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60" r:id="rId7"/>
    <p:sldId id="261" r:id="rId8"/>
    <p:sldId id="263" r:id="rId9"/>
    <p:sldId id="264" r:id="rId10"/>
    <p:sldId id="256" r:id="rId11"/>
    <p:sldId id="262" r:id="rId12"/>
    <p:sldId id="259" r:id="rId13"/>
    <p:sldId id="267" r:id="rId14"/>
    <p:sldId id="268" r:id="rId15"/>
    <p:sldId id="266" r:id="rId16"/>
    <p:sldId id="265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9D553-4CD4-4974-A3D1-238F79E81637}" v="61" dt="2019-05-13T08:49:52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89" autoAdjust="0"/>
    <p:restoredTop sz="84902" autoAdjust="0"/>
  </p:normalViewPr>
  <p:slideViewPr>
    <p:cSldViewPr snapToGrid="0" snapToObjects="1">
      <p:cViewPr>
        <p:scale>
          <a:sx n="96" d="100"/>
          <a:sy n="96" d="100"/>
        </p:scale>
        <p:origin x="-149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lke Warners (FBZ)" userId="6827003e-1ab9-4e28-b3e1-a68e985443b5" providerId="ADAL" clId="{2379D553-4CD4-4974-A3D1-238F79E81637}"/>
    <pc:docChg chg="undo custSel addSld modSld sldOrd">
      <pc:chgData name="Hylke Warners (FBZ)" userId="6827003e-1ab9-4e28-b3e1-a68e985443b5" providerId="ADAL" clId="{2379D553-4CD4-4974-A3D1-238F79E81637}" dt="2019-05-13T08:50:53.395" v="4726" actId="20577"/>
      <pc:docMkLst>
        <pc:docMk/>
      </pc:docMkLst>
      <pc:sldChg chg="addSp modSp add">
        <pc:chgData name="Hylke Warners (FBZ)" userId="6827003e-1ab9-4e28-b3e1-a68e985443b5" providerId="ADAL" clId="{2379D553-4CD4-4974-A3D1-238F79E81637}" dt="2019-05-13T07:50:50.799" v="3609" actId="20577"/>
        <pc:sldMkLst>
          <pc:docMk/>
          <pc:sldMk cId="0" sldId="256"/>
        </pc:sldMkLst>
        <pc:spChg chg="add mod">
          <ac:chgData name="Hylke Warners (FBZ)" userId="6827003e-1ab9-4e28-b3e1-a68e985443b5" providerId="ADAL" clId="{2379D553-4CD4-4974-A3D1-238F79E81637}" dt="2019-05-10T13:42:34.133" v="2259" actId="1036"/>
          <ac:spMkLst>
            <pc:docMk/>
            <pc:sldMk cId="0" sldId="256"/>
            <ac:spMk id="3" creationId="{5B15BF64-2F36-48BF-B6FB-1520BB1BA913}"/>
          </ac:spMkLst>
        </pc:spChg>
        <pc:spChg chg="add mod">
          <ac:chgData name="Hylke Warners (FBZ)" userId="6827003e-1ab9-4e28-b3e1-a68e985443b5" providerId="ADAL" clId="{2379D553-4CD4-4974-A3D1-238F79E81637}" dt="2019-05-13T07:50:50.799" v="3609" actId="20577"/>
          <ac:spMkLst>
            <pc:docMk/>
            <pc:sldMk cId="0" sldId="256"/>
            <ac:spMk id="5" creationId="{095B5C90-439A-4CC8-B918-78B75C7147FE}"/>
          </ac:spMkLst>
        </pc:spChg>
        <pc:spChg chg="add mod">
          <ac:chgData name="Hylke Warners (FBZ)" userId="6827003e-1ab9-4e28-b3e1-a68e985443b5" providerId="ADAL" clId="{2379D553-4CD4-4974-A3D1-238F79E81637}" dt="2019-05-10T13:51:49.559" v="2709" actId="1038"/>
          <ac:spMkLst>
            <pc:docMk/>
            <pc:sldMk cId="0" sldId="256"/>
            <ac:spMk id="6" creationId="{0420C475-C514-41F8-9C04-FE2F2A68E570}"/>
          </ac:spMkLst>
        </pc:spChg>
        <pc:spChg chg="add mod">
          <ac:chgData name="Hylke Warners (FBZ)" userId="6827003e-1ab9-4e28-b3e1-a68e985443b5" providerId="ADAL" clId="{2379D553-4CD4-4974-A3D1-238F79E81637}" dt="2019-05-10T13:51:57.271" v="2716" actId="1036"/>
          <ac:spMkLst>
            <pc:docMk/>
            <pc:sldMk cId="0" sldId="256"/>
            <ac:spMk id="7" creationId="{E29B7B17-9F99-407C-ABFF-8046CAC27EFF}"/>
          </ac:spMkLst>
        </pc:spChg>
        <pc:picChg chg="mod">
          <ac:chgData name="Hylke Warners (FBZ)" userId="6827003e-1ab9-4e28-b3e1-a68e985443b5" providerId="ADAL" clId="{2379D553-4CD4-4974-A3D1-238F79E81637}" dt="2019-05-10T13:51:37.844" v="2700" actId="1076"/>
          <ac:picMkLst>
            <pc:docMk/>
            <pc:sldMk cId="0" sldId="256"/>
            <ac:picMk id="4" creationId="{00000000-0000-0000-0000-000000000000}"/>
          </ac:picMkLst>
        </pc:picChg>
      </pc:sldChg>
      <pc:sldChg chg="modSp">
        <pc:chgData name="Hylke Warners (FBZ)" userId="6827003e-1ab9-4e28-b3e1-a68e985443b5" providerId="ADAL" clId="{2379D553-4CD4-4974-A3D1-238F79E81637}" dt="2019-05-13T08:47:30.756" v="4614"/>
        <pc:sldMkLst>
          <pc:docMk/>
          <pc:sldMk cId="1522924781" sldId="258"/>
        </pc:sldMkLst>
        <pc:spChg chg="mod">
          <ac:chgData name="Hylke Warners (FBZ)" userId="6827003e-1ab9-4e28-b3e1-a68e985443b5" providerId="ADAL" clId="{2379D553-4CD4-4974-A3D1-238F79E81637}" dt="2019-04-09T12:50:23.344" v="523" actId="20577"/>
          <ac:spMkLst>
            <pc:docMk/>
            <pc:sldMk cId="1522924781" sldId="258"/>
            <ac:spMk id="3" creationId="{91C5B19C-40B4-4082-A4A1-09ACA4EB9A47}"/>
          </ac:spMkLst>
        </pc:spChg>
        <pc:spChg chg="mod">
          <ac:chgData name="Hylke Warners (FBZ)" userId="6827003e-1ab9-4e28-b3e1-a68e985443b5" providerId="ADAL" clId="{2379D553-4CD4-4974-A3D1-238F79E81637}" dt="2019-05-13T08:47:30.756" v="4614"/>
          <ac:spMkLst>
            <pc:docMk/>
            <pc:sldMk cId="1522924781" sldId="258"/>
            <ac:spMk id="4" creationId="{CC6F0960-2993-4341-BBA7-FAA6FF5720E1}"/>
          </ac:spMkLst>
        </pc:spChg>
        <pc:spChg chg="mod">
          <ac:chgData name="Hylke Warners (FBZ)" userId="6827003e-1ab9-4e28-b3e1-a68e985443b5" providerId="ADAL" clId="{2379D553-4CD4-4974-A3D1-238F79E81637}" dt="2019-05-10T13:10:09.343" v="1451" actId="1076"/>
          <ac:spMkLst>
            <pc:docMk/>
            <pc:sldMk cId="1522924781" sldId="258"/>
            <ac:spMk id="6" creationId="{C4FB33F0-D79D-4F98-8563-9B958E6EAD5A}"/>
          </ac:spMkLst>
        </pc:spChg>
      </pc:sldChg>
      <pc:sldChg chg="modSp ord">
        <pc:chgData name="Hylke Warners (FBZ)" userId="6827003e-1ab9-4e28-b3e1-a68e985443b5" providerId="ADAL" clId="{2379D553-4CD4-4974-A3D1-238F79E81637}" dt="2019-05-13T08:48:54.936" v="4662"/>
        <pc:sldMkLst>
          <pc:docMk/>
          <pc:sldMk cId="1762113831" sldId="259"/>
        </pc:sldMkLst>
        <pc:spChg chg="mod">
          <ac:chgData name="Hylke Warners (FBZ)" userId="6827003e-1ab9-4e28-b3e1-a68e985443b5" providerId="ADAL" clId="{2379D553-4CD4-4974-A3D1-238F79E81637}" dt="2019-05-10T13:56:43.276" v="2728" actId="20577"/>
          <ac:spMkLst>
            <pc:docMk/>
            <pc:sldMk cId="1762113831" sldId="259"/>
            <ac:spMk id="2" creationId="{60147FD4-BB50-47A6-9119-2D3A724A489A}"/>
          </ac:spMkLst>
        </pc:spChg>
        <pc:spChg chg="mod">
          <ac:chgData name="Hylke Warners (FBZ)" userId="6827003e-1ab9-4e28-b3e1-a68e985443b5" providerId="ADAL" clId="{2379D553-4CD4-4974-A3D1-238F79E81637}" dt="2019-05-13T07:49:54.370" v="3607" actId="20577"/>
          <ac:spMkLst>
            <pc:docMk/>
            <pc:sldMk cId="1762113831" sldId="259"/>
            <ac:spMk id="3" creationId="{2F8CF2FB-32B9-4FCB-97D6-3F7F5615BDC1}"/>
          </ac:spMkLst>
        </pc:spChg>
        <pc:spChg chg="mod">
          <ac:chgData name="Hylke Warners (FBZ)" userId="6827003e-1ab9-4e28-b3e1-a68e985443b5" providerId="ADAL" clId="{2379D553-4CD4-4974-A3D1-238F79E81637}" dt="2019-05-13T08:48:50.186" v="4661" actId="20577"/>
          <ac:spMkLst>
            <pc:docMk/>
            <pc:sldMk cId="1762113831" sldId="259"/>
            <ac:spMk id="4" creationId="{F320205A-57DB-4A13-B9F1-65B667DF0A69}"/>
          </ac:spMkLst>
        </pc:spChg>
        <pc:spChg chg="mod">
          <ac:chgData name="Hylke Warners (FBZ)" userId="6827003e-1ab9-4e28-b3e1-a68e985443b5" providerId="ADAL" clId="{2379D553-4CD4-4974-A3D1-238F79E81637}" dt="2019-05-13T08:48:54.936" v="4662"/>
          <ac:spMkLst>
            <pc:docMk/>
            <pc:sldMk cId="1762113831" sldId="259"/>
            <ac:spMk id="5" creationId="{79313F93-EEC2-4C47-98F2-D89EA50DA688}"/>
          </ac:spMkLst>
        </pc:spChg>
      </pc:sldChg>
      <pc:sldChg chg="addSp modSp">
        <pc:chgData name="Hylke Warners (FBZ)" userId="6827003e-1ab9-4e28-b3e1-a68e985443b5" providerId="ADAL" clId="{2379D553-4CD4-4974-A3D1-238F79E81637}" dt="2019-05-13T08:48:02.058" v="4630"/>
        <pc:sldMkLst>
          <pc:docMk/>
          <pc:sldMk cId="532025509" sldId="260"/>
        </pc:sldMkLst>
        <pc:spChg chg="mod">
          <ac:chgData name="Hylke Warners (FBZ)" userId="6827003e-1ab9-4e28-b3e1-a68e985443b5" providerId="ADAL" clId="{2379D553-4CD4-4974-A3D1-238F79E81637}" dt="2019-05-10T13:10:34.639" v="1497" actId="20577"/>
          <ac:spMkLst>
            <pc:docMk/>
            <pc:sldMk cId="532025509" sldId="260"/>
            <ac:spMk id="2" creationId="{E71D562D-47B5-4A08-A652-E021E5F4ACC2}"/>
          </ac:spMkLst>
        </pc:spChg>
        <pc:spChg chg="add mod">
          <ac:chgData name="Hylke Warners (FBZ)" userId="6827003e-1ab9-4e28-b3e1-a68e985443b5" providerId="ADAL" clId="{2379D553-4CD4-4974-A3D1-238F79E81637}" dt="2019-05-10T13:13:09.887" v="1588" actId="113"/>
          <ac:spMkLst>
            <pc:docMk/>
            <pc:sldMk cId="532025509" sldId="260"/>
            <ac:spMk id="3" creationId="{DC3CA7C1-647D-4B3C-9DC7-88FABEE79134}"/>
          </ac:spMkLst>
        </pc:spChg>
        <pc:spChg chg="mod">
          <ac:chgData name="Hylke Warners (FBZ)" userId="6827003e-1ab9-4e28-b3e1-a68e985443b5" providerId="ADAL" clId="{2379D553-4CD4-4974-A3D1-238F79E81637}" dt="2019-05-13T08:47:57.903" v="4629" actId="20577"/>
          <ac:spMkLst>
            <pc:docMk/>
            <pc:sldMk cId="532025509" sldId="260"/>
            <ac:spMk id="4" creationId="{6DFC0A24-0AA4-4379-AD7A-41DB4668690A}"/>
          </ac:spMkLst>
        </pc:spChg>
        <pc:spChg chg="mod">
          <ac:chgData name="Hylke Warners (FBZ)" userId="6827003e-1ab9-4e28-b3e1-a68e985443b5" providerId="ADAL" clId="{2379D553-4CD4-4974-A3D1-238F79E81637}" dt="2019-05-13T08:48:02.058" v="4630"/>
          <ac:spMkLst>
            <pc:docMk/>
            <pc:sldMk cId="532025509" sldId="260"/>
            <ac:spMk id="5" creationId="{8F08B904-74CE-4D38-8638-E3F8D0F38B1D}"/>
          </ac:spMkLst>
        </pc:spChg>
        <pc:spChg chg="add mod">
          <ac:chgData name="Hylke Warners (FBZ)" userId="6827003e-1ab9-4e28-b3e1-a68e985443b5" providerId="ADAL" clId="{2379D553-4CD4-4974-A3D1-238F79E81637}" dt="2019-05-10T13:23:25.061" v="1771" actId="313"/>
          <ac:spMkLst>
            <pc:docMk/>
            <pc:sldMk cId="532025509" sldId="260"/>
            <ac:spMk id="8" creationId="{6ACA3C48-0BC6-4F99-AC59-5FCF5B37647C}"/>
          </ac:spMkLst>
        </pc:spChg>
        <pc:spChg chg="add mod">
          <ac:chgData name="Hylke Warners (FBZ)" userId="6827003e-1ab9-4e28-b3e1-a68e985443b5" providerId="ADAL" clId="{2379D553-4CD4-4974-A3D1-238F79E81637}" dt="2019-05-10T13:23:28.350" v="1773" actId="313"/>
          <ac:spMkLst>
            <pc:docMk/>
            <pc:sldMk cId="532025509" sldId="260"/>
            <ac:spMk id="9" creationId="{54E351D6-897F-428F-837E-A9F82291CC4B}"/>
          </ac:spMkLst>
        </pc:spChg>
        <pc:spChg chg="add mod">
          <ac:chgData name="Hylke Warners (FBZ)" userId="6827003e-1ab9-4e28-b3e1-a68e985443b5" providerId="ADAL" clId="{2379D553-4CD4-4974-A3D1-238F79E81637}" dt="2019-05-10T13:23:32.085" v="1775" actId="313"/>
          <ac:spMkLst>
            <pc:docMk/>
            <pc:sldMk cId="532025509" sldId="260"/>
            <ac:spMk id="10" creationId="{3FDE9D64-2B68-45D5-8040-C8E419B52E26}"/>
          </ac:spMkLst>
        </pc:spChg>
      </pc:sldChg>
      <pc:sldChg chg="addSp delSp modSp">
        <pc:chgData name="Hylke Warners (FBZ)" userId="6827003e-1ab9-4e28-b3e1-a68e985443b5" providerId="ADAL" clId="{2379D553-4CD4-4974-A3D1-238F79E81637}" dt="2019-05-13T08:48:19.022" v="4642"/>
        <pc:sldMkLst>
          <pc:docMk/>
          <pc:sldMk cId="3884247020" sldId="261"/>
        </pc:sldMkLst>
        <pc:spChg chg="mod">
          <ac:chgData name="Hylke Warners (FBZ)" userId="6827003e-1ab9-4e28-b3e1-a68e985443b5" providerId="ADAL" clId="{2379D553-4CD4-4974-A3D1-238F79E81637}" dt="2019-05-10T13:24:54.866" v="1858" actId="20577"/>
          <ac:spMkLst>
            <pc:docMk/>
            <pc:sldMk cId="3884247020" sldId="261"/>
            <ac:spMk id="2" creationId="{83F2223F-968D-42E4-B190-7692509AE386}"/>
          </ac:spMkLst>
        </pc:spChg>
        <pc:spChg chg="del">
          <ac:chgData name="Hylke Warners (FBZ)" userId="6827003e-1ab9-4e28-b3e1-a68e985443b5" providerId="ADAL" clId="{2379D553-4CD4-4974-A3D1-238F79E81637}" dt="2019-04-09T12:41:55.978" v="0" actId="931"/>
          <ac:spMkLst>
            <pc:docMk/>
            <pc:sldMk cId="3884247020" sldId="261"/>
            <ac:spMk id="3" creationId="{6FC8C799-670B-49FB-9C99-DAC5682BA9CA}"/>
          </ac:spMkLst>
        </pc:spChg>
        <pc:spChg chg="mod">
          <ac:chgData name="Hylke Warners (FBZ)" userId="6827003e-1ab9-4e28-b3e1-a68e985443b5" providerId="ADAL" clId="{2379D553-4CD4-4974-A3D1-238F79E81637}" dt="2019-05-13T08:48:14.665" v="4641" actId="20577"/>
          <ac:spMkLst>
            <pc:docMk/>
            <pc:sldMk cId="3884247020" sldId="261"/>
            <ac:spMk id="4" creationId="{6AD38C26-BEA1-40BE-9F22-D7921D487832}"/>
          </ac:spMkLst>
        </pc:spChg>
        <pc:spChg chg="mod">
          <ac:chgData name="Hylke Warners (FBZ)" userId="6827003e-1ab9-4e28-b3e1-a68e985443b5" providerId="ADAL" clId="{2379D553-4CD4-4974-A3D1-238F79E81637}" dt="2019-05-13T08:48:19.022" v="4642"/>
          <ac:spMkLst>
            <pc:docMk/>
            <pc:sldMk cId="3884247020" sldId="261"/>
            <ac:spMk id="5" creationId="{D6702231-F354-4201-BB67-770D10071F7F}"/>
          </ac:spMkLst>
        </pc:spChg>
        <pc:graphicFrameChg chg="add del modGraphic">
          <ac:chgData name="Hylke Warners (FBZ)" userId="6827003e-1ab9-4e28-b3e1-a68e985443b5" providerId="ADAL" clId="{2379D553-4CD4-4974-A3D1-238F79E81637}" dt="2019-05-10T13:26:04.142" v="1887" actId="27309"/>
          <ac:graphicFrameMkLst>
            <pc:docMk/>
            <pc:sldMk cId="3884247020" sldId="261"/>
            <ac:graphicFrameMk id="7" creationId="{249DE51B-7EA2-4381-B2C0-33B2A296B2F4}"/>
          </ac:graphicFrameMkLst>
        </pc:graphicFrameChg>
        <pc:picChg chg="add mod">
          <ac:chgData name="Hylke Warners (FBZ)" userId="6827003e-1ab9-4e28-b3e1-a68e985443b5" providerId="ADAL" clId="{2379D553-4CD4-4974-A3D1-238F79E81637}" dt="2019-04-24T13:51:01.014" v="1378" actId="14100"/>
          <ac:picMkLst>
            <pc:docMk/>
            <pc:sldMk cId="3884247020" sldId="261"/>
            <ac:picMk id="8" creationId="{9FCF883F-EF2F-49A7-98A3-4FE54A6D5AD5}"/>
          </ac:picMkLst>
        </pc:picChg>
      </pc:sldChg>
      <pc:sldChg chg="addSp modSp add">
        <pc:chgData name="Hylke Warners (FBZ)" userId="6827003e-1ab9-4e28-b3e1-a68e985443b5" providerId="ADAL" clId="{2379D553-4CD4-4974-A3D1-238F79E81637}" dt="2019-05-13T08:48:42.406" v="4652"/>
        <pc:sldMkLst>
          <pc:docMk/>
          <pc:sldMk cId="3987555922" sldId="262"/>
        </pc:sldMkLst>
        <pc:spChg chg="mod">
          <ac:chgData name="Hylke Warners (FBZ)" userId="6827003e-1ab9-4e28-b3e1-a68e985443b5" providerId="ADAL" clId="{2379D553-4CD4-4974-A3D1-238F79E81637}" dt="2019-05-10T14:04:45.427" v="2982" actId="20577"/>
          <ac:spMkLst>
            <pc:docMk/>
            <pc:sldMk cId="3987555922" sldId="262"/>
            <ac:spMk id="2" creationId="{5A254974-FCE9-424C-9786-B55131B9F779}"/>
          </ac:spMkLst>
        </pc:spChg>
        <pc:spChg chg="mod">
          <ac:chgData name="Hylke Warners (FBZ)" userId="6827003e-1ab9-4e28-b3e1-a68e985443b5" providerId="ADAL" clId="{2379D553-4CD4-4974-A3D1-238F79E81637}" dt="2019-05-10T14:07:05.334" v="3068" actId="20577"/>
          <ac:spMkLst>
            <pc:docMk/>
            <pc:sldMk cId="3987555922" sldId="262"/>
            <ac:spMk id="3" creationId="{DA7C2AB1-EC12-4D03-8205-BDC2C77EB6B4}"/>
          </ac:spMkLst>
        </pc:spChg>
        <pc:spChg chg="mod">
          <ac:chgData name="Hylke Warners (FBZ)" userId="6827003e-1ab9-4e28-b3e1-a68e985443b5" providerId="ADAL" clId="{2379D553-4CD4-4974-A3D1-238F79E81637}" dt="2019-05-13T08:48:36.674" v="4651" actId="20577"/>
          <ac:spMkLst>
            <pc:docMk/>
            <pc:sldMk cId="3987555922" sldId="262"/>
            <ac:spMk id="4" creationId="{31A3141F-A2D9-42A2-8C3F-4222F0828034}"/>
          </ac:spMkLst>
        </pc:spChg>
        <pc:spChg chg="mod">
          <ac:chgData name="Hylke Warners (FBZ)" userId="6827003e-1ab9-4e28-b3e1-a68e985443b5" providerId="ADAL" clId="{2379D553-4CD4-4974-A3D1-238F79E81637}" dt="2019-05-13T08:48:42.406" v="4652"/>
          <ac:spMkLst>
            <pc:docMk/>
            <pc:sldMk cId="3987555922" sldId="262"/>
            <ac:spMk id="5" creationId="{B31EED10-8C32-4E04-87C3-0166AD138577}"/>
          </ac:spMkLst>
        </pc:spChg>
        <pc:graphicFrameChg chg="add mod modGraphic">
          <ac:chgData name="Hylke Warners (FBZ)" userId="6827003e-1ab9-4e28-b3e1-a68e985443b5" providerId="ADAL" clId="{2379D553-4CD4-4974-A3D1-238F79E81637}" dt="2019-05-10T14:12:37.019" v="3182" actId="20577"/>
          <ac:graphicFrameMkLst>
            <pc:docMk/>
            <pc:sldMk cId="3987555922" sldId="262"/>
            <ac:graphicFrameMk id="7" creationId="{E651E62B-38DC-4DB1-A4AD-BABF5BE5C543}"/>
          </ac:graphicFrameMkLst>
        </pc:graphicFrameChg>
      </pc:sldChg>
      <pc:sldChg chg="addSp delSp modSp add ord modAnim">
        <pc:chgData name="Hylke Warners (FBZ)" userId="6827003e-1ab9-4e28-b3e1-a68e985443b5" providerId="ADAL" clId="{2379D553-4CD4-4974-A3D1-238F79E81637}" dt="2019-05-10T13:39:33.560" v="2137" actId="166"/>
        <pc:sldMkLst>
          <pc:docMk/>
          <pc:sldMk cId="3664506272" sldId="263"/>
        </pc:sldMkLst>
        <pc:spChg chg="mod">
          <ac:chgData name="Hylke Warners (FBZ)" userId="6827003e-1ab9-4e28-b3e1-a68e985443b5" providerId="ADAL" clId="{2379D553-4CD4-4974-A3D1-238F79E81637}" dt="2019-05-10T13:26:37.031" v="1890" actId="207"/>
          <ac:spMkLst>
            <pc:docMk/>
            <pc:sldMk cId="3664506272" sldId="263"/>
            <ac:spMk id="2" creationId="{00000000-0000-0000-0000-000000000000}"/>
          </ac:spMkLst>
        </pc:spChg>
        <pc:spChg chg="mod ord">
          <ac:chgData name="Hylke Warners (FBZ)" userId="6827003e-1ab9-4e28-b3e1-a68e985443b5" providerId="ADAL" clId="{2379D553-4CD4-4974-A3D1-238F79E81637}" dt="2019-05-10T13:39:33.560" v="2137" actId="166"/>
          <ac:spMkLst>
            <pc:docMk/>
            <pc:sldMk cId="3664506272" sldId="263"/>
            <ac:spMk id="3" creationId="{00000000-0000-0000-0000-000000000000}"/>
          </ac:spMkLst>
        </pc:spChg>
        <pc:spChg chg="del mod">
          <ac:chgData name="Hylke Warners (FBZ)" userId="6827003e-1ab9-4e28-b3e1-a68e985443b5" providerId="ADAL" clId="{2379D553-4CD4-4974-A3D1-238F79E81637}" dt="2019-05-10T13:31:38.946" v="1944"/>
          <ac:spMkLst>
            <pc:docMk/>
            <pc:sldMk cId="3664506272" sldId="263"/>
            <ac:spMk id="4" creationId="{00000000-0000-0000-0000-000000000000}"/>
          </ac:spMkLst>
        </pc:spChg>
        <pc:spChg chg="add del mod">
          <ac:chgData name="Hylke Warners (FBZ)" userId="6827003e-1ab9-4e28-b3e1-a68e985443b5" providerId="ADAL" clId="{2379D553-4CD4-4974-A3D1-238F79E81637}" dt="2019-05-10T13:31:38.945" v="1942"/>
          <ac:spMkLst>
            <pc:docMk/>
            <pc:sldMk cId="3664506272" sldId="263"/>
            <ac:spMk id="7" creationId="{C917AFD8-B57F-41B5-B38F-C5A0BCB0A479}"/>
          </ac:spMkLst>
        </pc:spChg>
        <pc:spChg chg="add mod">
          <ac:chgData name="Hylke Warners (FBZ)" userId="6827003e-1ab9-4e28-b3e1-a68e985443b5" providerId="ADAL" clId="{2379D553-4CD4-4974-A3D1-238F79E81637}" dt="2019-05-10T13:34:12.071" v="1985" actId="1037"/>
          <ac:spMkLst>
            <pc:docMk/>
            <pc:sldMk cId="3664506272" sldId="263"/>
            <ac:spMk id="8" creationId="{DAEF9A9A-1F87-4FC0-9735-F7466B4784D5}"/>
          </ac:spMkLst>
        </pc:spChg>
        <pc:spChg chg="add mod">
          <ac:chgData name="Hylke Warners (FBZ)" userId="6827003e-1ab9-4e28-b3e1-a68e985443b5" providerId="ADAL" clId="{2379D553-4CD4-4974-A3D1-238F79E81637}" dt="2019-05-10T13:32:13.835" v="1952" actId="1035"/>
          <ac:spMkLst>
            <pc:docMk/>
            <pc:sldMk cId="3664506272" sldId="263"/>
            <ac:spMk id="9" creationId="{1D57AF69-3D61-47EC-89CB-49A67BD16B16}"/>
          </ac:spMkLst>
        </pc:spChg>
        <pc:picChg chg="mod">
          <ac:chgData name="Hylke Warners (FBZ)" userId="6827003e-1ab9-4e28-b3e1-a68e985443b5" providerId="ADAL" clId="{2379D553-4CD4-4974-A3D1-238F79E81637}" dt="2019-05-10T13:27:26.119" v="1892" actId="1076"/>
          <ac:picMkLst>
            <pc:docMk/>
            <pc:sldMk cId="3664506272" sldId="263"/>
            <ac:picMk id="5" creationId="{00000000-0000-0000-0000-000000000000}"/>
          </ac:picMkLst>
        </pc:picChg>
      </pc:sldChg>
      <pc:sldChg chg="addSp delSp modSp add ord modAnim">
        <pc:chgData name="Hylke Warners (FBZ)" userId="6827003e-1ab9-4e28-b3e1-a68e985443b5" providerId="ADAL" clId="{2379D553-4CD4-4974-A3D1-238F79E81637}" dt="2019-05-10T13:39:03.112" v="2135" actId="14100"/>
        <pc:sldMkLst>
          <pc:docMk/>
          <pc:sldMk cId="2532234703" sldId="264"/>
        </pc:sldMkLst>
        <pc:spChg chg="mod">
          <ac:chgData name="Hylke Warners (FBZ)" userId="6827003e-1ab9-4e28-b3e1-a68e985443b5" providerId="ADAL" clId="{2379D553-4CD4-4974-A3D1-238F79E81637}" dt="2019-05-10T13:35:41.056" v="2016" actId="14100"/>
          <ac:spMkLst>
            <pc:docMk/>
            <pc:sldMk cId="2532234703" sldId="264"/>
            <ac:spMk id="2" creationId="{00000000-0000-0000-0000-000000000000}"/>
          </ac:spMkLst>
        </pc:spChg>
        <pc:spChg chg="del mod">
          <ac:chgData name="Hylke Warners (FBZ)" userId="6827003e-1ab9-4e28-b3e1-a68e985443b5" providerId="ADAL" clId="{2379D553-4CD4-4974-A3D1-238F79E81637}" dt="2019-05-10T13:37:03.611" v="2078" actId="478"/>
          <ac:spMkLst>
            <pc:docMk/>
            <pc:sldMk cId="2532234703" sldId="264"/>
            <ac:spMk id="3" creationId="{00000000-0000-0000-0000-000000000000}"/>
          </ac:spMkLst>
        </pc:spChg>
        <pc:spChg chg="mod">
          <ac:chgData name="Hylke Warners (FBZ)" userId="6827003e-1ab9-4e28-b3e1-a68e985443b5" providerId="ADAL" clId="{2379D553-4CD4-4974-A3D1-238F79E81637}" dt="2019-05-10T13:38:23.961" v="2130" actId="20577"/>
          <ac:spMkLst>
            <pc:docMk/>
            <pc:sldMk cId="2532234703" sldId="264"/>
            <ac:spMk id="4" creationId="{00000000-0000-0000-0000-000000000000}"/>
          </ac:spMkLst>
        </pc:spChg>
        <pc:spChg chg="del mod">
          <ac:chgData name="Hylke Warners (FBZ)" userId="6827003e-1ab9-4e28-b3e1-a68e985443b5" providerId="ADAL" clId="{2379D553-4CD4-4974-A3D1-238F79E81637}" dt="2019-05-10T13:36:54.211" v="2077" actId="478"/>
          <ac:spMkLst>
            <pc:docMk/>
            <pc:sldMk cId="2532234703" sldId="264"/>
            <ac:spMk id="5" creationId="{00000000-0000-0000-0000-000000000000}"/>
          </ac:spMkLst>
        </pc:spChg>
        <pc:spChg chg="add mod">
          <ac:chgData name="Hylke Warners (FBZ)" userId="6827003e-1ab9-4e28-b3e1-a68e985443b5" providerId="ADAL" clId="{2379D553-4CD4-4974-A3D1-238F79E81637}" dt="2019-05-10T13:38:01.818" v="2120" actId="1035"/>
          <ac:spMkLst>
            <pc:docMk/>
            <pc:sldMk cId="2532234703" sldId="264"/>
            <ac:spMk id="8" creationId="{F2223F5B-D401-492E-80B0-3C8023E70FFB}"/>
          </ac:spMkLst>
        </pc:spChg>
        <pc:spChg chg="add del mod">
          <ac:chgData name="Hylke Warners (FBZ)" userId="6827003e-1ab9-4e28-b3e1-a68e985443b5" providerId="ADAL" clId="{2379D553-4CD4-4974-A3D1-238F79E81637}" dt="2019-05-10T13:37:48.643" v="2112" actId="478"/>
          <ac:spMkLst>
            <pc:docMk/>
            <pc:sldMk cId="2532234703" sldId="264"/>
            <ac:spMk id="10" creationId="{381E6C23-7892-46F6-9F48-E4618628C93C}"/>
          </ac:spMkLst>
        </pc:spChg>
        <pc:spChg chg="add mod">
          <ac:chgData name="Hylke Warners (FBZ)" userId="6827003e-1ab9-4e28-b3e1-a68e985443b5" providerId="ADAL" clId="{2379D553-4CD4-4974-A3D1-238F79E81637}" dt="2019-05-10T13:39:03.112" v="2135" actId="14100"/>
          <ac:spMkLst>
            <pc:docMk/>
            <pc:sldMk cId="2532234703" sldId="264"/>
            <ac:spMk id="11" creationId="{BAE28EBD-73CA-4230-B7A4-BE31F32E6D6D}"/>
          </ac:spMkLst>
        </pc:spChg>
        <pc:picChg chg="mod">
          <ac:chgData name="Hylke Warners (FBZ)" userId="6827003e-1ab9-4e28-b3e1-a68e985443b5" providerId="ADAL" clId="{2379D553-4CD4-4974-A3D1-238F79E81637}" dt="2019-05-10T13:37:53.545" v="2113" actId="1076"/>
          <ac:picMkLst>
            <pc:docMk/>
            <pc:sldMk cId="2532234703" sldId="264"/>
            <ac:picMk id="6" creationId="{00000000-0000-0000-0000-000000000000}"/>
          </ac:picMkLst>
        </pc:picChg>
      </pc:sldChg>
      <pc:sldChg chg="addSp modSp add">
        <pc:chgData name="Hylke Warners (FBZ)" userId="6827003e-1ab9-4e28-b3e1-a68e985443b5" providerId="ADAL" clId="{2379D553-4CD4-4974-A3D1-238F79E81637}" dt="2019-05-13T08:50:21.020" v="4711" actId="20577"/>
        <pc:sldMkLst>
          <pc:docMk/>
          <pc:sldMk cId="3535777453" sldId="265"/>
        </pc:sldMkLst>
        <pc:spChg chg="mod">
          <ac:chgData name="Hylke Warners (FBZ)" userId="6827003e-1ab9-4e28-b3e1-a68e985443b5" providerId="ADAL" clId="{2379D553-4CD4-4974-A3D1-238F79E81637}" dt="2019-05-13T08:41:28.408" v="4421" actId="20577"/>
          <ac:spMkLst>
            <pc:docMk/>
            <pc:sldMk cId="3535777453" sldId="265"/>
            <ac:spMk id="2" creationId="{534145C5-7C61-44DC-B661-13E4241AABAE}"/>
          </ac:spMkLst>
        </pc:spChg>
        <pc:spChg chg="mod">
          <ac:chgData name="Hylke Warners (FBZ)" userId="6827003e-1ab9-4e28-b3e1-a68e985443b5" providerId="ADAL" clId="{2379D553-4CD4-4974-A3D1-238F79E81637}" dt="2019-05-13T08:50:21.020" v="4711" actId="20577"/>
          <ac:spMkLst>
            <pc:docMk/>
            <pc:sldMk cId="3535777453" sldId="265"/>
            <ac:spMk id="3" creationId="{36C40346-A931-4336-923C-FBED686E922A}"/>
          </ac:spMkLst>
        </pc:spChg>
        <pc:spChg chg="mod">
          <ac:chgData name="Hylke Warners (FBZ)" userId="6827003e-1ab9-4e28-b3e1-a68e985443b5" providerId="ADAL" clId="{2379D553-4CD4-4974-A3D1-238F79E81637}" dt="2019-05-13T08:49:49.280" v="4704" actId="20577"/>
          <ac:spMkLst>
            <pc:docMk/>
            <pc:sldMk cId="3535777453" sldId="265"/>
            <ac:spMk id="4" creationId="{ED6C91C8-5F42-4A9E-91BF-D8F2B9354890}"/>
          </ac:spMkLst>
        </pc:spChg>
        <pc:spChg chg="mod">
          <ac:chgData name="Hylke Warners (FBZ)" userId="6827003e-1ab9-4e28-b3e1-a68e985443b5" providerId="ADAL" clId="{2379D553-4CD4-4974-A3D1-238F79E81637}" dt="2019-05-13T08:49:52.937" v="4705"/>
          <ac:spMkLst>
            <pc:docMk/>
            <pc:sldMk cId="3535777453" sldId="265"/>
            <ac:spMk id="5" creationId="{134E291E-A610-4E56-BA01-78839FA3F702}"/>
          </ac:spMkLst>
        </pc:spChg>
        <pc:spChg chg="add mod">
          <ac:chgData name="Hylke Warners (FBZ)" userId="6827003e-1ab9-4e28-b3e1-a68e985443b5" providerId="ADAL" clId="{2379D553-4CD4-4974-A3D1-238F79E81637}" dt="2019-05-13T08:46:43.922" v="4613" actId="403"/>
          <ac:spMkLst>
            <pc:docMk/>
            <pc:sldMk cId="3535777453" sldId="265"/>
            <ac:spMk id="7" creationId="{B8C6CA41-625A-47CE-835A-C87CADFAF4D8}"/>
          </ac:spMkLst>
        </pc:spChg>
        <pc:picChg chg="add mod">
          <ac:chgData name="Hylke Warners (FBZ)" userId="6827003e-1ab9-4e28-b3e1-a68e985443b5" providerId="ADAL" clId="{2379D553-4CD4-4974-A3D1-238F79E81637}" dt="2019-05-13T08:44:53.984" v="4589" actId="1076"/>
          <ac:picMkLst>
            <pc:docMk/>
            <pc:sldMk cId="3535777453" sldId="265"/>
            <ac:picMk id="1026" creationId="{C01926CF-9137-4FD8-8729-14CD19004329}"/>
          </ac:picMkLst>
        </pc:picChg>
      </pc:sldChg>
      <pc:sldChg chg="modSp add">
        <pc:chgData name="Hylke Warners (FBZ)" userId="6827003e-1ab9-4e28-b3e1-a68e985443b5" providerId="ADAL" clId="{2379D553-4CD4-4974-A3D1-238F79E81637}" dt="2019-05-13T08:50:53.395" v="4726" actId="20577"/>
        <pc:sldMkLst>
          <pc:docMk/>
          <pc:sldMk cId="3690886096" sldId="266"/>
        </pc:sldMkLst>
        <pc:spChg chg="mod">
          <ac:chgData name="Hylke Warners (FBZ)" userId="6827003e-1ab9-4e28-b3e1-a68e985443b5" providerId="ADAL" clId="{2379D553-4CD4-4974-A3D1-238F79E81637}" dt="2019-05-13T08:34:43.938" v="4214" actId="20577"/>
          <ac:spMkLst>
            <pc:docMk/>
            <pc:sldMk cId="3690886096" sldId="266"/>
            <ac:spMk id="2" creationId="{C0649CEB-5B25-4577-B3D8-1B8820BD17AB}"/>
          </ac:spMkLst>
        </pc:spChg>
        <pc:spChg chg="mod">
          <ac:chgData name="Hylke Warners (FBZ)" userId="6827003e-1ab9-4e28-b3e1-a68e985443b5" providerId="ADAL" clId="{2379D553-4CD4-4974-A3D1-238F79E81637}" dt="2019-05-13T08:50:53.395" v="4726" actId="20577"/>
          <ac:spMkLst>
            <pc:docMk/>
            <pc:sldMk cId="3690886096" sldId="266"/>
            <ac:spMk id="3" creationId="{DA72EC45-3C32-4B63-9F2A-E65214C3419D}"/>
          </ac:spMkLst>
        </pc:spChg>
        <pc:spChg chg="mod">
          <ac:chgData name="Hylke Warners (FBZ)" userId="6827003e-1ab9-4e28-b3e1-a68e985443b5" providerId="ADAL" clId="{2379D553-4CD4-4974-A3D1-238F79E81637}" dt="2019-05-13T08:49:37.275" v="4694" actId="20577"/>
          <ac:spMkLst>
            <pc:docMk/>
            <pc:sldMk cId="3690886096" sldId="266"/>
            <ac:spMk id="4" creationId="{518D1787-7238-4A91-ABCE-BDE2826C3254}"/>
          </ac:spMkLst>
        </pc:spChg>
        <pc:spChg chg="mod">
          <ac:chgData name="Hylke Warners (FBZ)" userId="6827003e-1ab9-4e28-b3e1-a68e985443b5" providerId="ADAL" clId="{2379D553-4CD4-4974-A3D1-238F79E81637}" dt="2019-05-13T08:49:41.391" v="4695"/>
          <ac:spMkLst>
            <pc:docMk/>
            <pc:sldMk cId="3690886096" sldId="266"/>
            <ac:spMk id="5" creationId="{CB06A486-B264-45D7-8602-95025C2AB4F9}"/>
          </ac:spMkLst>
        </pc:spChg>
      </pc:sldChg>
      <pc:sldChg chg="modSp add">
        <pc:chgData name="Hylke Warners (FBZ)" userId="6827003e-1ab9-4e28-b3e1-a68e985443b5" providerId="ADAL" clId="{2379D553-4CD4-4974-A3D1-238F79E81637}" dt="2019-05-13T08:49:09.297" v="4673"/>
        <pc:sldMkLst>
          <pc:docMk/>
          <pc:sldMk cId="3159209307" sldId="267"/>
        </pc:sldMkLst>
        <pc:spChg chg="mod">
          <ac:chgData name="Hylke Warners (FBZ)" userId="6827003e-1ab9-4e28-b3e1-a68e985443b5" providerId="ADAL" clId="{2379D553-4CD4-4974-A3D1-238F79E81637}" dt="2019-05-10T15:42:34.860" v="3580" actId="1076"/>
          <ac:spMkLst>
            <pc:docMk/>
            <pc:sldMk cId="3159209307" sldId="267"/>
            <ac:spMk id="2" creationId="{5A254974-FCE9-424C-9786-B55131B9F779}"/>
          </ac:spMkLst>
        </pc:spChg>
        <pc:spChg chg="mod">
          <ac:chgData name="Hylke Warners (FBZ)" userId="6827003e-1ab9-4e28-b3e1-a68e985443b5" providerId="ADAL" clId="{2379D553-4CD4-4974-A3D1-238F79E81637}" dt="2019-05-13T07:53:06.821" v="3677" actId="20577"/>
          <ac:spMkLst>
            <pc:docMk/>
            <pc:sldMk cId="3159209307" sldId="267"/>
            <ac:spMk id="3" creationId="{DA7C2AB1-EC12-4D03-8205-BDC2C77EB6B4}"/>
          </ac:spMkLst>
        </pc:spChg>
        <pc:spChg chg="mod">
          <ac:chgData name="Hylke Warners (FBZ)" userId="6827003e-1ab9-4e28-b3e1-a68e985443b5" providerId="ADAL" clId="{2379D553-4CD4-4974-A3D1-238F79E81637}" dt="2019-05-13T08:49:03.996" v="4672" actId="20577"/>
          <ac:spMkLst>
            <pc:docMk/>
            <pc:sldMk cId="3159209307" sldId="267"/>
            <ac:spMk id="4" creationId="{31A3141F-A2D9-42A2-8C3F-4222F0828034}"/>
          </ac:spMkLst>
        </pc:spChg>
        <pc:spChg chg="mod">
          <ac:chgData name="Hylke Warners (FBZ)" userId="6827003e-1ab9-4e28-b3e1-a68e985443b5" providerId="ADAL" clId="{2379D553-4CD4-4974-A3D1-238F79E81637}" dt="2019-05-13T08:49:09.297" v="4673"/>
          <ac:spMkLst>
            <pc:docMk/>
            <pc:sldMk cId="3159209307" sldId="267"/>
            <ac:spMk id="5" creationId="{B31EED10-8C32-4E04-87C3-0166AD138577}"/>
          </ac:spMkLst>
        </pc:spChg>
      </pc:sldChg>
      <pc:sldChg chg="modSp add">
        <pc:chgData name="Hylke Warners (FBZ)" userId="6827003e-1ab9-4e28-b3e1-a68e985443b5" providerId="ADAL" clId="{2379D553-4CD4-4974-A3D1-238F79E81637}" dt="2019-05-13T08:49:25.673" v="4685"/>
        <pc:sldMkLst>
          <pc:docMk/>
          <pc:sldMk cId="2633161539" sldId="268"/>
        </pc:sldMkLst>
        <pc:spChg chg="mod">
          <ac:chgData name="Hylke Warners (FBZ)" userId="6827003e-1ab9-4e28-b3e1-a68e985443b5" providerId="ADAL" clId="{2379D553-4CD4-4974-A3D1-238F79E81637}" dt="2019-05-13T07:55:37.044" v="3826" actId="1036"/>
          <ac:spMkLst>
            <pc:docMk/>
            <pc:sldMk cId="2633161539" sldId="268"/>
            <ac:spMk id="2" creationId="{C483C692-C834-4850-BCEF-CC605359A5A5}"/>
          </ac:spMkLst>
        </pc:spChg>
        <pc:spChg chg="mod">
          <ac:chgData name="Hylke Warners (FBZ)" userId="6827003e-1ab9-4e28-b3e1-a68e985443b5" providerId="ADAL" clId="{2379D553-4CD4-4974-A3D1-238F79E81637}" dt="2019-05-13T08:09:54.108" v="4195" actId="14100"/>
          <ac:spMkLst>
            <pc:docMk/>
            <pc:sldMk cId="2633161539" sldId="268"/>
            <ac:spMk id="3" creationId="{77F26F2B-1D1A-4BB6-A0C3-4A10944A9ABD}"/>
          </ac:spMkLst>
        </pc:spChg>
        <pc:spChg chg="mod">
          <ac:chgData name="Hylke Warners (FBZ)" userId="6827003e-1ab9-4e28-b3e1-a68e985443b5" providerId="ADAL" clId="{2379D553-4CD4-4974-A3D1-238F79E81637}" dt="2019-05-13T08:49:21.217" v="4684" actId="20577"/>
          <ac:spMkLst>
            <pc:docMk/>
            <pc:sldMk cId="2633161539" sldId="268"/>
            <ac:spMk id="4" creationId="{01B26779-6B66-4547-B6ED-81EA6743E757}"/>
          </ac:spMkLst>
        </pc:spChg>
        <pc:spChg chg="mod">
          <ac:chgData name="Hylke Warners (FBZ)" userId="6827003e-1ab9-4e28-b3e1-a68e985443b5" providerId="ADAL" clId="{2379D553-4CD4-4974-A3D1-238F79E81637}" dt="2019-05-13T08:49:25.673" v="4685"/>
          <ac:spMkLst>
            <pc:docMk/>
            <pc:sldMk cId="2633161539" sldId="268"/>
            <ac:spMk id="5" creationId="{7AC7FE2A-3788-4A28-8990-E7B90DCB06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4EEDF-92FB-EF4A-9C94-40608C02639C}" type="datetime1">
              <a:rPr lang="nl-NL" smtClean="0"/>
              <a:t>23-5-2019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57C7-B280-8C4F-934B-089C1AF831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110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A50A-C74B-CC43-AEC7-5EDFB1AF17A3}" type="datetime1">
              <a:rPr lang="nl-NL" smtClean="0"/>
              <a:t>23-5-2019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006BA-2661-1D45-83AD-31F53596AAE5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852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kop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1080000" y="1080000"/>
            <a:ext cx="7084973" cy="820296"/>
          </a:xfrm>
          <a:prstGeom prst="rect">
            <a:avLst/>
          </a:prstGeom>
        </p:spPr>
        <p:txBody>
          <a:bodyPr/>
          <a:lstStyle>
            <a:lvl1pPr algn="l">
              <a:lnSpc>
                <a:spcPts val="4800"/>
              </a:lnSpc>
              <a:defRPr sz="4200" b="1" i="0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34151" cy="365125"/>
          </a:xfrm>
        </p:spPr>
        <p:txBody>
          <a:bodyPr/>
          <a:lstStyle/>
          <a:p>
            <a:fld id="{E8BC8A02-D93D-9E4B-A771-E7320A57ED4A}" type="datetime1">
              <a:rPr lang="nl-NL" smtClean="0"/>
              <a:t>23-5-2019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014151" y="6481805"/>
            <a:ext cx="6150822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  <p:pic>
        <p:nvPicPr>
          <p:cNvPr id="8" name="Afbeelding 7" descr="161_foto-129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926" y="1900296"/>
            <a:ext cx="7992000" cy="4500000"/>
          </a:xfrm>
          <a:prstGeom prst="rect">
            <a:avLst/>
          </a:prstGeom>
        </p:spPr>
      </p:pic>
      <p:pic>
        <p:nvPicPr>
          <p:cNvPr id="9" name="Afbeelding 8" descr="beeldmerk-LAD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66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am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519999"/>
            <a:ext cx="7284964" cy="3737552"/>
          </a:xfrm>
          <a:prstGeom prst="rect">
            <a:avLst/>
          </a:prstGeom>
        </p:spPr>
        <p:txBody>
          <a:bodyPr/>
          <a:lstStyle>
            <a:lvl1pPr algn="l">
              <a:lnSpc>
                <a:spcPts val="4800"/>
              </a:lnSpc>
              <a:defRPr sz="4200" b="1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 descr="Logo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199123"/>
            <a:ext cx="4320540" cy="1799844"/>
          </a:xfrm>
          <a:prstGeom prst="rect">
            <a:avLst/>
          </a:prstGeom>
        </p:spPr>
      </p:pic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21795" cy="365125"/>
          </a:xfrm>
        </p:spPr>
        <p:txBody>
          <a:bodyPr/>
          <a:lstStyle/>
          <a:p>
            <a:fld id="{0BF50B6A-F8B7-1843-8379-35B9455E7DF0}" type="datetime1">
              <a:rPr lang="nl-NL" smtClean="0"/>
              <a:t>23-5-2019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001795" y="6481805"/>
            <a:ext cx="6225389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/>
          <a:p>
            <a:fld id="{26368CE7-1E0E-7B42-B2BF-0A6681AC54F0}" type="slidenum">
              <a:rPr lang="nl-NL" smtClean="0"/>
              <a:t>‹N›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80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ofdstukkop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beeldmerk-LA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999" y="1080000"/>
            <a:ext cx="7084973" cy="877644"/>
          </a:xfrm>
          <a:prstGeom prst="rect">
            <a:avLst/>
          </a:prstGeom>
        </p:spPr>
        <p:txBody>
          <a:bodyPr/>
          <a:lstStyle>
            <a:lvl1pPr algn="l">
              <a:lnSpc>
                <a:spcPts val="4800"/>
              </a:lnSpc>
              <a:defRPr sz="4200" b="1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999" y="2160000"/>
            <a:ext cx="7084974" cy="4141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rgbClr val="0054A4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ts val="2600"/>
              </a:lnSpc>
              <a:buClr>
                <a:srgbClr val="0054A4"/>
              </a:buClr>
              <a:buFont typeface="Arial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lnSpc>
                <a:spcPts val="2800"/>
              </a:lnSpc>
              <a:buClrTx/>
              <a:buFont typeface="Lucida Grande"/>
              <a:buChar char="−"/>
              <a:defRPr sz="2200" b="0" i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21795" cy="365125"/>
          </a:xfrm>
        </p:spPr>
        <p:txBody>
          <a:bodyPr/>
          <a:lstStyle/>
          <a:p>
            <a:fld id="{A4D50FBA-931B-0845-8499-BB1964BDFBB9}" type="datetime1">
              <a:rPr lang="nl-NL" smtClean="0"/>
              <a:t>23-5-2019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001795" y="6481805"/>
            <a:ext cx="6163177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418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teks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472365"/>
            <a:ext cx="7084973" cy="46379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71222" cy="365125"/>
          </a:xfrm>
        </p:spPr>
        <p:txBody>
          <a:bodyPr/>
          <a:lstStyle/>
          <a:p>
            <a:fld id="{B342A998-5698-0E42-9661-1E079DE50D07}" type="datetime1">
              <a:rPr lang="nl-NL" smtClean="0"/>
              <a:t>23-5-2019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051221" y="6481805"/>
            <a:ext cx="6113751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64439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  <p:pic>
        <p:nvPicPr>
          <p:cNvPr id="9" name="Afbeelding 8" descr="beeldmerk-LA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1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g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71222" cy="365125"/>
          </a:xfrm>
        </p:spPr>
        <p:txBody>
          <a:bodyPr/>
          <a:lstStyle/>
          <a:p>
            <a:fld id="{1CCB5ADC-477C-5D45-B83B-BB79ABA08808}" type="datetime1">
              <a:rPr lang="nl-NL" smtClean="0"/>
              <a:t>23-5-2019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051222" y="6481805"/>
            <a:ext cx="5835464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  <p:pic>
        <p:nvPicPr>
          <p:cNvPr id="6" name="Afbeelding 5" descr="beeldmerk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9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+ naam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4800599"/>
            <a:ext cx="7084972" cy="7391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2600"/>
              </a:lnSpc>
              <a:defRPr sz="2400" b="1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79999" y="1209097"/>
            <a:ext cx="7084973" cy="35184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79999" y="5622594"/>
            <a:ext cx="7084973" cy="7177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21795" cy="365125"/>
          </a:xfrm>
        </p:spPr>
        <p:txBody>
          <a:bodyPr/>
          <a:lstStyle/>
          <a:p>
            <a:fld id="{F286B508-1DFF-B847-A58D-C1484C2158D6}" type="datetime1">
              <a:rPr lang="nl-NL" smtClean="0"/>
              <a:t>23-5-2019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001795" y="6481805"/>
            <a:ext cx="6163177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  <p:pic>
        <p:nvPicPr>
          <p:cNvPr id="9" name="Afbeelding 8" descr="beeldmerk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9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7084973" cy="5270000"/>
          </a:xfrm>
          <a:prstGeom prst="rect">
            <a:avLst/>
          </a:prstGeom>
        </p:spPr>
        <p:txBody>
          <a:bodyPr vert="horz"/>
          <a:lstStyle>
            <a:lvl1pPr marL="0" indent="-457200" algn="l">
              <a:lnSpc>
                <a:spcPts val="2600"/>
              </a:lnSpc>
              <a:buClr>
                <a:srgbClr val="0054A4"/>
              </a:buClr>
              <a:buFont typeface="Arial"/>
              <a:buChar char="•"/>
              <a:defRPr sz="2400" b="1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34151" cy="365125"/>
          </a:xfrm>
        </p:spPr>
        <p:txBody>
          <a:bodyPr/>
          <a:lstStyle/>
          <a:p>
            <a:fld id="{A867C899-40B6-9D40-AC9A-33E381A96D05}" type="datetime1">
              <a:rPr lang="nl-NL" smtClean="0"/>
              <a:t>23-5-2019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014151" y="6481805"/>
            <a:ext cx="5872535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pic>
        <p:nvPicPr>
          <p:cNvPr id="6" name="Afbeelding 5" descr="beeldmerk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614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+ naam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80002" y="4695635"/>
            <a:ext cx="7084972" cy="168120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4200" b="1" baseline="0">
                <a:solidFill>
                  <a:srgbClr val="0054A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21795" cy="365125"/>
          </a:xfrm>
        </p:spPr>
        <p:txBody>
          <a:bodyPr/>
          <a:lstStyle/>
          <a:p>
            <a:fld id="{F286B508-1DFF-B847-A58D-C1484C2158D6}" type="datetime1">
              <a:rPr lang="nl-NL" smtClean="0"/>
              <a:t>23-5-2019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001795" y="6481805"/>
            <a:ext cx="6163177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  <p:pic>
        <p:nvPicPr>
          <p:cNvPr id="9" name="Afbeelding 8" descr="beeldmerk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06630"/>
            <a:ext cx="7084974" cy="36890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rgbClr val="0054A4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ts val="2600"/>
              </a:lnSpc>
              <a:buClr>
                <a:srgbClr val="0054A4"/>
              </a:buClr>
              <a:buFont typeface="Arial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lnSpc>
                <a:spcPts val="2800"/>
              </a:lnSpc>
              <a:buClrTx/>
              <a:buFont typeface="Lucida Grande"/>
              <a:buChar char="−"/>
              <a:defRPr sz="2200" b="0" i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86355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3100" y="5"/>
            <a:ext cx="8640000" cy="584775"/>
          </a:xfrm>
        </p:spPr>
        <p:txBody>
          <a:bodyPr/>
          <a:lstStyle>
            <a:lvl1pPr>
              <a:defRPr sz="2850" baseline="0">
                <a:solidFill>
                  <a:srgbClr val="00436F"/>
                </a:solidFill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9000" y="1799999"/>
            <a:ext cx="8362428" cy="900000"/>
          </a:xfrm>
        </p:spPr>
        <p:txBody>
          <a:bodyPr/>
          <a:lstStyle>
            <a:lvl1pPr marL="0" indent="0" algn="l">
              <a:buNone/>
              <a:defRPr>
                <a:solidFill>
                  <a:srgbClr val="EB690B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342900">
              <a:defRPr/>
            </a:pPr>
            <a:fld id="{AC69ED11-C69E-964B-944D-41F160558BEF}" type="slidenum">
              <a:rPr lang="nl-NL" sz="1350" smtClean="0">
                <a:solidFill>
                  <a:prstClr val="black"/>
                </a:solidFill>
              </a:rPr>
              <a:pPr algn="l" defTabSz="342900">
                <a:defRPr/>
              </a:pPr>
              <a:t>‹N›</a:t>
            </a:fld>
            <a:endParaRPr lang="nl-NL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Basisondergrond-LAD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8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80000" y="6481805"/>
            <a:ext cx="98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24F35-ADD6-2E4E-A3A7-25725CD92F8A}" type="datetime1">
              <a:rPr lang="nl-NL" smtClean="0"/>
              <a:t>23-5-2019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63578" y="6481805"/>
            <a:ext cx="582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64964" y="6481805"/>
            <a:ext cx="643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485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6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in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E54F1F-B465-49C0-9138-CF2BFFEEE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519999"/>
            <a:ext cx="5895975" cy="2857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Towards</a:t>
            </a:r>
            <a:r>
              <a:rPr lang="nl-NL" dirty="0"/>
              <a:t> a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 | www.lad.nl  | FEMS conference Napels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1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31B648BA-8959-43BB-A11A-9EC4C99CE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2519999"/>
            <a:ext cx="5895975" cy="2857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3DB5C383-E9E3-4982-A92D-E0CDD4C98AB2}"/>
              </a:ext>
            </a:extLst>
          </p:cNvPr>
          <p:cNvSpPr txBox="1"/>
          <p:nvPr/>
        </p:nvSpPr>
        <p:spPr>
          <a:xfrm>
            <a:off x="1080000" y="5492416"/>
            <a:ext cx="59464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Aletta Jacobs, </a:t>
            </a:r>
            <a:r>
              <a:rPr lang="nl-NL" dirty="0" err="1"/>
              <a:t>the</a:t>
            </a:r>
            <a:r>
              <a:rPr lang="nl-NL" dirty="0"/>
              <a:t> first </a:t>
            </a:r>
            <a:r>
              <a:rPr lang="nl-NL" dirty="0" err="1"/>
              <a:t>female</a:t>
            </a:r>
            <a:r>
              <a:rPr lang="nl-NL" dirty="0"/>
              <a:t> Dutch </a:t>
            </a:r>
            <a:r>
              <a:rPr lang="nl-NL" dirty="0" err="1"/>
              <a:t>physician</a:t>
            </a:r>
            <a:r>
              <a:rPr lang="nl-NL" dirty="0"/>
              <a:t>. </a:t>
            </a:r>
            <a:r>
              <a:rPr lang="nl-NL" dirty="0" err="1"/>
              <a:t>She</a:t>
            </a:r>
            <a:r>
              <a:rPr lang="nl-NL" dirty="0"/>
              <a:t> </a:t>
            </a:r>
            <a:r>
              <a:rPr lang="nl-NL" dirty="0" err="1"/>
              <a:t>graduated</a:t>
            </a:r>
            <a:r>
              <a:rPr lang="nl-NL" dirty="0"/>
              <a:t> in 1878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B2A89448-5212-4881-8B1E-4FD00903F054}"/>
              </a:ext>
            </a:extLst>
          </p:cNvPr>
          <p:cNvSpPr txBox="1"/>
          <p:nvPr/>
        </p:nvSpPr>
        <p:spPr>
          <a:xfrm>
            <a:off x="2839453" y="1071428"/>
            <a:ext cx="4136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The </a:t>
            </a:r>
            <a:r>
              <a:rPr lang="nl-NL" sz="2800" b="1" dirty="0" err="1"/>
              <a:t>participation</a:t>
            </a:r>
            <a:r>
              <a:rPr lang="nl-NL" sz="2800" b="1" dirty="0"/>
              <a:t> of </a:t>
            </a:r>
            <a:r>
              <a:rPr lang="nl-NL" sz="2800" b="1" dirty="0" err="1"/>
              <a:t>female</a:t>
            </a:r>
            <a:r>
              <a:rPr lang="nl-NL" sz="2800" b="1" dirty="0"/>
              <a:t> </a:t>
            </a:r>
            <a:r>
              <a:rPr lang="nl-NL" sz="2800" b="1" dirty="0" err="1"/>
              <a:t>physicians</a:t>
            </a:r>
            <a:r>
              <a:rPr lang="nl-NL" sz="2800" b="1" dirty="0"/>
              <a:t> in </a:t>
            </a:r>
            <a:r>
              <a:rPr lang="nl-NL" sz="2800" b="1" dirty="0" err="1"/>
              <a:t>the</a:t>
            </a:r>
            <a:r>
              <a:rPr lang="nl-NL" sz="2800" b="1" dirty="0"/>
              <a:t> Dutch </a:t>
            </a:r>
            <a:r>
              <a:rPr lang="nl-NL" sz="2800" b="1" dirty="0" err="1"/>
              <a:t>healthcare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401113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A254974-FCE9-424C-9786-B55131B9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524723"/>
            <a:ext cx="7084973" cy="877644"/>
          </a:xfrm>
        </p:spPr>
        <p:txBody>
          <a:bodyPr/>
          <a:lstStyle/>
          <a:p>
            <a:r>
              <a:rPr lang="nl-NL" dirty="0" err="1"/>
              <a:t>Implications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A7C2AB1-EC12-4D03-8205-BDC2C77E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02367"/>
            <a:ext cx="7084974" cy="4141067"/>
          </a:xfrm>
        </p:spPr>
        <p:txBody>
          <a:bodyPr/>
          <a:lstStyle/>
          <a:p>
            <a:r>
              <a:rPr lang="nl-NL" sz="2000" u="sng" dirty="0" err="1"/>
              <a:t>Medical</a:t>
            </a:r>
            <a:r>
              <a:rPr lang="nl-NL" sz="2000" u="sng" dirty="0"/>
              <a:t> </a:t>
            </a:r>
            <a:r>
              <a:rPr lang="nl-NL" sz="2000" u="sng" dirty="0" err="1"/>
              <a:t>Specialists</a:t>
            </a:r>
            <a:endParaRPr lang="nl-NL" sz="2000" u="sng" dirty="0"/>
          </a:p>
          <a:p>
            <a:r>
              <a:rPr lang="nl-NL" sz="2000" dirty="0"/>
              <a:t>Under </a:t>
            </a:r>
            <a:r>
              <a:rPr lang="nl-NL" sz="2000" dirty="0" err="1"/>
              <a:t>age</a:t>
            </a:r>
            <a:r>
              <a:rPr lang="nl-NL" sz="2000" dirty="0"/>
              <a:t> 40,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number</a:t>
            </a:r>
            <a:r>
              <a:rPr lang="nl-NL" sz="2000" dirty="0"/>
              <a:t> of </a:t>
            </a:r>
            <a:r>
              <a:rPr lang="nl-NL" sz="2000" dirty="0" err="1"/>
              <a:t>female</a:t>
            </a:r>
            <a:r>
              <a:rPr lang="nl-NL" sz="2000" dirty="0"/>
              <a:t> MS </a:t>
            </a:r>
            <a:r>
              <a:rPr lang="nl-NL" sz="2000" dirty="0" err="1"/>
              <a:t>exceeds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number</a:t>
            </a:r>
            <a:r>
              <a:rPr lang="nl-NL" sz="2000" dirty="0"/>
              <a:t> of male MS. At </a:t>
            </a:r>
            <a:r>
              <a:rPr lang="nl-NL" sz="2000" dirty="0" err="1"/>
              <a:t>this</a:t>
            </a:r>
            <a:r>
              <a:rPr lang="nl-NL" sz="2000" dirty="0"/>
              <a:t> moment, more men are </a:t>
            </a:r>
            <a:r>
              <a:rPr lang="nl-NL" sz="2000" dirty="0" err="1"/>
              <a:t>leaving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sector </a:t>
            </a:r>
            <a:r>
              <a:rPr lang="nl-NL" sz="2000" dirty="0" err="1"/>
              <a:t>than</a:t>
            </a:r>
            <a:r>
              <a:rPr lang="nl-NL" sz="2000" dirty="0"/>
              <a:t> </a:t>
            </a:r>
            <a:r>
              <a:rPr lang="nl-NL" sz="2000" dirty="0" err="1"/>
              <a:t>women</a:t>
            </a:r>
            <a:r>
              <a:rPr lang="nl-NL" sz="2000" dirty="0"/>
              <a:t>. Over 20 </a:t>
            </a:r>
            <a:r>
              <a:rPr lang="nl-NL" sz="2000" dirty="0" err="1"/>
              <a:t>years</a:t>
            </a:r>
            <a:r>
              <a:rPr lang="nl-NL" sz="2000" dirty="0"/>
              <a:t>, </a:t>
            </a:r>
            <a:r>
              <a:rPr lang="nl-NL" sz="2000" dirty="0" err="1"/>
              <a:t>the</a:t>
            </a:r>
            <a:r>
              <a:rPr lang="nl-NL" sz="2000" dirty="0"/>
              <a:t> exodus of MS is as </a:t>
            </a:r>
            <a:r>
              <a:rPr lang="nl-NL" sz="2000" dirty="0" err="1"/>
              <a:t>follows</a:t>
            </a:r>
            <a:r>
              <a:rPr lang="nl-NL" sz="2000" dirty="0"/>
              <a:t>:</a:t>
            </a:r>
          </a:p>
          <a:p>
            <a:r>
              <a:rPr lang="nl-NL" sz="2000" dirty="0"/>
              <a:t>Male: 61%, </a:t>
            </a:r>
            <a:r>
              <a:rPr lang="nl-NL" sz="2000" dirty="0" err="1"/>
              <a:t>Female</a:t>
            </a:r>
            <a:r>
              <a:rPr lang="nl-NL" sz="2000" dirty="0"/>
              <a:t>: 43%</a:t>
            </a:r>
          </a:p>
          <a:p>
            <a:endParaRPr lang="nl-NL" sz="2000" dirty="0"/>
          </a:p>
          <a:p>
            <a:r>
              <a:rPr lang="nl-NL" sz="2000" dirty="0" err="1"/>
              <a:t>Conclusion</a:t>
            </a:r>
            <a:r>
              <a:rPr lang="nl-NL" sz="2000" dirty="0"/>
              <a:t>: </a:t>
            </a:r>
            <a:r>
              <a:rPr lang="nl-NL" sz="2000" dirty="0" err="1"/>
              <a:t>the</a:t>
            </a:r>
            <a:r>
              <a:rPr lang="nl-NL" sz="2000" dirty="0"/>
              <a:t> share of </a:t>
            </a:r>
            <a:r>
              <a:rPr lang="nl-NL" sz="2000" dirty="0" err="1"/>
              <a:t>female</a:t>
            </a:r>
            <a:r>
              <a:rPr lang="nl-NL" sz="2000" dirty="0"/>
              <a:t> MS is </a:t>
            </a:r>
            <a:r>
              <a:rPr lang="nl-NL" sz="2000" dirty="0" err="1"/>
              <a:t>still</a:t>
            </a:r>
            <a:r>
              <a:rPr lang="nl-NL" sz="2000" dirty="0"/>
              <a:t> </a:t>
            </a:r>
            <a:r>
              <a:rPr lang="nl-NL" sz="2000" dirty="0" err="1"/>
              <a:t>increasing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Parttime factor MS 2016: Male: 90%, </a:t>
            </a:r>
            <a:r>
              <a:rPr lang="nl-NL" sz="2000" dirty="0" err="1"/>
              <a:t>Female</a:t>
            </a:r>
            <a:r>
              <a:rPr lang="nl-NL" sz="2000" dirty="0"/>
              <a:t>: 85% (</a:t>
            </a:r>
            <a:r>
              <a:rPr lang="nl-NL" sz="2000" dirty="0" err="1"/>
              <a:t>so</a:t>
            </a:r>
            <a:r>
              <a:rPr lang="nl-NL" sz="2000" dirty="0"/>
              <a:t>, in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future</a:t>
            </a:r>
            <a:r>
              <a:rPr lang="nl-NL" sz="2000" dirty="0"/>
              <a:t> we </a:t>
            </a:r>
            <a:r>
              <a:rPr lang="nl-NL" sz="2000" dirty="0" err="1"/>
              <a:t>need</a:t>
            </a:r>
            <a:r>
              <a:rPr lang="nl-NL" sz="2000" dirty="0"/>
              <a:t> more </a:t>
            </a:r>
            <a:r>
              <a:rPr lang="nl-NL" sz="2000" dirty="0" err="1"/>
              <a:t>medical</a:t>
            </a:r>
            <a:r>
              <a:rPr lang="nl-NL" sz="2000" dirty="0"/>
              <a:t> </a:t>
            </a:r>
            <a:r>
              <a:rPr lang="nl-NL" sz="2000" dirty="0" err="1"/>
              <a:t>specialists</a:t>
            </a:r>
            <a:r>
              <a:rPr lang="nl-NL" sz="2000" dirty="0"/>
              <a:t>).</a:t>
            </a:r>
          </a:p>
          <a:p>
            <a:endParaRPr lang="nl-NL" sz="2000" dirty="0"/>
          </a:p>
          <a:p>
            <a:r>
              <a:rPr lang="nl-NL" sz="2000" dirty="0" err="1"/>
              <a:t>Salaried</a:t>
            </a:r>
            <a:r>
              <a:rPr lang="nl-NL" sz="2000" dirty="0"/>
              <a:t> MS: </a:t>
            </a:r>
            <a:r>
              <a:rPr lang="nl-NL" sz="2000" dirty="0" err="1"/>
              <a:t>from</a:t>
            </a:r>
            <a:r>
              <a:rPr lang="nl-NL" sz="2000" dirty="0"/>
              <a:t> 37% in 2009 </a:t>
            </a:r>
            <a:r>
              <a:rPr lang="nl-NL" sz="2000" dirty="0" err="1"/>
              <a:t>to</a:t>
            </a:r>
            <a:r>
              <a:rPr lang="nl-NL" sz="2000" dirty="0"/>
              <a:t> 42% in 2014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1A3141F-A2D9-42A2-8C3F-4222F082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31EED10-8C32-4E04-87C3-0166AD13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Towards</a:t>
            </a:r>
            <a:r>
              <a:rPr lang="nl-NL" dirty="0"/>
              <a:t> a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 | www.lad.nl  | FEMS conference Napels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FB2A32F-9D84-4299-89BC-1DFF8827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920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83C692-C834-4850-BCEF-CC605359A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556628"/>
            <a:ext cx="7084973" cy="877644"/>
          </a:xfrm>
        </p:spPr>
        <p:txBody>
          <a:bodyPr/>
          <a:lstStyle/>
          <a:p>
            <a:r>
              <a:rPr lang="nl-NL" dirty="0" err="1"/>
              <a:t>Demands</a:t>
            </a:r>
            <a:r>
              <a:rPr lang="nl-NL" dirty="0"/>
              <a:t> are </a:t>
            </a:r>
            <a:r>
              <a:rPr lang="nl-NL" dirty="0" err="1"/>
              <a:t>changing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F26F2B-1D1A-4BB6-A0C3-4A10944A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690766"/>
            <a:ext cx="7084974" cy="4610605"/>
          </a:xfrm>
        </p:spPr>
        <p:txBody>
          <a:bodyPr/>
          <a:lstStyle/>
          <a:p>
            <a:r>
              <a:rPr lang="nl-NL" dirty="0"/>
              <a:t>Research of LAD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psychiatrists</a:t>
            </a:r>
            <a:r>
              <a:rPr lang="nl-NL" dirty="0"/>
              <a:t> shows </a:t>
            </a:r>
            <a:r>
              <a:rPr lang="nl-NL" dirty="0" err="1"/>
              <a:t>that</a:t>
            </a:r>
            <a:r>
              <a:rPr lang="nl-NL" dirty="0"/>
              <a:t>:</a:t>
            </a:r>
          </a:p>
          <a:p>
            <a:endParaRPr lang="nl-NL" dirty="0"/>
          </a:p>
          <a:p>
            <a:r>
              <a:rPr lang="nl-NL" dirty="0"/>
              <a:t>Sources of energy in </a:t>
            </a:r>
            <a:r>
              <a:rPr lang="nl-NL" dirty="0" err="1"/>
              <a:t>work</a:t>
            </a:r>
            <a:r>
              <a:rPr lang="nl-NL" dirty="0"/>
              <a:t> are: </a:t>
            </a:r>
          </a:p>
          <a:p>
            <a:r>
              <a:rPr lang="nl-NL" dirty="0"/>
              <a:t>• </a:t>
            </a:r>
            <a:r>
              <a:rPr lang="nl-NL" dirty="0" err="1"/>
              <a:t>possibilities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, research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innovation</a:t>
            </a:r>
            <a:endParaRPr lang="nl-NL" dirty="0"/>
          </a:p>
          <a:p>
            <a:r>
              <a:rPr lang="nl-NL" dirty="0"/>
              <a:t>• focus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profession</a:t>
            </a:r>
            <a:r>
              <a:rPr lang="nl-NL" dirty="0"/>
              <a:t> </a:t>
            </a:r>
            <a:r>
              <a:rPr lang="nl-NL" dirty="0" err="1"/>
              <a:t>itself</a:t>
            </a:r>
            <a:endParaRPr lang="nl-NL" dirty="0"/>
          </a:p>
          <a:p>
            <a:r>
              <a:rPr lang="nl-NL" dirty="0"/>
              <a:t>• </a:t>
            </a:r>
            <a:r>
              <a:rPr lang="nl-NL" dirty="0" err="1"/>
              <a:t>facilities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support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organization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providing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care; </a:t>
            </a:r>
          </a:p>
          <a:p>
            <a:r>
              <a:rPr lang="nl-NL" dirty="0"/>
              <a:t>• </a:t>
            </a:r>
            <a:r>
              <a:rPr lang="nl-NL" dirty="0" err="1"/>
              <a:t>involvement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policy;  </a:t>
            </a:r>
          </a:p>
          <a:p>
            <a:r>
              <a:rPr lang="nl-NL" dirty="0"/>
              <a:t>• </a:t>
            </a:r>
            <a:r>
              <a:rPr lang="nl-NL" dirty="0" err="1"/>
              <a:t>reward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appreciation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management.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1B26779-6B66-4547-B6ED-81EA6743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AC7FE2A-3788-4A28-8990-E7B90DCB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Towards</a:t>
            </a:r>
            <a:r>
              <a:rPr lang="nl-NL" dirty="0"/>
              <a:t> a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 | www.lad.nl  | FEMS conference Napels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75F59B5-7726-413C-8D5F-03A9B049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316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649CEB-5B25-4577-B3D8-1B8820BD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Women</a:t>
            </a:r>
            <a:r>
              <a:rPr lang="nl-NL" dirty="0"/>
              <a:t> in </a:t>
            </a:r>
            <a:r>
              <a:rPr lang="nl-NL" dirty="0" err="1"/>
              <a:t>leadership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A72EC45-3C32-4B63-9F2A-E65214C34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Point of attention:</a:t>
            </a:r>
          </a:p>
          <a:p>
            <a:endParaRPr lang="nl-NL" dirty="0"/>
          </a:p>
          <a:p>
            <a:r>
              <a:rPr lang="nl-NL" dirty="0" err="1"/>
              <a:t>Only</a:t>
            </a:r>
            <a:r>
              <a:rPr lang="nl-NL" dirty="0"/>
              <a:t> 6-14%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positions</a:t>
            </a:r>
            <a:r>
              <a:rPr lang="nl-NL" dirty="0"/>
              <a:t> in </a:t>
            </a:r>
            <a:r>
              <a:rPr lang="nl-NL" dirty="0" err="1"/>
              <a:t>leadership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healthcare</a:t>
            </a:r>
            <a:r>
              <a:rPr lang="nl-NL" dirty="0"/>
              <a:t> is </a:t>
            </a:r>
            <a:r>
              <a:rPr lang="nl-NL" dirty="0" err="1"/>
              <a:t>occupied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On </a:t>
            </a:r>
            <a:r>
              <a:rPr lang="nl-NL" dirty="0" err="1"/>
              <a:t>this</a:t>
            </a:r>
            <a:r>
              <a:rPr lang="nl-NL"/>
              <a:t> topic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still</a:t>
            </a:r>
            <a:r>
              <a:rPr lang="nl-NL" dirty="0"/>
              <a:t> is </a:t>
            </a:r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gain</a:t>
            </a:r>
            <a:r>
              <a:rPr lang="nl-NL" dirty="0"/>
              <a:t>…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18D1787-7238-4A91-ABCE-BDE2826C3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B06A486-B264-45D7-8602-95025C2A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Towards</a:t>
            </a:r>
            <a:r>
              <a:rPr lang="nl-NL" dirty="0"/>
              <a:t> a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 | www.lad.nl  | FEMS conference Napels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E853548-63C3-404A-A414-9EFB93D0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88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34145C5-7C61-44DC-B661-13E4241A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But: </a:t>
            </a:r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news</a:t>
            </a:r>
            <a:r>
              <a:rPr lang="nl-NL" dirty="0"/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6C40346-A931-4336-923C-FBED686E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8" y="1765831"/>
            <a:ext cx="6680369" cy="1974655"/>
          </a:xfrm>
        </p:spPr>
        <p:txBody>
          <a:bodyPr/>
          <a:lstStyle/>
          <a:p>
            <a:r>
              <a:rPr lang="nl-NL" dirty="0"/>
              <a:t>Question: is </a:t>
            </a:r>
            <a:r>
              <a:rPr lang="nl-NL" dirty="0" err="1"/>
              <a:t>the</a:t>
            </a:r>
            <a:r>
              <a:rPr lang="nl-NL" dirty="0"/>
              <a:t> chance of </a:t>
            </a:r>
            <a:r>
              <a:rPr lang="nl-NL" dirty="0" err="1"/>
              <a:t>deceasing</a:t>
            </a:r>
            <a:r>
              <a:rPr lang="nl-NL" dirty="0"/>
              <a:t> smaller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are </a:t>
            </a:r>
            <a:r>
              <a:rPr lang="nl-NL" dirty="0" err="1"/>
              <a:t>treaded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a </a:t>
            </a:r>
            <a:r>
              <a:rPr lang="nl-NL" dirty="0" err="1"/>
              <a:t>female</a:t>
            </a:r>
            <a:r>
              <a:rPr lang="nl-NL" dirty="0"/>
              <a:t> doctor?</a:t>
            </a:r>
          </a:p>
          <a:p>
            <a:endParaRPr lang="nl-NL" dirty="0"/>
          </a:p>
          <a:p>
            <a:r>
              <a:rPr lang="nl-NL" dirty="0" err="1"/>
              <a:t>Fact</a:t>
            </a:r>
            <a:r>
              <a:rPr lang="nl-NL" dirty="0"/>
              <a:t> check (</a:t>
            </a:r>
            <a:r>
              <a:rPr lang="nl-NL" dirty="0" err="1"/>
              <a:t>by</a:t>
            </a:r>
            <a:r>
              <a:rPr lang="nl-NL" dirty="0"/>
              <a:t> a Dutch </a:t>
            </a:r>
            <a:r>
              <a:rPr lang="nl-NL" dirty="0" err="1"/>
              <a:t>newspaper</a:t>
            </a:r>
            <a:r>
              <a:rPr lang="nl-NL" dirty="0"/>
              <a:t>):</a:t>
            </a:r>
          </a:p>
          <a:p>
            <a:r>
              <a:rPr lang="nl-NL" sz="1400" dirty="0"/>
              <a:t>Source: Volkskrant, 10 januari 2017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D6C91C8-5F42-4A9E-91BF-D8F2B9354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34E291E-A610-4E56-BA01-78839FA3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Towards</a:t>
            </a:r>
            <a:r>
              <a:rPr lang="nl-NL" dirty="0"/>
              <a:t> a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 | www.lad.nl  | FEMS conference Napels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151F432-3B76-4686-A9F1-C5DC811F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1026" name="Picture 2" descr="https://images1.persgroep.net/rcs/Mb4c7LeNizK3J1EucDd7kw8bPXI/diocontent/112753035/_crop/0/0/800/496/_fitwidth/763?appId=93a17a8fd81db0de025c8abd1cca1279&amp;quality=0.8">
            <a:extLst>
              <a:ext uri="{FF2B5EF4-FFF2-40B4-BE49-F238E27FC236}">
                <a16:creationId xmlns:a16="http://schemas.microsoft.com/office/drawing/2014/main" xmlns="" id="{C01926CF-9137-4FD8-8729-14CD19004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70" y="3826182"/>
            <a:ext cx="3465520" cy="21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B8C6CA41-625A-47CE-835A-C87CADFAF4D8}"/>
              </a:ext>
            </a:extLst>
          </p:cNvPr>
          <p:cNvSpPr txBox="1"/>
          <p:nvPr/>
        </p:nvSpPr>
        <p:spPr>
          <a:xfrm>
            <a:off x="3759868" y="5576637"/>
            <a:ext cx="20273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TRUE!</a:t>
            </a:r>
          </a:p>
        </p:txBody>
      </p:sp>
    </p:spTree>
    <p:extLst>
      <p:ext uri="{BB962C8B-B14F-4D97-AF65-F5344CB8AC3E}">
        <p14:creationId xmlns:p14="http://schemas.microsoft.com/office/powerpoint/2010/main" val="353577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C4FB33F0-D79D-4F98-8563-9B958E6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13" y="578433"/>
            <a:ext cx="7084973" cy="877644"/>
          </a:xfrm>
        </p:spPr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statistics</a:t>
            </a:r>
            <a:r>
              <a:rPr lang="nl-NL" dirty="0"/>
              <a:t> 1: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old</a:t>
            </a:r>
            <a:r>
              <a:rPr lang="nl-NL" dirty="0"/>
              <a:t> </a:t>
            </a:r>
            <a:r>
              <a:rPr lang="nl-NL" dirty="0" err="1"/>
              <a:t>days</a:t>
            </a:r>
            <a:r>
              <a:rPr lang="nl-NL" dirty="0"/>
              <a:t>… 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xmlns="" id="{2E06E591-DBCC-48EE-9D4B-71432BC45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356" y="2160588"/>
            <a:ext cx="5539300" cy="4140200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91C5B19C-40B4-4082-A4A1-09ACA4EB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CC6F0960-2993-4341-BBA7-FAA6FF57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Towards</a:t>
            </a:r>
            <a:r>
              <a:rPr lang="nl-NL" dirty="0"/>
              <a:t> a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 | www.lad.nl  | FEMS conference Napels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043CADD1-5BC5-450D-9FA0-481A62B7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92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1D562D-47B5-4A08-A652-E021E5F4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statistics</a:t>
            </a:r>
            <a:r>
              <a:rPr lang="nl-NL" dirty="0"/>
              <a:t> 2: more recent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xmlns="" id="{F4A41F9A-5834-4326-A7B3-066EF8FC9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791" y="2160588"/>
            <a:ext cx="6276431" cy="41402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DFC0A24-0AA4-4379-AD7A-41DB4668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F08B904-74CE-4D38-8638-E3F8D0F3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Towards</a:t>
            </a:r>
            <a:r>
              <a:rPr lang="nl-NL" dirty="0"/>
              <a:t> a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 | www.lad.nl  | FEMS conference Napels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C10F323-9CC6-49CF-9600-3AE73837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DC3CA7C1-647D-4B3C-9DC7-88FABEE79134}"/>
              </a:ext>
            </a:extLst>
          </p:cNvPr>
          <p:cNvSpPr txBox="1"/>
          <p:nvPr/>
        </p:nvSpPr>
        <p:spPr>
          <a:xfrm>
            <a:off x="2141621" y="2213811"/>
            <a:ext cx="54322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Percentage </a:t>
            </a:r>
            <a:r>
              <a:rPr lang="nl-NL" b="1" dirty="0" err="1"/>
              <a:t>women</a:t>
            </a:r>
            <a:r>
              <a:rPr lang="nl-NL" b="1" dirty="0"/>
              <a:t> </a:t>
            </a:r>
            <a:r>
              <a:rPr lang="nl-NL" b="1" dirty="0" err="1"/>
              <a:t>starting</a:t>
            </a:r>
            <a:r>
              <a:rPr lang="nl-NL" b="1" dirty="0"/>
              <a:t> in </a:t>
            </a:r>
            <a:r>
              <a:rPr lang="nl-NL" b="1" dirty="0" err="1"/>
              <a:t>medical</a:t>
            </a:r>
            <a:r>
              <a:rPr lang="nl-NL" b="1" dirty="0"/>
              <a:t> </a:t>
            </a:r>
            <a:r>
              <a:rPr lang="nl-NL" b="1" dirty="0" err="1"/>
              <a:t>professions</a:t>
            </a:r>
            <a:endParaRPr lang="nl-NL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ACA3C48-0BC6-4F99-AC59-5FCF5B37647C}"/>
              </a:ext>
            </a:extLst>
          </p:cNvPr>
          <p:cNvSpPr txBox="1"/>
          <p:nvPr/>
        </p:nvSpPr>
        <p:spPr>
          <a:xfrm>
            <a:off x="5952612" y="2910485"/>
            <a:ext cx="153103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 err="1"/>
              <a:t>Women’s</a:t>
            </a:r>
            <a:r>
              <a:rPr lang="nl-NL" sz="1400" b="1" dirty="0"/>
              <a:t> share in new </a:t>
            </a:r>
            <a:r>
              <a:rPr lang="nl-NL" sz="1400" b="1" dirty="0" err="1"/>
              <a:t>certified</a:t>
            </a:r>
            <a:r>
              <a:rPr lang="nl-NL" sz="1400" b="1" dirty="0"/>
              <a:t> basic doctors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54E351D6-897F-428F-837E-A9F82291CC4B}"/>
              </a:ext>
            </a:extLst>
          </p:cNvPr>
          <p:cNvSpPr txBox="1"/>
          <p:nvPr/>
        </p:nvSpPr>
        <p:spPr>
          <a:xfrm>
            <a:off x="5952612" y="3801549"/>
            <a:ext cx="153103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 err="1"/>
              <a:t>Women’s</a:t>
            </a:r>
            <a:r>
              <a:rPr lang="nl-NL" sz="1400" b="1" dirty="0"/>
              <a:t> share in new </a:t>
            </a:r>
            <a:r>
              <a:rPr lang="nl-NL" sz="1400" b="1" dirty="0" err="1"/>
              <a:t>certified</a:t>
            </a:r>
            <a:r>
              <a:rPr lang="nl-NL" sz="1400" b="1" dirty="0"/>
              <a:t> </a:t>
            </a:r>
            <a:r>
              <a:rPr lang="nl-NL" sz="1400" b="1" dirty="0" err="1"/>
              <a:t>GP’s</a:t>
            </a:r>
            <a:endParaRPr lang="nl-NL" sz="1400" b="1" dirty="0"/>
          </a:p>
          <a:p>
            <a:endParaRPr lang="nl-NL" sz="1400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3FDE9D64-2B68-45D5-8040-C8E419B52E26}"/>
              </a:ext>
            </a:extLst>
          </p:cNvPr>
          <p:cNvSpPr txBox="1"/>
          <p:nvPr/>
        </p:nvSpPr>
        <p:spPr>
          <a:xfrm>
            <a:off x="5952612" y="4541788"/>
            <a:ext cx="15791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 err="1"/>
              <a:t>Women’s</a:t>
            </a:r>
            <a:r>
              <a:rPr lang="nl-NL" sz="1400" b="1" dirty="0"/>
              <a:t> share in new </a:t>
            </a:r>
            <a:r>
              <a:rPr lang="nl-NL" sz="1400" b="1" dirty="0" err="1"/>
              <a:t>certified</a:t>
            </a:r>
            <a:r>
              <a:rPr lang="nl-NL" sz="1400" b="1" dirty="0"/>
              <a:t> </a:t>
            </a:r>
            <a:r>
              <a:rPr lang="nl-NL" sz="1400" b="1" dirty="0" err="1"/>
              <a:t>medical</a:t>
            </a:r>
            <a:r>
              <a:rPr lang="nl-NL" sz="1400" b="1" dirty="0"/>
              <a:t> </a:t>
            </a:r>
            <a:r>
              <a:rPr lang="nl-NL" sz="1400" b="1" dirty="0" err="1"/>
              <a:t>specialists</a:t>
            </a:r>
            <a:endParaRPr lang="nl-NL" sz="1400" b="1" dirty="0"/>
          </a:p>
          <a:p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53202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3F2223F-968D-42E4-B190-7692509A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887017"/>
            <a:ext cx="7084973" cy="877644"/>
          </a:xfrm>
        </p:spPr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statistics</a:t>
            </a:r>
            <a:r>
              <a:rPr lang="nl-NL" dirty="0"/>
              <a:t> 3: </a:t>
            </a:r>
            <a:r>
              <a:rPr lang="nl-NL" dirty="0" err="1"/>
              <a:t>number</a:t>
            </a:r>
            <a:r>
              <a:rPr lang="nl-NL" dirty="0"/>
              <a:t> male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femal</a:t>
            </a:r>
            <a:r>
              <a:rPr lang="nl-NL" dirty="0"/>
              <a:t> </a:t>
            </a:r>
            <a:r>
              <a:rPr lang="nl-NL" dirty="0" err="1"/>
              <a:t>GP’s</a:t>
            </a:r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xmlns="" id="{9FCF883F-EF2F-49A7-98A3-4FE54A6D5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735" y="2338706"/>
            <a:ext cx="3708121" cy="3130232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AD38C26-BEA1-40BE-9F22-D7921D48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6702231-F354-4201-BB67-770D1007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Towards</a:t>
            </a:r>
            <a:r>
              <a:rPr lang="nl-NL" dirty="0"/>
              <a:t> a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 | www.lad.nl  | FEMS conference Napels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D4197A3-EED2-4DE8-A724-D227BF9D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24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56" y="1701540"/>
            <a:ext cx="7242676" cy="3904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100" y="857253"/>
            <a:ext cx="8640000" cy="1315745"/>
          </a:xfrm>
        </p:spPr>
        <p:txBody>
          <a:bodyPr/>
          <a:lstStyle/>
          <a:p>
            <a:r>
              <a:rPr lang="nl-NL" sz="4000" b="1" dirty="0">
                <a:solidFill>
                  <a:srgbClr val="0054A4"/>
                </a:solidFill>
              </a:rPr>
              <a:t>Even more </a:t>
            </a:r>
            <a:r>
              <a:rPr lang="nl-NL" sz="4000" b="1" dirty="0" err="1">
                <a:solidFill>
                  <a:srgbClr val="0054A4"/>
                </a:solidFill>
              </a:rPr>
              <a:t>statistics</a:t>
            </a:r>
            <a:r>
              <a:rPr lang="nl-NL" sz="4000" b="1" dirty="0">
                <a:solidFill>
                  <a:srgbClr val="0054A4"/>
                </a:solidFill>
              </a:rPr>
              <a:t> :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598894" y="5520690"/>
            <a:ext cx="43729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nl-NL" sz="1350" dirty="0">
                <a:solidFill>
                  <a:srgbClr val="00436F"/>
                </a:solidFill>
                <a:latin typeface="Calibri"/>
              </a:rPr>
              <a:t>(Bron: Kiwa </a:t>
            </a:r>
            <a:r>
              <a:rPr lang="nl-NL" sz="1350" dirty="0" err="1">
                <a:solidFill>
                  <a:srgbClr val="00436F"/>
                </a:solidFill>
                <a:latin typeface="Calibri"/>
              </a:rPr>
              <a:t>Carity</a:t>
            </a:r>
            <a:r>
              <a:rPr lang="nl-NL" sz="1350" dirty="0">
                <a:solidFill>
                  <a:srgbClr val="00436F"/>
                </a:solidFill>
                <a:latin typeface="Calibri"/>
              </a:rPr>
              <a:t>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DAEF9A9A-1F87-4FC0-9735-F7466B4784D5}"/>
              </a:ext>
            </a:extLst>
          </p:cNvPr>
          <p:cNvSpPr txBox="1"/>
          <p:nvPr/>
        </p:nvSpPr>
        <p:spPr>
          <a:xfrm>
            <a:off x="8289758" y="3585412"/>
            <a:ext cx="676103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nl-NL" sz="1200" dirty="0"/>
              <a:t>Women</a:t>
            </a:r>
          </a:p>
          <a:p>
            <a:pPr>
              <a:spcAft>
                <a:spcPts val="900"/>
              </a:spcAft>
            </a:pPr>
            <a:r>
              <a:rPr lang="nl-NL" sz="1200" dirty="0"/>
              <a:t>Men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1D57AF69-3D61-47EC-89CB-49A67BD16B16}"/>
              </a:ext>
            </a:extLst>
          </p:cNvPr>
          <p:cNvSpPr txBox="1"/>
          <p:nvPr/>
        </p:nvSpPr>
        <p:spPr>
          <a:xfrm>
            <a:off x="2227848" y="1872052"/>
            <a:ext cx="41308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endParaRPr lang="nl-NL" sz="1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49805" y="1634405"/>
            <a:ext cx="7121508" cy="675000"/>
          </a:xfrm>
        </p:spPr>
        <p:txBody>
          <a:bodyPr>
            <a:normAutofit/>
          </a:bodyPr>
          <a:lstStyle/>
          <a:p>
            <a:r>
              <a:rPr lang="nl-NL" sz="2400" b="1" dirty="0" err="1">
                <a:solidFill>
                  <a:schemeClr val="tx2"/>
                </a:solidFill>
              </a:rPr>
              <a:t>Pharmacists</a:t>
            </a:r>
            <a:endParaRPr lang="nl-NL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0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97" y="2759707"/>
            <a:ext cx="7078070" cy="29674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5999" y="567981"/>
            <a:ext cx="8362429" cy="584775"/>
          </a:xfrm>
        </p:spPr>
        <p:txBody>
          <a:bodyPr/>
          <a:lstStyle/>
          <a:p>
            <a:r>
              <a:rPr lang="nl-NL" sz="4000" b="1" dirty="0">
                <a:solidFill>
                  <a:srgbClr val="0054A4"/>
                </a:solidFill>
              </a:rPr>
              <a:t>Parttime percentage of </a:t>
            </a:r>
            <a:r>
              <a:rPr lang="nl-NL" sz="4000" b="1" dirty="0" err="1">
                <a:solidFill>
                  <a:srgbClr val="0054A4"/>
                </a:solidFill>
              </a:rPr>
              <a:t>Pharmacists</a:t>
            </a:r>
            <a:r>
              <a:rPr lang="nl-NL" sz="4000" b="1" dirty="0">
                <a:solidFill>
                  <a:srgbClr val="0054A4"/>
                </a:solidFill>
              </a:rPr>
              <a:t>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07310" y="1515993"/>
            <a:ext cx="2465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nl-NL" sz="2400" dirty="0" err="1">
                <a:solidFill>
                  <a:srgbClr val="00436F"/>
                </a:solidFill>
                <a:latin typeface="Calibri"/>
              </a:rPr>
              <a:t>Average</a:t>
            </a:r>
            <a:r>
              <a:rPr lang="nl-NL" sz="2400" dirty="0">
                <a:solidFill>
                  <a:srgbClr val="00436F"/>
                </a:solidFill>
                <a:latin typeface="Calibri"/>
              </a:rPr>
              <a:t>:  0,89 FTE</a:t>
            </a:r>
          </a:p>
          <a:p>
            <a:pPr defTabSz="342900">
              <a:defRPr/>
            </a:pPr>
            <a:r>
              <a:rPr lang="nl-NL" sz="2400" dirty="0">
                <a:solidFill>
                  <a:srgbClr val="00436F"/>
                </a:solidFill>
                <a:latin typeface="Calibri"/>
              </a:rPr>
              <a:t>Men:        0,94 FTE</a:t>
            </a:r>
          </a:p>
          <a:p>
            <a:pPr defTabSz="342900">
              <a:defRPr/>
            </a:pPr>
            <a:r>
              <a:rPr lang="nl-NL" sz="2400" dirty="0">
                <a:solidFill>
                  <a:srgbClr val="00436F"/>
                </a:solidFill>
                <a:latin typeface="Calibri"/>
              </a:rPr>
              <a:t>Women:  0,85 FTE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266631" y="5562032"/>
            <a:ext cx="31788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nl-NL" sz="1350" dirty="0">
                <a:solidFill>
                  <a:srgbClr val="00436F"/>
                </a:solidFill>
                <a:latin typeface="Calibri"/>
              </a:rPr>
              <a:t>(Bron: Kiwa </a:t>
            </a:r>
            <a:r>
              <a:rPr lang="nl-NL" sz="1350" dirty="0" err="1">
                <a:solidFill>
                  <a:srgbClr val="00436F"/>
                </a:solidFill>
                <a:latin typeface="Calibri"/>
              </a:rPr>
              <a:t>Carity</a:t>
            </a:r>
            <a:r>
              <a:rPr lang="nl-NL" sz="1350" dirty="0">
                <a:solidFill>
                  <a:srgbClr val="00436F"/>
                </a:solidFill>
                <a:latin typeface="Calibri"/>
              </a:rPr>
              <a:t>)</a:t>
            </a:r>
          </a:p>
          <a:p>
            <a:pPr defTabSz="342900"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F2223F5B-D401-492E-80B0-3C8023E70FFB}"/>
              </a:ext>
            </a:extLst>
          </p:cNvPr>
          <p:cNvSpPr txBox="1"/>
          <p:nvPr/>
        </p:nvSpPr>
        <p:spPr>
          <a:xfrm>
            <a:off x="7391264" y="4116745"/>
            <a:ext cx="676103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nl-NL" sz="1200" dirty="0"/>
              <a:t>Men</a:t>
            </a:r>
          </a:p>
          <a:p>
            <a:pPr>
              <a:spcAft>
                <a:spcPts val="900"/>
              </a:spcAft>
            </a:pPr>
            <a:r>
              <a:rPr lang="nl-NL" sz="1200" dirty="0"/>
              <a:t>Women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BAE28EBD-73CA-4230-B7A4-BE31F32E6D6D}"/>
              </a:ext>
            </a:extLst>
          </p:cNvPr>
          <p:cNvSpPr txBox="1"/>
          <p:nvPr/>
        </p:nvSpPr>
        <p:spPr>
          <a:xfrm>
            <a:off x="989297" y="2776487"/>
            <a:ext cx="49783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53223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831" y="1071562"/>
            <a:ext cx="7660979" cy="47148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5B15BF64-2F36-48BF-B6FB-1520BB1BA913}"/>
              </a:ext>
            </a:extLst>
          </p:cNvPr>
          <p:cNvSpPr txBox="1"/>
          <p:nvPr/>
        </p:nvSpPr>
        <p:spPr>
          <a:xfrm>
            <a:off x="1648326" y="150400"/>
            <a:ext cx="665352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nl-NL" sz="3200" b="1" dirty="0">
                <a:solidFill>
                  <a:srgbClr val="0054A4"/>
                </a:solidFill>
              </a:rPr>
              <a:t>Share men </a:t>
            </a:r>
            <a:r>
              <a:rPr lang="nl-NL" sz="3200" b="1" dirty="0" err="1">
                <a:solidFill>
                  <a:srgbClr val="0054A4"/>
                </a:solidFill>
              </a:rPr>
              <a:t>and</a:t>
            </a:r>
            <a:r>
              <a:rPr lang="nl-NL" sz="3200" b="1" dirty="0">
                <a:solidFill>
                  <a:srgbClr val="0054A4"/>
                </a:solidFill>
              </a:rPr>
              <a:t> </a:t>
            </a:r>
            <a:r>
              <a:rPr lang="nl-NL" sz="3200" b="1" dirty="0" err="1">
                <a:solidFill>
                  <a:srgbClr val="0054A4"/>
                </a:solidFill>
              </a:rPr>
              <a:t>women</a:t>
            </a:r>
            <a:r>
              <a:rPr lang="nl-NL" sz="3200" b="1" dirty="0">
                <a:solidFill>
                  <a:srgbClr val="0054A4"/>
                </a:solidFill>
              </a:rPr>
              <a:t> per sector (</a:t>
            </a:r>
            <a:r>
              <a:rPr lang="nl-NL" sz="3200" b="1" dirty="0" err="1">
                <a:solidFill>
                  <a:srgbClr val="0054A4"/>
                </a:solidFill>
              </a:rPr>
              <a:t>all</a:t>
            </a:r>
            <a:r>
              <a:rPr lang="nl-NL" sz="3200" b="1" dirty="0">
                <a:solidFill>
                  <a:srgbClr val="0054A4"/>
                </a:solidFill>
              </a:rPr>
              <a:t> </a:t>
            </a:r>
            <a:r>
              <a:rPr lang="nl-NL" sz="3200" b="1" dirty="0" err="1">
                <a:solidFill>
                  <a:srgbClr val="0054A4"/>
                </a:solidFill>
              </a:rPr>
              <a:t>professions</a:t>
            </a:r>
            <a:r>
              <a:rPr lang="nl-NL" sz="3200" b="1" dirty="0">
                <a:solidFill>
                  <a:srgbClr val="0054A4"/>
                </a:solidFill>
              </a:rPr>
              <a:t>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095B5C90-439A-4CC8-B918-78B75C7147FE}"/>
              </a:ext>
            </a:extLst>
          </p:cNvPr>
          <p:cNvSpPr txBox="1"/>
          <p:nvPr/>
        </p:nvSpPr>
        <p:spPr>
          <a:xfrm>
            <a:off x="974571" y="1385575"/>
            <a:ext cx="1696452" cy="3670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500"/>
              </a:spcAft>
            </a:pPr>
            <a:r>
              <a:rPr lang="nl-NL" sz="1200" dirty="0"/>
              <a:t>Childcare</a:t>
            </a:r>
          </a:p>
          <a:p>
            <a:pPr algn="r">
              <a:spcAft>
                <a:spcPts val="1500"/>
              </a:spcAft>
            </a:pPr>
            <a:r>
              <a:rPr lang="nl-NL" sz="1200" dirty="0" err="1"/>
              <a:t>Youthcare</a:t>
            </a:r>
            <a:endParaRPr lang="nl-NL" sz="1200" dirty="0"/>
          </a:p>
          <a:p>
            <a:pPr algn="r">
              <a:spcAft>
                <a:spcPts val="1500"/>
              </a:spcAft>
            </a:pPr>
            <a:r>
              <a:rPr lang="nl-NL" sz="1200" dirty="0" err="1"/>
              <a:t>Social</a:t>
            </a:r>
            <a:r>
              <a:rPr lang="nl-NL" sz="1200" dirty="0"/>
              <a:t> services</a:t>
            </a:r>
          </a:p>
          <a:p>
            <a:pPr algn="r">
              <a:spcAft>
                <a:spcPts val="1500"/>
              </a:spcAft>
            </a:pPr>
            <a:r>
              <a:rPr lang="nl-NL" sz="1200" dirty="0" err="1"/>
              <a:t>Other</a:t>
            </a:r>
            <a:r>
              <a:rPr lang="nl-NL" sz="1200" dirty="0"/>
              <a:t> </a:t>
            </a:r>
            <a:r>
              <a:rPr lang="nl-NL" sz="1200" dirty="0" err="1"/>
              <a:t>healthcare</a:t>
            </a:r>
            <a:endParaRPr lang="nl-NL" sz="1200" dirty="0"/>
          </a:p>
          <a:p>
            <a:pPr algn="r">
              <a:spcAft>
                <a:spcPts val="1500"/>
              </a:spcAft>
            </a:pPr>
            <a:r>
              <a:rPr lang="nl-NL" sz="1200" dirty="0"/>
              <a:t>General </a:t>
            </a:r>
            <a:r>
              <a:rPr lang="nl-NL" sz="1200" dirty="0" err="1"/>
              <a:t>Practitioners</a:t>
            </a:r>
            <a:endParaRPr lang="nl-NL" sz="1200" dirty="0"/>
          </a:p>
          <a:p>
            <a:pPr algn="r">
              <a:spcAft>
                <a:spcPts val="1500"/>
              </a:spcAft>
            </a:pPr>
            <a:r>
              <a:rPr lang="nl-NL" sz="1200" dirty="0" err="1"/>
              <a:t>Disability</a:t>
            </a:r>
            <a:r>
              <a:rPr lang="nl-NL" sz="1200" dirty="0"/>
              <a:t> care</a:t>
            </a:r>
          </a:p>
          <a:p>
            <a:pPr algn="r">
              <a:spcAft>
                <a:spcPts val="1500"/>
              </a:spcAft>
            </a:pPr>
            <a:r>
              <a:rPr lang="nl-NL" sz="1200" dirty="0" err="1"/>
              <a:t>Nursing</a:t>
            </a:r>
            <a:r>
              <a:rPr lang="nl-NL" sz="1200" dirty="0"/>
              <a:t> homes</a:t>
            </a:r>
          </a:p>
          <a:p>
            <a:pPr algn="r">
              <a:spcAft>
                <a:spcPts val="1500"/>
              </a:spcAft>
            </a:pPr>
            <a:r>
              <a:rPr lang="nl-NL" sz="1200" dirty="0" err="1"/>
              <a:t>Mental</a:t>
            </a:r>
            <a:r>
              <a:rPr lang="nl-NL" sz="1200" dirty="0"/>
              <a:t> </a:t>
            </a:r>
            <a:r>
              <a:rPr lang="nl-NL" sz="1200" dirty="0" err="1"/>
              <a:t>healthcare</a:t>
            </a:r>
            <a:endParaRPr lang="nl-NL" sz="1200" dirty="0"/>
          </a:p>
          <a:p>
            <a:pPr algn="r">
              <a:spcAft>
                <a:spcPts val="1500"/>
              </a:spcAft>
            </a:pPr>
            <a:r>
              <a:rPr lang="nl-NL" sz="1200" dirty="0"/>
              <a:t>General </a:t>
            </a:r>
            <a:r>
              <a:rPr lang="nl-NL" sz="1200" dirty="0" err="1"/>
              <a:t>hospitals</a:t>
            </a:r>
            <a:endParaRPr lang="nl-NL" sz="1200" dirty="0"/>
          </a:p>
          <a:p>
            <a:pPr algn="r">
              <a:spcAft>
                <a:spcPts val="1500"/>
              </a:spcAft>
            </a:pPr>
            <a:r>
              <a:rPr lang="nl-NL" sz="1200" dirty="0"/>
              <a:t>University </a:t>
            </a:r>
            <a:r>
              <a:rPr lang="nl-NL" sz="1200" dirty="0" err="1"/>
              <a:t>hospitals</a:t>
            </a:r>
            <a:endParaRPr lang="nl-NL" sz="1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0420C475-C514-41F8-9C04-FE2F2A68E570}"/>
              </a:ext>
            </a:extLst>
          </p:cNvPr>
          <p:cNvSpPr txBox="1"/>
          <p:nvPr/>
        </p:nvSpPr>
        <p:spPr>
          <a:xfrm>
            <a:off x="7987858" y="1668047"/>
            <a:ext cx="676103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900"/>
              </a:spcAft>
            </a:pPr>
            <a:r>
              <a:rPr lang="nl-NL" sz="1000" dirty="0"/>
              <a:t>Women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E29B7B17-9F99-407C-ABFF-8046CAC27EFF}"/>
              </a:ext>
            </a:extLst>
          </p:cNvPr>
          <p:cNvSpPr txBox="1"/>
          <p:nvPr/>
        </p:nvSpPr>
        <p:spPr>
          <a:xfrm>
            <a:off x="8054035" y="1274319"/>
            <a:ext cx="676103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900"/>
              </a:spcAft>
            </a:pPr>
            <a:r>
              <a:rPr lang="nl-NL" sz="1000" dirty="0"/>
              <a:t>Men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A254974-FCE9-424C-9786-B55131B9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</a:t>
            </a:r>
            <a:r>
              <a:rPr lang="nl-NL" dirty="0" err="1"/>
              <a:t>Medical</a:t>
            </a:r>
            <a:r>
              <a:rPr lang="nl-NL" dirty="0"/>
              <a:t> </a:t>
            </a:r>
            <a:r>
              <a:rPr lang="nl-NL" dirty="0" err="1"/>
              <a:t>Specialists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A7C2AB1-EC12-4D03-8205-BDC2C77E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2081462"/>
            <a:ext cx="7084974" cy="4219605"/>
          </a:xfrm>
        </p:spPr>
        <p:txBody>
          <a:bodyPr/>
          <a:lstStyle/>
          <a:p>
            <a:r>
              <a:rPr lang="nl-NL" dirty="0"/>
              <a:t>2009: 33% </a:t>
            </a:r>
            <a:r>
              <a:rPr lang="nl-NL" dirty="0" err="1"/>
              <a:t>women</a:t>
            </a:r>
            <a:endParaRPr lang="nl-NL" dirty="0"/>
          </a:p>
          <a:p>
            <a:r>
              <a:rPr lang="nl-NL" dirty="0"/>
              <a:t>2014: 40% </a:t>
            </a:r>
            <a:r>
              <a:rPr lang="nl-NL" dirty="0" err="1"/>
              <a:t>women</a:t>
            </a:r>
            <a:endParaRPr lang="nl-NL" dirty="0"/>
          </a:p>
          <a:p>
            <a:r>
              <a:rPr lang="nl-NL" dirty="0"/>
              <a:t>2019: 45% </a:t>
            </a:r>
            <a:r>
              <a:rPr lang="nl-NL" dirty="0" err="1"/>
              <a:t>women</a:t>
            </a:r>
            <a:endParaRPr lang="nl-NL" dirty="0"/>
          </a:p>
          <a:p>
            <a:endParaRPr lang="nl-NL" dirty="0"/>
          </a:p>
          <a:p>
            <a:r>
              <a:rPr lang="nl-NL" dirty="0"/>
              <a:t>Big </a:t>
            </a: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specialisms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1A3141F-A2D9-42A2-8C3F-4222F082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31EED10-8C32-4E04-87C3-0166AD13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Towards</a:t>
            </a:r>
            <a:r>
              <a:rPr lang="nl-NL" dirty="0"/>
              <a:t> a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 | www.lad.nl  | FEMS conference Napels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FB2A32F-9D84-4299-89BC-1DFF8827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8</a:t>
            </a:fld>
            <a:endParaRPr lang="nl-NL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xmlns="" id="{E651E62B-38DC-4DB1-A4AD-BABF5BE5C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17564"/>
              </p:ext>
            </p:extLst>
          </p:nvPr>
        </p:nvGraphicFramePr>
        <p:xfrm>
          <a:off x="1162014" y="4206429"/>
          <a:ext cx="72652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45">
                  <a:extLst>
                    <a:ext uri="{9D8B030D-6E8A-4147-A177-3AD203B41FA5}">
                      <a16:colId xmlns:a16="http://schemas.microsoft.com/office/drawing/2014/main" xmlns="" val="3128115365"/>
                    </a:ext>
                  </a:extLst>
                </a:gridCol>
                <a:gridCol w="1211201">
                  <a:extLst>
                    <a:ext uri="{9D8B030D-6E8A-4147-A177-3AD203B41FA5}">
                      <a16:colId xmlns:a16="http://schemas.microsoft.com/office/drawing/2014/main" xmlns="" val="167736500"/>
                    </a:ext>
                  </a:extLst>
                </a:gridCol>
                <a:gridCol w="2454637">
                  <a:extLst>
                    <a:ext uri="{9D8B030D-6E8A-4147-A177-3AD203B41FA5}">
                      <a16:colId xmlns:a16="http://schemas.microsoft.com/office/drawing/2014/main" xmlns="" val="1080465239"/>
                    </a:ext>
                  </a:extLst>
                </a:gridCol>
                <a:gridCol w="1178009">
                  <a:extLst>
                    <a:ext uri="{9D8B030D-6E8A-4147-A177-3AD203B41FA5}">
                      <a16:colId xmlns:a16="http://schemas.microsoft.com/office/drawing/2014/main" xmlns="" val="2341650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Specialism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% </a:t>
                      </a:r>
                      <a:r>
                        <a:rPr lang="nl-NL" dirty="0" err="1"/>
                        <a:t>women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Specialism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% </a:t>
                      </a:r>
                      <a:r>
                        <a:rPr lang="nl-NL" dirty="0" err="1"/>
                        <a:t>women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54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Clinical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genetics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Orthopedics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407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Clinical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geriatrics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Thoracic</a:t>
                      </a:r>
                      <a:r>
                        <a:rPr lang="nl-NL" dirty="0"/>
                        <a:t>  </a:t>
                      </a:r>
                      <a:r>
                        <a:rPr lang="nl-NL" dirty="0" err="1"/>
                        <a:t>surgery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70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Emergency</a:t>
                      </a:r>
                      <a:r>
                        <a:rPr lang="nl-NL" dirty="0"/>
                        <a:t>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Neurosurgery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9448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55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0147FD4-BB50-47A6-9119-2D3A724A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Implications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F8CF2FB-32B9-4FCB-97D6-3F7F5615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General </a:t>
            </a:r>
            <a:r>
              <a:rPr lang="nl-NL" u="sng" dirty="0" err="1"/>
              <a:t>practitioners</a:t>
            </a:r>
            <a:r>
              <a:rPr lang="nl-NL" dirty="0"/>
              <a:t>:</a:t>
            </a:r>
          </a:p>
          <a:p>
            <a:endParaRPr lang="nl-NL" dirty="0"/>
          </a:p>
          <a:p>
            <a:r>
              <a:rPr lang="nl-NL" dirty="0"/>
              <a:t>2007: 	36% </a:t>
            </a:r>
            <a:r>
              <a:rPr lang="nl-NL" dirty="0" err="1"/>
              <a:t>women</a:t>
            </a:r>
            <a:r>
              <a:rPr lang="nl-NL" dirty="0"/>
              <a:t>, </a:t>
            </a:r>
            <a:r>
              <a:rPr lang="nl-NL" dirty="0" err="1"/>
              <a:t>average</a:t>
            </a:r>
            <a:r>
              <a:rPr lang="nl-NL" dirty="0"/>
              <a:t> </a:t>
            </a:r>
            <a:r>
              <a:rPr lang="nl-NL" dirty="0" err="1"/>
              <a:t>employment</a:t>
            </a:r>
            <a:r>
              <a:rPr lang="nl-NL" dirty="0"/>
              <a:t> = 0,74 FTE</a:t>
            </a:r>
          </a:p>
          <a:p>
            <a:r>
              <a:rPr lang="nl-NL" dirty="0"/>
              <a:t>2016:	53% </a:t>
            </a:r>
            <a:r>
              <a:rPr lang="nl-NL" dirty="0" err="1"/>
              <a:t>women</a:t>
            </a:r>
            <a:r>
              <a:rPr lang="nl-NL" dirty="0"/>
              <a:t>, </a:t>
            </a:r>
            <a:r>
              <a:rPr lang="nl-NL" dirty="0" err="1"/>
              <a:t>average</a:t>
            </a:r>
            <a:r>
              <a:rPr lang="nl-NL" dirty="0"/>
              <a:t> </a:t>
            </a:r>
            <a:r>
              <a:rPr lang="nl-NL" dirty="0" err="1"/>
              <a:t>employment</a:t>
            </a:r>
            <a:r>
              <a:rPr lang="nl-NL" dirty="0"/>
              <a:t> = 0,67 FTE</a:t>
            </a:r>
          </a:p>
          <a:p>
            <a:endParaRPr lang="nl-NL" dirty="0"/>
          </a:p>
          <a:p>
            <a:r>
              <a:rPr lang="nl-NL" dirty="0"/>
              <a:t>Women are more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employed</a:t>
            </a:r>
            <a:r>
              <a:rPr lang="nl-NL" dirty="0"/>
              <a:t>:</a:t>
            </a:r>
          </a:p>
          <a:p>
            <a:r>
              <a:rPr lang="nl-NL" dirty="0"/>
              <a:t>Percentage </a:t>
            </a:r>
            <a:r>
              <a:rPr lang="nl-NL" dirty="0" err="1"/>
              <a:t>consults</a:t>
            </a:r>
            <a:r>
              <a:rPr lang="nl-NL" dirty="0"/>
              <a:t> of </a:t>
            </a:r>
            <a:r>
              <a:rPr lang="nl-NL" dirty="0" err="1"/>
              <a:t>indepent</a:t>
            </a:r>
            <a:r>
              <a:rPr lang="nl-NL" dirty="0"/>
              <a:t> GP </a:t>
            </a:r>
            <a:r>
              <a:rPr lang="nl-NL" dirty="0" err="1"/>
              <a:t>decreased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89% in 2007 </a:t>
            </a:r>
            <a:r>
              <a:rPr lang="nl-NL" dirty="0" err="1"/>
              <a:t>to</a:t>
            </a:r>
            <a:r>
              <a:rPr lang="nl-NL" dirty="0"/>
              <a:t> 80% 2016</a:t>
            </a:r>
          </a:p>
          <a:p>
            <a:endParaRPr lang="nl-NL" dirty="0"/>
          </a:p>
          <a:p>
            <a:r>
              <a:rPr lang="nl-NL" sz="1400" dirty="0"/>
              <a:t>Source: </a:t>
            </a:r>
            <a:r>
              <a:rPr lang="nl-NL" sz="1400" dirty="0" err="1"/>
              <a:t>Nivel</a:t>
            </a:r>
            <a:endParaRPr lang="nl-NL" sz="1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320205A-57DB-4A13-B9F1-65B667DF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9313F93-EEC2-4C47-98F2-D89EA50D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Towards</a:t>
            </a:r>
            <a:r>
              <a:rPr lang="nl-NL" dirty="0"/>
              <a:t> a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 | www.lad.nl  | FEMS conference Napels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39652A1-676B-46BD-990F-B20FCE33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211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AD Powerpoint" ma:contentTypeID="0x0101008D9735EC3BFF4768896A45CEB68EE134003880D168E6B9534F88987F9B78297108110016E9B98753AD17479A85404F1F122053" ma:contentTypeVersion="17" ma:contentTypeDescription="" ma:contentTypeScope="" ma:versionID="47f6c823f01a929d379303c042cadec1">
  <xsd:schema xmlns:xsd="http://www.w3.org/2001/XMLSchema" xmlns:p="http://schemas.microsoft.com/office/2006/metadata/properties" xmlns:ns2="5477a0f6-754a-467f-89b1-3fecc27f5b00" targetNamespace="http://schemas.microsoft.com/office/2006/metadata/properties" ma:root="true" ma:fieldsID="8cc69697e94559cd3dd4de13b63598a5" ns2:_="">
    <xsd:import namespace="5477a0f6-754a-467f-89b1-3fecc27f5b00"/>
    <xsd:element name="properties">
      <xsd:complexType>
        <xsd:sequence>
          <xsd:element name="documentManagement">
            <xsd:complexType>
              <xsd:all>
                <xsd:element ref="ns2:Contactpersoon" minOccurs="0"/>
                <xsd:element ref="ns2:Datum_x0020_verzending" minOccurs="0"/>
                <xsd:element ref="ns2:wx_documentnumm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477a0f6-754a-467f-89b1-3fecc27f5b00" elementFormDefault="qualified">
    <xsd:import namespace="http://schemas.microsoft.com/office/2006/documentManagement/types"/>
    <xsd:element name="Contactpersoon" ma:index="2" nillable="true" ma:displayName="Contactpersoon/Behandelaar" ma:default="-" ma:format="Dropdown" ma:internalName="Contactpersoon">
      <xsd:simpleType>
        <xsd:union memberTypes="dms:Text">
          <xsd:simpleType>
            <xsd:restriction base="dms:Choice">
              <xsd:enumeration value="-"/>
              <xsd:enumeration value="drs. Maartje (M.) van Asch"/>
              <xsd:enumeration value="drs. Robert (R.) Barendse"/>
              <xsd:enumeration value="drs. Caroline (C.) van den Brekel"/>
              <xsd:enumeration value="mr. Alexander (A.F.) Crijns"/>
              <xsd:enumeration value="Marjolein (M.) Dekker"/>
              <xsd:enumeration value="mr. Karlijn (C.E.) Derksen"/>
              <xsd:enumeration value="Samantha (S.T.) van Dijkhuizen"/>
              <xsd:enumeration value="mr. Lilian (L.) de Groot"/>
              <xsd:enumeration value="drs. Theo (T.) Haasdijk"/>
              <xsd:enumeration value="mr. Anne Marie (A.M.L.) Hopmans"/>
              <xsd:enumeration value="Harmen (H.) Huijgen"/>
              <xsd:enumeration value="Dino (D.) Jongsma"/>
              <xsd:enumeration value="Vera (V.L.) de Joode- Brakema"/>
              <xsd:enumeration value="mr. Alexander (A.B.) van Kinschot"/>
              <xsd:enumeration value="mr. Ingrid (I.M.) van Kinschot"/>
              <xsd:enumeration value="mr. José (J.H.M.) Klerks"/>
              <xsd:enumeration value="Renée (P.A.) van 't Klooster"/>
              <xsd:enumeration value="Corrie (C) Kooijman"/>
              <xsd:enumeration value="Rob (R) Koster"/>
              <xsd:enumeration value="Patricia (P.) Kosterman"/>
              <xsd:enumeration value="Hanneke (J.G.V.) de Kruijff"/>
              <xsd:enumeration value="mr. Joyce (J.C.M.) Kuijpers"/>
              <xsd:enumeration value="mr. Maaike (M.) Langerak"/>
              <xsd:enumeration value="Jan Willem (J.W.) Le Febre"/>
              <xsd:enumeration value="Marian (H.G.) Leijnse - Evenhuis"/>
              <xsd:enumeration value="Larisa (L.C.P.) Looman"/>
              <xsd:enumeration value="mr. Annemarie (A.) Ludwig"/>
              <xsd:enumeration value="mr. Fatima (F.) Madani"/>
              <xsd:enumeration value="Daniël (D.) Reinsma"/>
              <xsd:enumeration value="mr. Inge (I.I.J.) Slangen"/>
              <xsd:enumeration value="Anne (A.) van der Sluis"/>
              <xsd:enumeration value="mr. Brigitte (B.) Sprokholt"/>
              <xsd:enumeration value="mr. Sandra (A.M.) Stalmeier"/>
              <xsd:enumeration value="Yvonne (Y.) Stufano-van der Steen"/>
              <xsd:enumeration value="mr. Adriaan (A.J.) Taselaar"/>
              <xsd:enumeration value="drs. Hanneke (J.H.M.M.) Verheijde"/>
              <xsd:enumeration value="Chris (C.W.) van der Vliet"/>
              <xsd:enumeration value="Ellen (E.) de Vries"/>
              <xsd:enumeration value="Hylke (H.) Warners"/>
              <xsd:enumeration value="Nelleke (P.J.) Starink"/>
              <xsd:enumeration value="Margret (M.A.M.) de Wit"/>
              <xsd:enumeration value="Ellen (E.) van Zeeland"/>
            </xsd:restriction>
          </xsd:simpleType>
        </xsd:union>
      </xsd:simpleType>
    </xsd:element>
    <xsd:element name="Datum_x0020_verzending" ma:index="3" nillable="true" ma:displayName="Datum verzending" ma:format="DateOnly" ma:internalName="Datum_x0020_verzending">
      <xsd:simpleType>
        <xsd:restriction base="dms:DateTime"/>
      </xsd:simpleType>
    </xsd:element>
    <xsd:element name="wx_documentnummer" ma:index="4" nillable="true" ma:displayName="Documentnummer" ma:internalName="wx_documentnumm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Contactpersoon xmlns="5477a0f6-754a-467f-89b1-3fecc27f5b00">drs. Maartje (M.) van Asch</Contactpersoon>
    <Datum_x0020_verzending xmlns="5477a0f6-754a-467f-89b1-3fecc27f5b00" xsi:nil="true"/>
    <wx_documentnummer xmlns="5477a0f6-754a-467f-89b1-3fecc27f5b00">2016049071</wx_documentnummer>
  </documentManagement>
</p:properties>
</file>

<file path=customXml/itemProps1.xml><?xml version="1.0" encoding="utf-8"?>
<ds:datastoreItem xmlns:ds="http://schemas.openxmlformats.org/officeDocument/2006/customXml" ds:itemID="{1219EBA8-0CE7-47F5-AAB7-1321825FE7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530641-91B7-4AB0-BFA5-332431761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7a0f6-754a-467f-89b1-3fecc27f5b0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F3D4BA6-5A50-49F0-A31C-2BC0910A0AAA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5477a0f6-754a-467f-89b1-3fecc27f5b0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Powerpoint-LAD</Template>
  <TotalTime>320</TotalTime>
  <Words>548</Words>
  <Application>Microsoft Office PowerPoint</Application>
  <PresentationFormat>Presentazione su schermo (4:3)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Office-thema</vt:lpstr>
      <vt:lpstr>Presentazione standard di PowerPoint</vt:lpstr>
      <vt:lpstr>Some statistics 1: from the old days… </vt:lpstr>
      <vt:lpstr>Some statistics 2: more recent</vt:lpstr>
      <vt:lpstr>Some statistics 3: number male and femal GP’s</vt:lpstr>
      <vt:lpstr>Even more statistics :   </vt:lpstr>
      <vt:lpstr>Parttime percentage of Pharmacists </vt:lpstr>
      <vt:lpstr>Presentazione standard di PowerPoint</vt:lpstr>
      <vt:lpstr>Data Medical Specialists</vt:lpstr>
      <vt:lpstr>Implications</vt:lpstr>
      <vt:lpstr>Implications</vt:lpstr>
      <vt:lpstr>Demands are changing</vt:lpstr>
      <vt:lpstr>Women in leadership</vt:lpstr>
      <vt:lpstr>But: very good news!</vt:lpstr>
    </vt:vector>
  </TitlesOfParts>
  <Company>Member Since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Hylke Warners (FBZ)</dc:creator>
  <cp:lastModifiedBy>Raffaella Rossano</cp:lastModifiedBy>
  <cp:revision>3</cp:revision>
  <dcterms:created xsi:type="dcterms:W3CDTF">2019-04-09T11:57:21Z</dcterms:created>
  <dcterms:modified xsi:type="dcterms:W3CDTF">2019-05-23T08:31:09Z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0x0101008D9735EC3BFF4768896A45CEB68EE134003880D168E6B9534F88987F9B78297108110016E9B98753AD17479A85404F1F122053</vt:lpwstr>
  </property>
</Properties>
</file>