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meditronica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Cuore e portafoglio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et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708" y="2249488"/>
            <a:ext cx="6163409" cy="35417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Pensavo fosse amore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Catt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723" y="2249488"/>
            <a:ext cx="6993380" cy="35417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Navigare a svista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navigat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650" y="2524919"/>
            <a:ext cx="5343525" cy="29908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Robot, opportunità o nuovo business?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rob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688" y="2834481"/>
            <a:ext cx="6267450" cy="23717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in Salute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merca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3025" y="2315369"/>
            <a:ext cx="6962775" cy="3409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cosa stiamo parlando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deep mi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719" y="2249488"/>
            <a:ext cx="9329388" cy="3541712"/>
          </a:xfrm>
        </p:spPr>
      </p:pic>
      <p:pic>
        <p:nvPicPr>
          <p:cNvPr id="5" name="Immagine 4" descr="google de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59" y="4899524"/>
            <a:ext cx="605790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“Azioni” di Watson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ibm wat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343" y="2249488"/>
            <a:ext cx="6136140" cy="35417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 disoccupati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athomwi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8952" y="2249488"/>
            <a:ext cx="6870921" cy="354171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 disoccupati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babyl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6838" y="2977356"/>
            <a:ext cx="6915150" cy="20859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 disoccupati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lenti contat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028" y="2249488"/>
            <a:ext cx="5266770" cy="35417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pure gli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infermieri…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infermiera virtua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729" y="2249488"/>
            <a:ext cx="6677368" cy="354171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Artificiali ma intelligenti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posto contenuto 3" descr="medical sie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115" y="2249488"/>
            <a:ext cx="6028595" cy="35417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35</TotalTime>
  <Words>51</Words>
  <Application>Microsoft Office PowerPoint</Application>
  <PresentationFormat>Personalizzato</PresentationFormat>
  <Paragraphs>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Circuit</vt:lpstr>
      <vt:lpstr>meditronica</vt:lpstr>
      <vt:lpstr>Business in Salute</vt:lpstr>
      <vt:lpstr>Di cosa stiamo parlando</vt:lpstr>
      <vt:lpstr>Le “Azioni” di Watson</vt:lpstr>
      <vt:lpstr>Topi disoccupati</vt:lpstr>
      <vt:lpstr>Medici disoccupati</vt:lpstr>
      <vt:lpstr>Laboratori disoccupati</vt:lpstr>
      <vt:lpstr>E pure gli infermieri…</vt:lpstr>
      <vt:lpstr>Artificiali ma intelligenti</vt:lpstr>
      <vt:lpstr>Cuore e portafoglio</vt:lpstr>
      <vt:lpstr>Pensavo fosse amore</vt:lpstr>
      <vt:lpstr>Navigare a svista</vt:lpstr>
      <vt:lpstr>Robot, opportunità o nuovo business?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gerry</dc:creator>
  <cp:lastModifiedBy>gerry</cp:lastModifiedBy>
  <cp:revision>6</cp:revision>
  <dcterms:created xsi:type="dcterms:W3CDTF">2014-08-26T23:43:54Z</dcterms:created>
  <dcterms:modified xsi:type="dcterms:W3CDTF">2018-06-28T19:23:09Z</dcterms:modified>
</cp:coreProperties>
</file>