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6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0BB"/>
    <a:srgbClr val="FCEAF7"/>
    <a:srgbClr val="FA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92" d="100"/>
          <a:sy n="92" d="100"/>
        </p:scale>
        <p:origin x="-11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B84F-8241-414E-8DDD-F7803B641CC6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5A6B-53EE-48AD-851A-2B85724BF8E3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17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F5A6B-53EE-48AD-851A-2B85724BF8E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69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F76014-9699-4C22-9CC9-C6632D28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085692-3FFA-4464-8C4F-AFB92E971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E15FB9-3943-4189-B606-07C3E72D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275AA2-C6DB-42FF-81F8-27DA2AC8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7FCF900-FA49-4C0C-9080-7237E554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1C10F0-3472-4AF8-9386-D97515B5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F54CB7B-9D36-4D97-8915-1EC752E56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AB9E20-B706-41CB-B3D0-277D9EFA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44CD898-C078-43A9-B6D0-F1100C2A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4C4E80-D901-46B7-9EF9-0682651A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32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0E90F39-4338-4DFF-86C3-3A599DF4D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D615D8C-431F-4DA3-B62D-8CD5CF096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1378E6-6425-4B62-BB1D-2CE0EF8A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98560DA-0884-46CA-9801-2C97E80F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E41DD19-55F4-4BE5-AAF3-370EC795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0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9FFB28-0D31-4870-A03D-21F06928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748E49-F5B0-4A41-832E-10B1D10B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9A7A20-CB55-4859-93EB-312BE8B7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78858A-0BFD-470C-8130-AFF3E554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50CC9F-DEAD-495E-B306-82327BAC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4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1BB662-958F-4100-B629-9A28FAF6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2305DC3-0A56-4C8B-9CE0-8D0A0B9FD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9B36FE-6C5A-413B-8350-A5639404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AAD20C6-DD48-4DCA-87B1-432707E9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2D9BC8-6465-4F9A-A991-84BC4691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82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A5E2A0-93FE-47F9-8407-8CE88A84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56C33-DB1C-4125-8377-68DF82FC8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8E14BC1-3718-4D4C-9A14-10F645126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329F68-35BC-40D6-AB84-AB2E0BF9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8D4379-76F7-45E2-9404-5536CB38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BE1AF14-1B49-494F-A8A6-FF3C9FEF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6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8E131A-90DA-4204-953C-B7A8A56F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1112EAF-DEEC-459F-9EA7-FFC6EAEB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2FA49C-49F7-40EB-A69A-DFCD93F38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239900D-6921-4068-A5FA-BA2B6D529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7CD4BA0-6E6B-40E5-91CE-0832284DA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7434F8-F954-4DE9-9F95-B3241A67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DA20E31-0E9E-43FA-AF8E-A92DC678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FEAFE1F-A228-4EB1-9754-4B1F6672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1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765D4A-FDD2-4CFC-A83B-2A448AD8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EF8A377-F3B0-4F2A-937B-4783F3F5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3654BC2-8A74-45F1-B658-F5F0030D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1464F8D-0000-4AD5-AC1B-946185B2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68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EE235EC-6AEC-42A3-90CE-29F34C21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FC07F6-9C0D-478F-96D9-51020034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891C13D-6706-4B85-9DDA-D81411D8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7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009E5F-2DA3-496F-96EA-F309E9A0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901EAB7-CDE9-47F5-8DE4-9714123F7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E31DEDC-84A8-4DD1-9FDE-C2533CA74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11EC56A-2FA5-4F90-96A8-A4D6D0BD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3541C15-9943-4BA4-B203-8A989EA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C31CAB-737E-4582-A46F-0501B2AD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24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70816D-94DA-4DEC-B706-6BFC0357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B60AD89-357D-4FBD-AD38-F00C29B28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F30E763-7191-4670-85FC-8697CAE5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0542332-5258-4CDF-AFED-5C0C3A5B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37DC9DB-D0B1-4445-A4D7-44E56652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057A46C-DA8C-4AFF-BD82-493B9323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4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83FBF60-D220-453A-86F7-7E9E2C9E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84DEF7-1394-4834-99FD-46142412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5145EE-284D-4A43-99ED-9FCDF3A45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29C0-1974-43AF-991D-B367FF8E3067}" type="datetimeFigureOut">
              <a:rPr lang="es-ES" smtClean="0"/>
              <a:t>09/05/2019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476E99A-E280-434B-B6CD-D0A1C36B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442C8B7-9F0F-4045-B4CF-287989531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7AAA-F2AC-42D8-A3DA-D4951FC31EC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3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2362" y="641465"/>
            <a:ext cx="840921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/>
              <a:t>Number of students in medical faculties 2018: 	7.080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   67% women</a:t>
            </a:r>
          </a:p>
          <a:p>
            <a:pPr algn="just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486485" y="1480880"/>
            <a:ext cx="84092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/>
              <a:t>Only 20% of management positions are held by women.</a:t>
            </a:r>
          </a:p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472362" y="2368325"/>
            <a:ext cx="108736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-    In the management positions of CESM, 25% are women. But they are majority in the managerial positions of: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1993641" y="2930741"/>
            <a:ext cx="11074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* Aragón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72362" y="3862884"/>
            <a:ext cx="108736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-  In parallel with the increase in the presence of women in medical training, it increases its presence in managerial jobs, as well as in managerial positions of the Medical Union.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729136" y="2930741"/>
            <a:ext cx="11074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* Navarra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88564" y="2930741"/>
            <a:ext cx="11074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/>
              <a:t>* Madrid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79632"/>
              </p:ext>
            </p:extLst>
          </p:nvPr>
        </p:nvGraphicFramePr>
        <p:xfrm>
          <a:off x="486485" y="4904727"/>
          <a:ext cx="4424782" cy="11367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3247"/>
                <a:gridCol w="1440834"/>
                <a:gridCol w="1210701"/>
              </a:tblGrid>
              <a:tr h="3950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&lt; 35 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old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De 35 a 44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 45 a 54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11,3 %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13,3%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16,9%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24,9%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23,7%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21,5%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64899"/>
              </p:ext>
            </p:extLst>
          </p:nvPr>
        </p:nvGraphicFramePr>
        <p:xfrm>
          <a:off x="4976581" y="4916837"/>
          <a:ext cx="568234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4115"/>
                <a:gridCol w="1894115"/>
                <a:gridCol w="1894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 55 a 64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De 65 a 69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&gt; 69 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tx1"/>
                          </a:solidFill>
                        </a:rPr>
                        <a:t>old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32,7%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10,5%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15,5%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23,3%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3,9%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2,7%</a:t>
                      </a:r>
                      <a:endParaRPr lang="es-ES" dirty="0"/>
                    </a:p>
                  </a:txBody>
                  <a:tcPr>
                    <a:solidFill>
                      <a:srgbClr val="E650BB"/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57128" y="79875"/>
            <a:ext cx="2062872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err="1" smtClean="0"/>
              <a:t>FEMINIZATION</a:t>
            </a:r>
            <a:endParaRPr lang="es-ES" sz="24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955499" y="5179385"/>
            <a:ext cx="92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Men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779673" y="5672136"/>
            <a:ext cx="92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</a:t>
            </a:r>
            <a:r>
              <a:rPr lang="es-ES" dirty="0" err="1" smtClean="0"/>
              <a:t>omen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6" grpId="0" animBg="1"/>
      <p:bldP spid="2" grpId="0" animBg="1"/>
      <p:bldP spid="3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D7A54A2-B612-4671-B6FC-C3FDFEAF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13272"/>
            <a:ext cx="7400925" cy="66726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14C84E0-7479-4F56-B734-FE4EE743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653520"/>
            <a:ext cx="7082700" cy="56241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8E95B64-A955-4651-A97B-8983A7B8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62" y="1422050"/>
            <a:ext cx="8202076" cy="4013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0EACDF0-605D-4797-8410-7858523C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842" y="3303570"/>
            <a:ext cx="5560275" cy="3257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F7F86BA-039E-4F45-B483-E69A9976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" y="28102"/>
            <a:ext cx="6518246" cy="3275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59627E5-9FA4-4E25-A70B-ABC7AA2C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873839"/>
            <a:ext cx="7720012" cy="53983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CC0843E-394B-45E4-A588-C570D9748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45839"/>
            <a:ext cx="6422550" cy="57600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D64D2ED-E425-458D-8BA2-F708AD29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6" y="3361228"/>
            <a:ext cx="6362700" cy="33602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FB40C0D-7059-41EE-8543-3B773175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442"/>
            <a:ext cx="6803472" cy="3418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5" y="113272"/>
            <a:ext cx="1476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135</Words>
  <Application>Microsoft Office PowerPoint</Application>
  <PresentationFormat>Personalizzato</PresentationFormat>
  <Paragraphs>29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mangel</dc:creator>
  <cp:lastModifiedBy>Raffaella Rossano</cp:lastModifiedBy>
  <cp:revision>11</cp:revision>
  <dcterms:created xsi:type="dcterms:W3CDTF">2019-05-03T12:02:48Z</dcterms:created>
  <dcterms:modified xsi:type="dcterms:W3CDTF">2019-05-09T14:03:45Z</dcterms:modified>
</cp:coreProperties>
</file>