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62" r:id="rId2"/>
    <p:sldId id="267" r:id="rId3"/>
    <p:sldId id="304" r:id="rId4"/>
    <p:sldId id="305" r:id="rId5"/>
    <p:sldId id="306" r:id="rId6"/>
    <p:sldId id="307" r:id="rId7"/>
    <p:sldId id="308" r:id="rId8"/>
    <p:sldId id="309" r:id="rId9"/>
    <p:sldId id="310" r:id="rId10"/>
    <p:sldId id="311" r:id="rId11"/>
    <p:sldId id="313" r:id="rId12"/>
    <p:sldId id="314" r:id="rId13"/>
    <p:sldId id="276" r:id="rId14"/>
    <p:sldId id="279" r:id="rId15"/>
    <p:sldId id="278" r:id="rId16"/>
    <p:sldId id="298" r:id="rId17"/>
    <p:sldId id="284" r:id="rId18"/>
    <p:sldId id="285" r:id="rId19"/>
    <p:sldId id="295" r:id="rId20"/>
    <p:sldId id="315" r:id="rId21"/>
    <p:sldId id="316" r:id="rId22"/>
    <p:sldId id="317" r:id="rId23"/>
    <p:sldId id="318" r:id="rId24"/>
    <p:sldId id="319" r:id="rId25"/>
    <p:sldId id="320" r:id="rId26"/>
    <p:sldId id="322" r:id="rId27"/>
    <p:sldId id="321" r:id="rId28"/>
    <p:sldId id="323" r:id="rId29"/>
    <p:sldId id="325" r:id="rId30"/>
    <p:sldId id="324" r:id="rId31"/>
    <p:sldId id="326" r:id="rId32"/>
    <p:sldId id="328" r:id="rId33"/>
    <p:sldId id="327" r:id="rId34"/>
    <p:sldId id="329" r:id="rId35"/>
    <p:sldId id="330" r:id="rId36"/>
    <p:sldId id="331" r:id="rId37"/>
    <p:sldId id="332" r:id="rId38"/>
    <p:sldId id="333" r:id="rId39"/>
    <p:sldId id="334" r:id="rId40"/>
    <p:sldId id="335" r:id="rId41"/>
    <p:sldId id="336" r:id="rId42"/>
    <p:sldId id="337" r:id="rId43"/>
    <p:sldId id="338" r:id="rId44"/>
    <p:sldId id="339" r:id="rId45"/>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tty Moha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C74500"/>
    <a:srgbClr val="B3A9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0" autoAdjust="0"/>
    <p:restoredTop sz="65554" autoAdjust="0"/>
  </p:normalViewPr>
  <p:slideViewPr>
    <p:cSldViewPr>
      <p:cViewPr varScale="1">
        <p:scale>
          <a:sx n="44" d="100"/>
          <a:sy n="44" d="100"/>
        </p:scale>
        <p:origin x="-2054"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557287946523902E-2"/>
          <c:y val="5.2749713822418699E-2"/>
          <c:w val="0.928748096946863"/>
          <c:h val="0.871248540037448"/>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Sheet1!$A$2:$A$10</c:f>
              <c:strCache>
                <c:ptCount val="9"/>
                <c:pt idx="0">
                  <c:v>Netherlands</c:v>
                </c:pt>
                <c:pt idx="1">
                  <c:v>Germany</c:v>
                </c:pt>
                <c:pt idx="2">
                  <c:v>Czech Rep.</c:v>
                </c:pt>
                <c:pt idx="3">
                  <c:v>Finland </c:v>
                </c:pt>
                <c:pt idx="4">
                  <c:v>UK </c:v>
                </c:pt>
                <c:pt idx="5">
                  <c:v>France</c:v>
                </c:pt>
                <c:pt idx="6">
                  <c:v>Greece</c:v>
                </c:pt>
                <c:pt idx="7">
                  <c:v>Ireland</c:v>
                </c:pt>
                <c:pt idx="8">
                  <c:v>Slovenia</c:v>
                </c:pt>
              </c:strCache>
            </c:strRef>
          </c:cat>
          <c:val>
            <c:numRef>
              <c:f>Sheet1!$B$2:$B$10</c:f>
              <c:numCache>
                <c:formatCode>0%</c:formatCode>
                <c:ptCount val="9"/>
                <c:pt idx="0">
                  <c:v>0.4</c:v>
                </c:pt>
                <c:pt idx="1">
                  <c:v>0.19</c:v>
                </c:pt>
                <c:pt idx="2">
                  <c:v>0.14000000000000001</c:v>
                </c:pt>
                <c:pt idx="3">
                  <c:v>0.14000000000000001</c:v>
                </c:pt>
                <c:pt idx="4" formatCode="0.00%">
                  <c:v>0.1069</c:v>
                </c:pt>
                <c:pt idx="5">
                  <c:v>0.05</c:v>
                </c:pt>
                <c:pt idx="6" formatCode="0.00%">
                  <c:v>4.9000000000000002E-2</c:v>
                </c:pt>
                <c:pt idx="7">
                  <c:v>0.01</c:v>
                </c:pt>
                <c:pt idx="8" formatCode="0.00%">
                  <c:v>9.7999999999999997E-3</c:v>
                </c:pt>
              </c:numCache>
            </c:numRef>
          </c:val>
          <c:extLst xmlns:c16r2="http://schemas.microsoft.com/office/drawing/2015/06/chart">
            <c:ext xmlns:c16="http://schemas.microsoft.com/office/drawing/2014/chart" uri="{C3380CC4-5D6E-409C-BE32-E72D297353CC}">
              <c16:uniqueId val="{00000000-B7C2-414A-9C1C-E3298FDA139B}"/>
            </c:ext>
          </c:extLst>
        </c:ser>
        <c:ser>
          <c:idx val="1"/>
          <c:order val="1"/>
          <c:tx>
            <c:strRef>
              <c:f>Sheet1!$C$1</c:f>
              <c:strCache>
                <c:ptCount val="1"/>
                <c:pt idx="0">
                  <c:v>Column2</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Sheet1!$A$2:$A$10</c:f>
              <c:strCache>
                <c:ptCount val="9"/>
                <c:pt idx="0">
                  <c:v>Netherlands</c:v>
                </c:pt>
                <c:pt idx="1">
                  <c:v>Germany</c:v>
                </c:pt>
                <c:pt idx="2">
                  <c:v>Czech Rep.</c:v>
                </c:pt>
                <c:pt idx="3">
                  <c:v>Finland </c:v>
                </c:pt>
                <c:pt idx="4">
                  <c:v>UK </c:v>
                </c:pt>
                <c:pt idx="5">
                  <c:v>France</c:v>
                </c:pt>
                <c:pt idx="6">
                  <c:v>Greece</c:v>
                </c:pt>
                <c:pt idx="7">
                  <c:v>Ireland</c:v>
                </c:pt>
                <c:pt idx="8">
                  <c:v>Slovenia</c:v>
                </c:pt>
              </c:strCache>
            </c:strRef>
          </c:cat>
          <c:val>
            <c:numRef>
              <c:f>Sheet1!$C$2:$C$10</c:f>
              <c:numCache>
                <c:formatCode>General</c:formatCode>
                <c:ptCount val="9"/>
              </c:numCache>
            </c:numRef>
          </c:val>
          <c:extLst xmlns:c16r2="http://schemas.microsoft.com/office/drawing/2015/06/chart">
            <c:ext xmlns:c16="http://schemas.microsoft.com/office/drawing/2014/chart" uri="{C3380CC4-5D6E-409C-BE32-E72D297353CC}">
              <c16:uniqueId val="{00000001-B7C2-414A-9C1C-E3298FDA139B}"/>
            </c:ext>
          </c:extLst>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Sheet1!$A$2:$A$10</c:f>
              <c:strCache>
                <c:ptCount val="9"/>
                <c:pt idx="0">
                  <c:v>Netherlands</c:v>
                </c:pt>
                <c:pt idx="1">
                  <c:v>Germany</c:v>
                </c:pt>
                <c:pt idx="2">
                  <c:v>Czech Rep.</c:v>
                </c:pt>
                <c:pt idx="3">
                  <c:v>Finland </c:v>
                </c:pt>
                <c:pt idx="4">
                  <c:v>UK </c:v>
                </c:pt>
                <c:pt idx="5">
                  <c:v>France</c:v>
                </c:pt>
                <c:pt idx="6">
                  <c:v>Greece</c:v>
                </c:pt>
                <c:pt idx="7">
                  <c:v>Ireland</c:v>
                </c:pt>
                <c:pt idx="8">
                  <c:v>Slovenia</c:v>
                </c:pt>
              </c:strCache>
            </c:strRef>
          </c:cat>
          <c:val>
            <c:numRef>
              <c:f>Sheet1!$D$2:$D$10</c:f>
              <c:numCache>
                <c:formatCode>General</c:formatCode>
                <c:ptCount val="9"/>
              </c:numCache>
            </c:numRef>
          </c:val>
          <c:extLst xmlns:c16r2="http://schemas.microsoft.com/office/drawing/2015/06/chart">
            <c:ext xmlns:c16="http://schemas.microsoft.com/office/drawing/2014/chart" uri="{C3380CC4-5D6E-409C-BE32-E72D297353CC}">
              <c16:uniqueId val="{00000002-B7C2-414A-9C1C-E3298FDA139B}"/>
            </c:ext>
          </c:extLst>
        </c:ser>
        <c:dLbls>
          <c:dLblPos val="outEnd"/>
          <c:showLegendKey val="0"/>
          <c:showVal val="1"/>
          <c:showCatName val="0"/>
          <c:showSerName val="0"/>
          <c:showPercent val="0"/>
          <c:showBubbleSize val="0"/>
        </c:dLbls>
        <c:gapWidth val="480"/>
        <c:overlap val="70"/>
        <c:axId val="186858112"/>
        <c:axId val="186872192"/>
      </c:barChart>
      <c:catAx>
        <c:axId val="1868581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all" spc="120" normalizeH="0" baseline="0">
                <a:solidFill>
                  <a:schemeClr val="tx1"/>
                </a:solidFill>
                <a:latin typeface="+mn-lt"/>
                <a:ea typeface="+mn-ea"/>
                <a:cs typeface="+mn-cs"/>
              </a:defRPr>
            </a:pPr>
            <a:endParaRPr lang="it-IT"/>
          </a:p>
        </c:txPr>
        <c:crossAx val="186872192"/>
        <c:crosses val="autoZero"/>
        <c:auto val="1"/>
        <c:lblAlgn val="ctr"/>
        <c:lblOffset val="100"/>
        <c:noMultiLvlLbl val="0"/>
      </c:catAx>
      <c:valAx>
        <c:axId val="186872192"/>
        <c:scaling>
          <c:orientation val="minMax"/>
        </c:scaling>
        <c:delete val="1"/>
        <c:axPos val="l"/>
        <c:numFmt formatCode="0%" sourceLinked="1"/>
        <c:majorTickMark val="none"/>
        <c:minorTickMark val="none"/>
        <c:tickLblPos val="nextTo"/>
        <c:crossAx val="18685811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D8F35980-621C-4CF8-8378-928BAC6A9A68}" type="datetimeFigureOut">
              <a:rPr lang="de-DE" smtClean="0"/>
              <a:pPr/>
              <a:t>30.05.2019</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E52057C9-A924-4FDF-A755-24ABDD127D45}" type="slidenum">
              <a:rPr lang="de-DE" smtClean="0"/>
              <a:pPr/>
              <a:t>‹N›</a:t>
            </a:fld>
            <a:endParaRPr lang="de-DE"/>
          </a:p>
        </p:txBody>
      </p:sp>
    </p:spTree>
    <p:extLst>
      <p:ext uri="{BB962C8B-B14F-4D97-AF65-F5344CB8AC3E}">
        <p14:creationId xmlns:p14="http://schemas.microsoft.com/office/powerpoint/2010/main" val="4000153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2057C9-A924-4FDF-A755-24ABDD127D45}" type="slidenum">
              <a:rPr lang="de-DE" smtClean="0"/>
              <a:pPr/>
              <a:t>1</a:t>
            </a:fld>
            <a:endParaRPr lang="de-DE"/>
          </a:p>
        </p:txBody>
      </p:sp>
    </p:spTree>
    <p:extLst>
      <p:ext uri="{BB962C8B-B14F-4D97-AF65-F5344CB8AC3E}">
        <p14:creationId xmlns:p14="http://schemas.microsoft.com/office/powerpoint/2010/main" val="2564240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2057C9-A924-4FDF-A755-24ABDD127D45}" type="slidenum">
              <a:rPr lang="de-DE" smtClean="0"/>
              <a:pPr/>
              <a:t>17</a:t>
            </a:fld>
            <a:endParaRPr lang="de-DE"/>
          </a:p>
        </p:txBody>
      </p:sp>
    </p:spTree>
    <p:extLst>
      <p:ext uri="{BB962C8B-B14F-4D97-AF65-F5344CB8AC3E}">
        <p14:creationId xmlns:p14="http://schemas.microsoft.com/office/powerpoint/2010/main" val="3549940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2057C9-A924-4FDF-A755-24ABDD127D45}" type="slidenum">
              <a:rPr lang="de-DE" smtClean="0"/>
              <a:pPr/>
              <a:t>18</a:t>
            </a:fld>
            <a:endParaRPr lang="de-DE"/>
          </a:p>
        </p:txBody>
      </p:sp>
    </p:spTree>
    <p:extLst>
      <p:ext uri="{BB962C8B-B14F-4D97-AF65-F5344CB8AC3E}">
        <p14:creationId xmlns:p14="http://schemas.microsoft.com/office/powerpoint/2010/main" val="3077609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2057C9-A924-4FDF-A755-24ABDD127D45}" type="slidenum">
              <a:rPr lang="de-DE" smtClean="0"/>
              <a:pPr/>
              <a:t>19</a:t>
            </a:fld>
            <a:endParaRPr lang="de-DE"/>
          </a:p>
        </p:txBody>
      </p:sp>
    </p:spTree>
    <p:extLst>
      <p:ext uri="{BB962C8B-B14F-4D97-AF65-F5344CB8AC3E}">
        <p14:creationId xmlns:p14="http://schemas.microsoft.com/office/powerpoint/2010/main" val="823760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2057C9-A924-4FDF-A755-24ABDD127D45}" type="slidenum">
              <a:rPr lang="de-DE" smtClean="0"/>
              <a:pPr/>
              <a:t>20</a:t>
            </a:fld>
            <a:endParaRPr lang="de-DE"/>
          </a:p>
        </p:txBody>
      </p:sp>
    </p:spTree>
    <p:extLst>
      <p:ext uri="{BB962C8B-B14F-4D97-AF65-F5344CB8AC3E}">
        <p14:creationId xmlns:p14="http://schemas.microsoft.com/office/powerpoint/2010/main" val="2564240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(Average wage net in Latvia in 2017 was 676 EUR).</a:t>
            </a:r>
          </a:p>
          <a:p>
            <a:endParaRPr lang="en-US" dirty="0"/>
          </a:p>
        </p:txBody>
      </p:sp>
      <p:sp>
        <p:nvSpPr>
          <p:cNvPr id="4" name="Slide Number Placeholder 3"/>
          <p:cNvSpPr>
            <a:spLocks noGrp="1"/>
          </p:cNvSpPr>
          <p:nvPr>
            <p:ph type="sldNum" sz="quarter" idx="10"/>
          </p:nvPr>
        </p:nvSpPr>
        <p:spPr/>
        <p:txBody>
          <a:bodyPr/>
          <a:lstStyle/>
          <a:p>
            <a:fld id="{E52057C9-A924-4FDF-A755-24ABDD127D45}" type="slidenum">
              <a:rPr lang="de-DE" smtClean="0"/>
              <a:pPr/>
              <a:t>24</a:t>
            </a:fld>
            <a:endParaRPr lang="de-DE"/>
          </a:p>
        </p:txBody>
      </p:sp>
    </p:spTree>
    <p:extLst>
      <p:ext uri="{BB962C8B-B14F-4D97-AF65-F5344CB8AC3E}">
        <p14:creationId xmlns:p14="http://schemas.microsoft.com/office/powerpoint/2010/main" val="1372691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(Average wage net in Latvia in 2017 was 676 EUR).</a:t>
            </a:r>
          </a:p>
          <a:p>
            <a:endParaRPr lang="en-US" dirty="0"/>
          </a:p>
        </p:txBody>
      </p:sp>
      <p:sp>
        <p:nvSpPr>
          <p:cNvPr id="4" name="Slide Number Placeholder 3"/>
          <p:cNvSpPr>
            <a:spLocks noGrp="1"/>
          </p:cNvSpPr>
          <p:nvPr>
            <p:ph type="sldNum" sz="quarter" idx="10"/>
          </p:nvPr>
        </p:nvSpPr>
        <p:spPr/>
        <p:txBody>
          <a:bodyPr/>
          <a:lstStyle/>
          <a:p>
            <a:fld id="{E52057C9-A924-4FDF-A755-24ABDD127D45}" type="slidenum">
              <a:rPr lang="de-DE" smtClean="0"/>
              <a:pPr/>
              <a:t>25</a:t>
            </a:fld>
            <a:endParaRPr lang="de-DE"/>
          </a:p>
        </p:txBody>
      </p:sp>
    </p:spTree>
    <p:extLst>
      <p:ext uri="{BB962C8B-B14F-4D97-AF65-F5344CB8AC3E}">
        <p14:creationId xmlns:p14="http://schemas.microsoft.com/office/powerpoint/2010/main" val="1372691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(Average wage net in Latvia in 2017 was 676 EUR).</a:t>
            </a:r>
          </a:p>
          <a:p>
            <a:endParaRPr lang="en-US" dirty="0"/>
          </a:p>
        </p:txBody>
      </p:sp>
      <p:sp>
        <p:nvSpPr>
          <p:cNvPr id="4" name="Slide Number Placeholder 3"/>
          <p:cNvSpPr>
            <a:spLocks noGrp="1"/>
          </p:cNvSpPr>
          <p:nvPr>
            <p:ph type="sldNum" sz="quarter" idx="10"/>
          </p:nvPr>
        </p:nvSpPr>
        <p:spPr/>
        <p:txBody>
          <a:bodyPr/>
          <a:lstStyle/>
          <a:p>
            <a:fld id="{E52057C9-A924-4FDF-A755-24ABDD127D45}" type="slidenum">
              <a:rPr lang="de-DE" smtClean="0"/>
              <a:pPr/>
              <a:t>26</a:t>
            </a:fld>
            <a:endParaRPr lang="de-DE"/>
          </a:p>
        </p:txBody>
      </p:sp>
    </p:spTree>
    <p:extLst>
      <p:ext uri="{BB962C8B-B14F-4D97-AF65-F5344CB8AC3E}">
        <p14:creationId xmlns:p14="http://schemas.microsoft.com/office/powerpoint/2010/main" val="1372691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(Average wage net in Latvia in 2017 was 676 EUR).</a:t>
            </a:r>
          </a:p>
          <a:p>
            <a:endParaRPr lang="en-US" dirty="0"/>
          </a:p>
        </p:txBody>
      </p:sp>
      <p:sp>
        <p:nvSpPr>
          <p:cNvPr id="4" name="Slide Number Placeholder 3"/>
          <p:cNvSpPr>
            <a:spLocks noGrp="1"/>
          </p:cNvSpPr>
          <p:nvPr>
            <p:ph type="sldNum" sz="quarter" idx="10"/>
          </p:nvPr>
        </p:nvSpPr>
        <p:spPr/>
        <p:txBody>
          <a:bodyPr/>
          <a:lstStyle/>
          <a:p>
            <a:fld id="{E52057C9-A924-4FDF-A755-24ABDD127D45}" type="slidenum">
              <a:rPr lang="de-DE" smtClean="0"/>
              <a:pPr/>
              <a:t>27</a:t>
            </a:fld>
            <a:endParaRPr lang="de-DE"/>
          </a:p>
        </p:txBody>
      </p:sp>
    </p:spTree>
    <p:extLst>
      <p:ext uri="{BB962C8B-B14F-4D97-AF65-F5344CB8AC3E}">
        <p14:creationId xmlns:p14="http://schemas.microsoft.com/office/powerpoint/2010/main" val="1372691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30"/>
          <p:cNvSpPr>
            <a:spLocks noGrp="1" noRot="1" noChangeAspect="1"/>
          </p:cNvSpPr>
          <p:nvPr>
            <p:ph type="sldImg"/>
          </p:nvPr>
        </p:nvSpPr>
        <p:spPr>
          <a:xfrm>
            <a:off x="992188" y="768350"/>
            <a:ext cx="5114925" cy="3836988"/>
          </a:xfrm>
          <a:prstGeom prst="rect">
            <a:avLst/>
          </a:prstGeom>
        </p:spPr>
        <p:txBody>
          <a:bodyPr/>
          <a:lstStyle/>
          <a:p>
            <a:endParaRPr dirty="0"/>
          </a:p>
        </p:txBody>
      </p:sp>
      <p:sp>
        <p:nvSpPr>
          <p:cNvPr id="331" name="Shape 331"/>
          <p:cNvSpPr>
            <a:spLocks noGrp="1"/>
          </p:cNvSpPr>
          <p:nvPr>
            <p:ph type="body" sz="quarter" idx="1"/>
          </p:nvPr>
        </p:nvSpPr>
        <p:spPr>
          <a:prstGeom prst="rect">
            <a:avLst/>
          </a:prstGeom>
        </p:spPr>
        <p:txBody>
          <a:bodyPr/>
          <a:lstStyle/>
          <a:p>
            <a:r>
              <a:rPr lang="en-GB" dirty="0"/>
              <a:t>Thanks for coming along today. We wanted to give you a full update on progress on the independent review of the gender pay gap in medicine  – and give you the opportunity to ask questions and raise comments about the review.</a:t>
            </a:r>
          </a:p>
          <a:p>
            <a:endParaRPr lang="en-GB" dirty="0"/>
          </a:p>
          <a:p>
            <a:r>
              <a:rPr lang="en-GB" dirty="0"/>
              <a:t>As you know the review was launched on 29 May with quite a lot of publicity. From a BMA perspective we are pleased that it is finally live, almost 2 years after Jeremy Hunt originally promised a review.  It is only the start of a process that we very much hope will produce concrete recommendations that translate into fully funded policy changes and influence future contracts. </a:t>
            </a:r>
          </a:p>
          <a:p>
            <a:endParaRPr lang="en-GB" dirty="0"/>
          </a:p>
          <a:p>
            <a:r>
              <a:rPr lang="en-GB" dirty="0"/>
              <a:t>So to bring you up to speed, I’m going to outline the developments that have taken place in the last 6 weeks. </a:t>
            </a:r>
          </a:p>
          <a:p>
            <a:endParaRPr lang="en-GB" dirty="0"/>
          </a:p>
          <a:p>
            <a:endParaRPr lang="en-GB" dirty="0">
              <a:latin typeface="+mj-lt"/>
              <a:ea typeface="+mj-ea"/>
              <a:cs typeface="+mj-cs"/>
              <a:sym typeface="Calibri"/>
            </a:endParaRPr>
          </a:p>
          <a:p>
            <a:endParaRPr lang="en-GB" dirty="0">
              <a:latin typeface="+mj-lt"/>
              <a:ea typeface="+mj-ea"/>
              <a:cs typeface="+mj-cs"/>
              <a:sym typeface="Calibri"/>
            </a:endParaRPr>
          </a:p>
          <a:p>
            <a:endParaRPr lang="en-GB" dirty="0">
              <a:latin typeface="+mj-lt"/>
              <a:ea typeface="+mj-ea"/>
              <a:cs typeface="+mj-cs"/>
              <a:sym typeface="Calibri"/>
            </a:endParaRPr>
          </a:p>
          <a:p>
            <a:endParaRPr dirty="0"/>
          </a:p>
        </p:txBody>
      </p:sp>
    </p:spTree>
    <p:extLst>
      <p:ext uri="{BB962C8B-B14F-4D97-AF65-F5344CB8AC3E}">
        <p14:creationId xmlns:p14="http://schemas.microsoft.com/office/powerpoint/2010/main" val="2642146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30"/>
          <p:cNvSpPr>
            <a:spLocks noGrp="1" noRot="1" noChangeAspect="1"/>
          </p:cNvSpPr>
          <p:nvPr>
            <p:ph type="sldImg"/>
          </p:nvPr>
        </p:nvSpPr>
        <p:spPr>
          <a:xfrm>
            <a:off x="992188" y="768350"/>
            <a:ext cx="5114925" cy="3836988"/>
          </a:xfrm>
          <a:prstGeom prst="rect">
            <a:avLst/>
          </a:prstGeom>
        </p:spPr>
        <p:txBody>
          <a:bodyPr/>
          <a:lstStyle/>
          <a:p>
            <a:endParaRPr dirty="0"/>
          </a:p>
        </p:txBody>
      </p:sp>
      <p:sp>
        <p:nvSpPr>
          <p:cNvPr id="331" name="Shape 331"/>
          <p:cNvSpPr>
            <a:spLocks noGrp="1"/>
          </p:cNvSpPr>
          <p:nvPr>
            <p:ph type="body" sz="quarter" idx="1"/>
          </p:nvPr>
        </p:nvSpPr>
        <p:spPr>
          <a:prstGeom prst="rect">
            <a:avLst/>
          </a:prstGeom>
        </p:spPr>
        <p:txBody>
          <a:bodyPr/>
          <a:lstStyle/>
          <a:p>
            <a:r>
              <a:rPr lang="en-GB" dirty="0">
                <a:effectLst/>
                <a:latin typeface="+mj-lt"/>
                <a:ea typeface="+mj-ea"/>
                <a:cs typeface="+mj-cs"/>
                <a:sym typeface="Calibri"/>
              </a:rPr>
              <a:t>T</a:t>
            </a:r>
            <a:r>
              <a:rPr lang="en-US" dirty="0">
                <a:effectLst/>
                <a:latin typeface="+mj-lt"/>
                <a:ea typeface="+mj-ea"/>
                <a:cs typeface="+mj-cs"/>
                <a:sym typeface="Calibri"/>
              </a:rPr>
              <a:t>his checklist of issues were published alongside the announcement on the review. </a:t>
            </a:r>
          </a:p>
          <a:p>
            <a:endParaRPr lang="en-GB" dirty="0">
              <a:latin typeface="+mj-lt"/>
              <a:ea typeface="+mj-ea"/>
              <a:cs typeface="+mj-cs"/>
              <a:sym typeface="Calibri"/>
            </a:endParaRPr>
          </a:p>
          <a:p>
            <a:r>
              <a:rPr lang="en-GB" dirty="0">
                <a:latin typeface="+mj-lt"/>
                <a:ea typeface="+mj-ea"/>
                <a:cs typeface="+mj-cs"/>
                <a:sym typeface="Calibri"/>
              </a:rPr>
              <a:t>The review will take a detailed look at the underlying complex issues behind the gender pay gap in medicine, </a:t>
            </a:r>
            <a:r>
              <a:rPr lang="en-GB" dirty="0"/>
              <a:t>such as </a:t>
            </a:r>
            <a:r>
              <a:rPr lang="en-US" dirty="0">
                <a:effectLst/>
                <a:latin typeface="+mj-lt"/>
                <a:ea typeface="+mj-ea"/>
                <a:cs typeface="+mj-cs"/>
                <a:sym typeface="Calibri"/>
              </a:rPr>
              <a:t>gendered education and career choices, unequal impact of caring responsibilities, lack of quality flexible working opportunities, underrepresentation of women in leadership positions and the culture of medicine.</a:t>
            </a:r>
          </a:p>
          <a:p>
            <a:endParaRPr lang="en-GB" dirty="0">
              <a:effectLst/>
              <a:latin typeface="+mj-lt"/>
              <a:ea typeface="+mj-ea"/>
              <a:cs typeface="+mj-cs"/>
              <a:sym typeface="Calibri"/>
            </a:endParaRPr>
          </a:p>
          <a:p>
            <a:pPr defTabSz="473111">
              <a:defRPr/>
            </a:pPr>
            <a:r>
              <a:rPr lang="en-GB" dirty="0">
                <a:effectLst/>
                <a:latin typeface="+mj-lt"/>
                <a:ea typeface="+mj-ea"/>
                <a:cs typeface="+mj-cs"/>
                <a:sym typeface="Calibri"/>
              </a:rPr>
              <a:t>K</a:t>
            </a:r>
            <a:r>
              <a:rPr lang="en-US" dirty="0">
                <a:effectLst/>
                <a:latin typeface="+mj-lt"/>
                <a:ea typeface="+mj-ea"/>
                <a:cs typeface="+mj-cs"/>
                <a:sym typeface="Calibri"/>
              </a:rPr>
              <a:t>ey things from our point of view – the review appears to be taking a comprehensive approach and looking at the different stages at which the gap affects women. It is also including </a:t>
            </a:r>
            <a:r>
              <a:rPr lang="en-GB" dirty="0">
                <a:effectLst/>
                <a:latin typeface="+mj-lt"/>
                <a:ea typeface="+mj-ea"/>
                <a:cs typeface="+mj-cs"/>
                <a:sym typeface="Calibri"/>
              </a:rPr>
              <a:t>men’s perspectives. This is absolutely critical – it is not a win/lose- getting this right will benefit men as well as women, and their families. </a:t>
            </a:r>
          </a:p>
          <a:p>
            <a:endParaRPr lang="en-US" dirty="0">
              <a:effectLst/>
              <a:latin typeface="+mj-lt"/>
              <a:ea typeface="+mj-ea"/>
              <a:cs typeface="+mj-cs"/>
              <a:sym typeface="Calibri"/>
            </a:endParaRPr>
          </a:p>
          <a:p>
            <a:endParaRPr lang="en-GB" dirty="0">
              <a:effectLst/>
              <a:latin typeface="+mj-lt"/>
              <a:ea typeface="+mj-ea"/>
              <a:cs typeface="+mj-cs"/>
              <a:sym typeface="Calibri"/>
            </a:endParaRPr>
          </a:p>
          <a:p>
            <a:endParaRPr lang="en-US" dirty="0">
              <a:effectLst/>
              <a:latin typeface="+mj-lt"/>
              <a:ea typeface="+mj-ea"/>
              <a:cs typeface="+mj-cs"/>
              <a:sym typeface="Calibri"/>
            </a:endParaRPr>
          </a:p>
          <a:p>
            <a:endParaRPr lang="en-GB" dirty="0">
              <a:effectLst/>
              <a:latin typeface="+mj-lt"/>
              <a:ea typeface="+mj-ea"/>
              <a:cs typeface="+mj-cs"/>
              <a:sym typeface="Calibri"/>
            </a:endParaRPr>
          </a:p>
          <a:p>
            <a:endParaRPr lang="en-US" dirty="0">
              <a:effectLst/>
              <a:latin typeface="+mj-lt"/>
              <a:ea typeface="+mj-ea"/>
              <a:cs typeface="+mj-cs"/>
              <a:sym typeface="Calibri"/>
            </a:endParaRPr>
          </a:p>
          <a:p>
            <a:endParaRPr lang="en-GB" dirty="0">
              <a:latin typeface="+mj-lt"/>
              <a:ea typeface="+mj-ea"/>
              <a:cs typeface="+mj-cs"/>
              <a:sym typeface="Calibri"/>
            </a:endParaRPr>
          </a:p>
          <a:p>
            <a:endParaRPr lang="en-GB" dirty="0">
              <a:latin typeface="+mj-lt"/>
              <a:ea typeface="+mj-ea"/>
              <a:cs typeface="+mj-cs"/>
              <a:sym typeface="Calibri"/>
            </a:endParaRPr>
          </a:p>
          <a:p>
            <a:endParaRPr lang="en-GB" dirty="0">
              <a:latin typeface="+mj-lt"/>
              <a:ea typeface="+mj-ea"/>
              <a:cs typeface="+mj-cs"/>
              <a:sym typeface="Calibri"/>
            </a:endParaRPr>
          </a:p>
          <a:p>
            <a:endParaRPr lang="en-GB" dirty="0">
              <a:latin typeface="+mj-lt"/>
              <a:ea typeface="+mj-ea"/>
              <a:cs typeface="+mj-cs"/>
              <a:sym typeface="Calibri"/>
            </a:endParaRPr>
          </a:p>
          <a:p>
            <a:endParaRPr lang="en-GB" dirty="0">
              <a:latin typeface="+mj-lt"/>
              <a:ea typeface="+mj-ea"/>
              <a:cs typeface="+mj-cs"/>
              <a:sym typeface="Calibri"/>
            </a:endParaRPr>
          </a:p>
          <a:p>
            <a:endParaRPr dirty="0"/>
          </a:p>
        </p:txBody>
      </p:sp>
    </p:spTree>
    <p:extLst>
      <p:ext uri="{BB962C8B-B14F-4D97-AF65-F5344CB8AC3E}">
        <p14:creationId xmlns:p14="http://schemas.microsoft.com/office/powerpoint/2010/main" val="1674953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2057C9-A924-4FDF-A755-24ABDD127D45}" type="slidenum">
              <a:rPr lang="de-DE" smtClean="0"/>
              <a:pPr/>
              <a:t>2</a:t>
            </a:fld>
            <a:endParaRPr lang="de-DE"/>
          </a:p>
        </p:txBody>
      </p:sp>
    </p:spTree>
    <p:extLst>
      <p:ext uri="{BB962C8B-B14F-4D97-AF65-F5344CB8AC3E}">
        <p14:creationId xmlns:p14="http://schemas.microsoft.com/office/powerpoint/2010/main" val="3263538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2057C9-A924-4FDF-A755-24ABDD127D45}" type="slidenum">
              <a:rPr lang="de-DE" smtClean="0"/>
              <a:pPr/>
              <a:t>34</a:t>
            </a:fld>
            <a:endParaRPr lang="de-DE"/>
          </a:p>
        </p:txBody>
      </p:sp>
    </p:spTree>
    <p:extLst>
      <p:ext uri="{BB962C8B-B14F-4D97-AF65-F5344CB8AC3E}">
        <p14:creationId xmlns:p14="http://schemas.microsoft.com/office/powerpoint/2010/main" val="3023470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52057C9-A924-4FDF-A755-24ABDD127D45}" type="slidenum">
              <a:rPr lang="de-DE" smtClean="0"/>
              <a:pPr/>
              <a:t>5</a:t>
            </a:fld>
            <a:endParaRPr lang="de-DE"/>
          </a:p>
        </p:txBody>
      </p:sp>
    </p:spTree>
    <p:extLst>
      <p:ext uri="{BB962C8B-B14F-4D97-AF65-F5344CB8AC3E}">
        <p14:creationId xmlns:p14="http://schemas.microsoft.com/office/powerpoint/2010/main" val="2281557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2057C9-A924-4FDF-A755-24ABDD127D45}" type="slidenum">
              <a:rPr lang="de-DE" smtClean="0"/>
              <a:pPr/>
              <a:t>11</a:t>
            </a:fld>
            <a:endParaRPr lang="de-DE"/>
          </a:p>
        </p:txBody>
      </p:sp>
    </p:spTree>
    <p:extLst>
      <p:ext uri="{BB962C8B-B14F-4D97-AF65-F5344CB8AC3E}">
        <p14:creationId xmlns:p14="http://schemas.microsoft.com/office/powerpoint/2010/main" val="2564240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2057C9-A924-4FDF-A755-24ABDD127D45}" type="slidenum">
              <a:rPr lang="de-DE" smtClean="0"/>
              <a:pPr/>
              <a:t>12</a:t>
            </a:fld>
            <a:endParaRPr lang="de-DE"/>
          </a:p>
        </p:txBody>
      </p:sp>
    </p:spTree>
    <p:extLst>
      <p:ext uri="{BB962C8B-B14F-4D97-AF65-F5344CB8AC3E}">
        <p14:creationId xmlns:p14="http://schemas.microsoft.com/office/powerpoint/2010/main" val="3263538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fr-BE" dirty="0"/>
          </a:p>
        </p:txBody>
      </p:sp>
      <p:sp>
        <p:nvSpPr>
          <p:cNvPr id="4" name="Slide Number Placeholder 3"/>
          <p:cNvSpPr>
            <a:spLocks noGrp="1"/>
          </p:cNvSpPr>
          <p:nvPr>
            <p:ph type="sldNum" sz="quarter" idx="5"/>
          </p:nvPr>
        </p:nvSpPr>
        <p:spPr/>
        <p:txBody>
          <a:bodyPr/>
          <a:lstStyle/>
          <a:p>
            <a:fld id="{E52057C9-A924-4FDF-A755-24ABDD127D45}" type="slidenum">
              <a:rPr lang="de-DE" smtClean="0"/>
              <a:pPr/>
              <a:t>13</a:t>
            </a:fld>
            <a:endParaRPr lang="de-DE"/>
          </a:p>
        </p:txBody>
      </p:sp>
    </p:spTree>
    <p:extLst>
      <p:ext uri="{BB962C8B-B14F-4D97-AF65-F5344CB8AC3E}">
        <p14:creationId xmlns:p14="http://schemas.microsoft.com/office/powerpoint/2010/main" val="449847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2057C9-A924-4FDF-A755-24ABDD127D45}" type="slidenum">
              <a:rPr lang="de-DE" smtClean="0"/>
              <a:pPr/>
              <a:t>14</a:t>
            </a:fld>
            <a:endParaRPr lang="de-DE"/>
          </a:p>
        </p:txBody>
      </p:sp>
    </p:spTree>
    <p:extLst>
      <p:ext uri="{BB962C8B-B14F-4D97-AF65-F5344CB8AC3E}">
        <p14:creationId xmlns:p14="http://schemas.microsoft.com/office/powerpoint/2010/main" val="2855502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2057C9-A924-4FDF-A755-24ABDD127D45}" type="slidenum">
              <a:rPr lang="de-DE" smtClean="0"/>
              <a:pPr/>
              <a:t>15</a:t>
            </a:fld>
            <a:endParaRPr lang="de-DE"/>
          </a:p>
        </p:txBody>
      </p:sp>
    </p:spTree>
    <p:extLst>
      <p:ext uri="{BB962C8B-B14F-4D97-AF65-F5344CB8AC3E}">
        <p14:creationId xmlns:p14="http://schemas.microsoft.com/office/powerpoint/2010/main" val="3929731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2057C9-A924-4FDF-A755-24ABDD127D45}" type="slidenum">
              <a:rPr lang="de-DE" smtClean="0"/>
              <a:pPr/>
              <a:t>16</a:t>
            </a:fld>
            <a:endParaRPr lang="de-DE"/>
          </a:p>
        </p:txBody>
      </p:sp>
    </p:spTree>
    <p:extLst>
      <p:ext uri="{BB962C8B-B14F-4D97-AF65-F5344CB8AC3E}">
        <p14:creationId xmlns:p14="http://schemas.microsoft.com/office/powerpoint/2010/main" val="2062401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852936"/>
            <a:ext cx="7772400" cy="1470025"/>
          </a:xfrm>
        </p:spPr>
        <p:txBody>
          <a:bodyPr/>
          <a:lstStyle>
            <a:lvl1pPr>
              <a:defRPr b="1">
                <a:latin typeface="+mj-lt"/>
                <a:cs typeface="Arial" pitchFamily="34" charset="0"/>
              </a:defRPr>
            </a:lvl1pPr>
          </a:lstStyle>
          <a:p>
            <a:r>
              <a:rPr lang="en-GB" noProof="0"/>
              <a:t>Titelmasterformat durch Klicken bearbeiten</a:t>
            </a:r>
          </a:p>
        </p:txBody>
      </p:sp>
      <p:sp>
        <p:nvSpPr>
          <p:cNvPr id="3" name="Untertitel 2"/>
          <p:cNvSpPr>
            <a:spLocks noGrp="1"/>
          </p:cNvSpPr>
          <p:nvPr>
            <p:ph type="subTitle" idx="1"/>
          </p:nvPr>
        </p:nvSpPr>
        <p:spPr>
          <a:xfrm>
            <a:off x="1371600" y="4869160"/>
            <a:ext cx="6400800" cy="1126976"/>
          </a:xfrm>
        </p:spPr>
        <p:txBody>
          <a:bodyPr/>
          <a:lstStyle>
            <a:lvl1pPr marL="0" indent="0" algn="ctr">
              <a:buNone/>
              <a:defRPr>
                <a:solidFill>
                  <a:schemeClr val="tx1">
                    <a:tint val="7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Formatvorlage des Untertitelmasters durch Klicken bearbeiten</a:t>
            </a:r>
          </a:p>
        </p:txBody>
      </p:sp>
      <p:pic>
        <p:nvPicPr>
          <p:cNvPr id="5" name="Picture 4"/>
          <p:cNvPicPr>
            <a:picLocks noChangeAspect="1"/>
          </p:cNvPicPr>
          <p:nvPr userDrawn="1"/>
        </p:nvPicPr>
        <p:blipFill>
          <a:blip r:embed="rId2" cstate="print"/>
          <a:stretch>
            <a:fillRect/>
          </a:stretch>
        </p:blipFill>
        <p:spPr>
          <a:xfrm>
            <a:off x="107504" y="1"/>
            <a:ext cx="8928992" cy="2624045"/>
          </a:xfrm>
          <a:prstGeom prst="rect">
            <a:avLst/>
          </a:prstGeom>
        </p:spPr>
      </p:pic>
    </p:spTree>
    <p:extLst>
      <p:ext uri="{BB962C8B-B14F-4D97-AF65-F5344CB8AC3E}">
        <p14:creationId xmlns:p14="http://schemas.microsoft.com/office/powerpoint/2010/main" val="2052313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49FFE34-956F-4A04-A952-EE1A3FE8E155}" type="datetime1">
              <a:rPr lang="de-DE" smtClean="0"/>
              <a:pPr/>
              <a:t>30.05.2019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FA75327-74AB-473A-BED1-A5EF3F398002}" type="slidenum">
              <a:rPr lang="de-DE" smtClean="0"/>
              <a:pPr/>
              <a:t>‹N›</a:t>
            </a:fld>
            <a:endParaRPr lang="de-DE"/>
          </a:p>
        </p:txBody>
      </p:sp>
    </p:spTree>
    <p:extLst>
      <p:ext uri="{BB962C8B-B14F-4D97-AF65-F5344CB8AC3E}">
        <p14:creationId xmlns:p14="http://schemas.microsoft.com/office/powerpoint/2010/main" val="2336876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CDA3C71-9A82-4F63-81C3-17A50D81060D}" type="datetime1">
              <a:rPr lang="de-DE" smtClean="0"/>
              <a:pPr/>
              <a:t>30.05.2019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FA75327-74AB-473A-BED1-A5EF3F398002}" type="slidenum">
              <a:rPr lang="de-DE" smtClean="0"/>
              <a:pPr/>
              <a:t>‹N›</a:t>
            </a:fld>
            <a:endParaRPr lang="de-DE"/>
          </a:p>
        </p:txBody>
      </p:sp>
    </p:spTree>
    <p:extLst>
      <p:ext uri="{BB962C8B-B14F-4D97-AF65-F5344CB8AC3E}">
        <p14:creationId xmlns:p14="http://schemas.microsoft.com/office/powerpoint/2010/main" val="312111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ext and Chart">
    <p:bg>
      <p:bgPr>
        <a:solidFill>
          <a:srgbClr val="FFFFFF"/>
        </a:solidFill>
        <a:effectLst/>
      </p:bgPr>
    </p:bg>
    <p:spTree>
      <p:nvGrpSpPr>
        <p:cNvPr id="1" name=""/>
        <p:cNvGrpSpPr/>
        <p:nvPr/>
      </p:nvGrpSpPr>
      <p:grpSpPr>
        <a:xfrm>
          <a:off x="0" y="0"/>
          <a:ext cx="0" cy="0"/>
          <a:chOff x="0" y="0"/>
          <a:chExt cx="0" cy="0"/>
        </a:xfrm>
      </p:grpSpPr>
      <p:sp>
        <p:nvSpPr>
          <p:cNvPr id="89" name="Shape 89"/>
          <p:cNvSpPr>
            <a:spLocks noGrp="1"/>
          </p:cNvSpPr>
          <p:nvPr>
            <p:ph type="title"/>
          </p:nvPr>
        </p:nvSpPr>
        <p:spPr>
          <a:xfrm>
            <a:off x="388043" y="435891"/>
            <a:ext cx="7054748" cy="658428"/>
          </a:xfrm>
          <a:prstGeom prst="rect">
            <a:avLst/>
          </a:prstGeom>
        </p:spPr>
        <p:txBody>
          <a:bodyPr/>
          <a:lstStyle>
            <a:lvl1pPr>
              <a:defRPr sz="3200"/>
            </a:lvl1pPr>
          </a:lstStyle>
          <a:p>
            <a:r>
              <a:t>Click to edit Master title style</a:t>
            </a:r>
          </a:p>
        </p:txBody>
      </p:sp>
      <p:sp>
        <p:nvSpPr>
          <p:cNvPr id="90" name="Shape 90"/>
          <p:cNvSpPr>
            <a:spLocks noGrp="1"/>
          </p:cNvSpPr>
          <p:nvPr>
            <p:ph type="body" sz="half" idx="1"/>
          </p:nvPr>
        </p:nvSpPr>
        <p:spPr>
          <a:xfrm>
            <a:off x="375470" y="1675645"/>
            <a:ext cx="3679798" cy="4083189"/>
          </a:xfrm>
          <a:prstGeom prst="rect">
            <a:avLst/>
          </a:prstGeom>
          <a:extLst>
            <a:ext uri="{C572A759-6A51-4108-AA02-DFA0A04FC94B}">
              <ma14:wrappingTextBoxFlag xmlns:ma14="http://schemas.microsoft.com/office/mac/drawingml/2011/main" xmlns="" val="1"/>
            </a:ext>
          </a:extLst>
        </p:spPr>
        <p:txBody>
          <a:bodyPr>
            <a:normAutofit/>
          </a:bodyPr>
          <a:lstStyle/>
          <a:p>
            <a:r>
              <a:t>Click to edit Master text styles</a:t>
            </a:r>
          </a:p>
          <a:p>
            <a:pPr lvl="1"/>
            <a:r>
              <a:t>Second level</a:t>
            </a:r>
          </a:p>
          <a:p>
            <a:pPr lvl="2"/>
            <a:r>
              <a:t>Third level</a:t>
            </a:r>
          </a:p>
          <a:p>
            <a:pPr lvl="3"/>
            <a:r>
              <a:t>Fourth level</a:t>
            </a:r>
          </a:p>
          <a:p>
            <a:pPr lvl="4"/>
            <a:r>
              <a:t>Fifth level</a:t>
            </a:r>
          </a:p>
        </p:txBody>
      </p:sp>
      <p:sp>
        <p:nvSpPr>
          <p:cNvPr id="91" name="Shape 91"/>
          <p:cNvSpPr>
            <a:spLocks noGrp="1"/>
          </p:cNvSpPr>
          <p:nvPr>
            <p:ph type="sldNum" sz="quarter" idx="2"/>
          </p:nvPr>
        </p:nvSpPr>
        <p:spPr>
          <a:prstGeom prst="rect">
            <a:avLst/>
          </a:prstGeom>
        </p:spPr>
        <p:txBody>
          <a:bodyPr/>
          <a:lstStyle/>
          <a:p>
            <a:fld id="{86CB4B4D-7CA3-9044-876B-883B54F8677D}" type="slidenum">
              <a:t>‹N›</a:t>
            </a:fld>
            <a:endParaRPr dirty="0"/>
          </a:p>
        </p:txBody>
      </p:sp>
    </p:spTree>
    <p:extLst>
      <p:ext uri="{BB962C8B-B14F-4D97-AF65-F5344CB8AC3E}">
        <p14:creationId xmlns:p14="http://schemas.microsoft.com/office/powerpoint/2010/main" val="78872653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7504" y="-99392"/>
            <a:ext cx="5698976" cy="850106"/>
          </a:xfrm>
        </p:spPr>
        <p:txBody>
          <a:bodyPr>
            <a:normAutofit/>
          </a:bodyPr>
          <a:lstStyle>
            <a:lvl1pPr algn="l">
              <a:defRPr sz="4400" b="1"/>
            </a:lvl1pPr>
          </a:lstStyle>
          <a:p>
            <a:r>
              <a:rPr lang="en-GB" noProof="0"/>
              <a:t>Folientitel</a:t>
            </a:r>
          </a:p>
        </p:txBody>
      </p:sp>
      <p:sp>
        <p:nvSpPr>
          <p:cNvPr id="3" name="Inhaltsplatzhalter 2"/>
          <p:cNvSpPr>
            <a:spLocks noGrp="1"/>
          </p:cNvSpPr>
          <p:nvPr>
            <p:ph idx="1"/>
          </p:nvPr>
        </p:nvSpPr>
        <p:spPr>
          <a:xfrm>
            <a:off x="107504" y="908720"/>
            <a:ext cx="8784976" cy="5217443"/>
          </a:xfrm>
        </p:spPr>
        <p:txBody>
          <a:bodyPr/>
          <a:lstStyle/>
          <a:p>
            <a:pPr lvl="0"/>
            <a:r>
              <a:rPr lang="en-GB" noProof="0"/>
              <a:t>Textmasterformat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4" name="Datumsplatzhalter 3"/>
          <p:cNvSpPr>
            <a:spLocks noGrp="1"/>
          </p:cNvSpPr>
          <p:nvPr>
            <p:ph type="dt" sz="half" idx="10"/>
          </p:nvPr>
        </p:nvSpPr>
        <p:spPr>
          <a:xfrm>
            <a:off x="107504" y="6356350"/>
            <a:ext cx="2133600" cy="365125"/>
          </a:xfrm>
        </p:spPr>
        <p:txBody>
          <a:bodyPr/>
          <a:lstStyle/>
          <a:p>
            <a:fld id="{EB8251AE-E662-4DB9-BF4B-1B9C5DA936D8}" type="datetime1">
              <a:rPr lang="de-DE" smtClean="0"/>
              <a:pPr/>
              <a:t>30.05.2019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a:xfrm>
            <a:off x="6758880" y="6356350"/>
            <a:ext cx="2133600" cy="365125"/>
          </a:xfrm>
        </p:spPr>
        <p:txBody>
          <a:bodyPr/>
          <a:lstStyle/>
          <a:p>
            <a:fld id="{6FA75327-74AB-473A-BED1-A5EF3F398002}" type="slidenum">
              <a:rPr lang="de-DE" smtClean="0"/>
              <a:pPr/>
              <a:t>‹N›</a:t>
            </a:fld>
            <a:endParaRPr lang="de-DE"/>
          </a:p>
        </p:txBody>
      </p:sp>
      <p:sp>
        <p:nvSpPr>
          <p:cNvPr id="9" name="Line 2"/>
          <p:cNvSpPr>
            <a:spLocks noChangeShapeType="1"/>
          </p:cNvSpPr>
          <p:nvPr userDrawn="1"/>
        </p:nvSpPr>
        <p:spPr bwMode="auto">
          <a:xfrm>
            <a:off x="-177353" y="677456"/>
            <a:ext cx="9360000" cy="0"/>
          </a:xfrm>
          <a:prstGeom prst="line">
            <a:avLst/>
          </a:prstGeom>
          <a:noFill/>
          <a:ln w="25400">
            <a:solidFill>
              <a:srgbClr val="B3A9A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pic>
        <p:nvPicPr>
          <p:cNvPr id="8" name="Picture 7"/>
          <p:cNvPicPr>
            <a:picLocks noChangeAspect="1"/>
          </p:cNvPicPr>
          <p:nvPr userDrawn="1"/>
        </p:nvPicPr>
        <p:blipFill>
          <a:blip r:embed="rId2" cstate="print"/>
          <a:stretch>
            <a:fillRect/>
          </a:stretch>
        </p:blipFill>
        <p:spPr>
          <a:xfrm>
            <a:off x="5796136" y="49223"/>
            <a:ext cx="3098831" cy="616382"/>
          </a:xfrm>
          <a:prstGeom prst="rect">
            <a:avLst/>
          </a:prstGeom>
        </p:spPr>
      </p:pic>
    </p:spTree>
    <p:extLst>
      <p:ext uri="{BB962C8B-B14F-4D97-AF65-F5344CB8AC3E}">
        <p14:creationId xmlns:p14="http://schemas.microsoft.com/office/powerpoint/2010/main" val="3699587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DEC5013C-FC1F-4F7B-9A15-A726245AA92D}" type="datetime1">
              <a:rPr lang="de-DE" smtClean="0"/>
              <a:pPr/>
              <a:t>30.05.2019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FA75327-74AB-473A-BED1-A5EF3F398002}" type="slidenum">
              <a:rPr lang="de-DE" smtClean="0"/>
              <a:pPr/>
              <a:t>‹N›</a:t>
            </a:fld>
            <a:endParaRPr lang="de-DE"/>
          </a:p>
        </p:txBody>
      </p:sp>
    </p:spTree>
    <p:extLst>
      <p:ext uri="{BB962C8B-B14F-4D97-AF65-F5344CB8AC3E}">
        <p14:creationId xmlns:p14="http://schemas.microsoft.com/office/powerpoint/2010/main" val="4246348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815A76C-BCDA-4923-B007-81BB4E85C0DE}" type="datetime1">
              <a:rPr lang="de-DE" smtClean="0"/>
              <a:pPr/>
              <a:t>30.05.2019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FA75327-74AB-473A-BED1-A5EF3F398002}" type="slidenum">
              <a:rPr lang="de-DE" smtClean="0"/>
              <a:pPr/>
              <a:t>‹N›</a:t>
            </a:fld>
            <a:endParaRPr lang="de-DE"/>
          </a:p>
        </p:txBody>
      </p:sp>
    </p:spTree>
    <p:extLst>
      <p:ext uri="{BB962C8B-B14F-4D97-AF65-F5344CB8AC3E}">
        <p14:creationId xmlns:p14="http://schemas.microsoft.com/office/powerpoint/2010/main" val="2273279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54F783DB-9A31-4EFE-AB35-BC617FBCD53B}" type="datetime1">
              <a:rPr lang="de-DE" smtClean="0"/>
              <a:pPr/>
              <a:t>30.05.2019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FA75327-74AB-473A-BED1-A5EF3F398002}" type="slidenum">
              <a:rPr lang="de-DE" smtClean="0"/>
              <a:pPr/>
              <a:t>‹N›</a:t>
            </a:fld>
            <a:endParaRPr lang="de-DE"/>
          </a:p>
        </p:txBody>
      </p:sp>
    </p:spTree>
    <p:extLst>
      <p:ext uri="{BB962C8B-B14F-4D97-AF65-F5344CB8AC3E}">
        <p14:creationId xmlns:p14="http://schemas.microsoft.com/office/powerpoint/2010/main" val="1475489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FA4FDABE-48C0-47BD-89D1-7D6BA1BC5320}" type="datetime1">
              <a:rPr lang="de-DE" smtClean="0"/>
              <a:pPr/>
              <a:t>30.05.2019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FA75327-74AB-473A-BED1-A5EF3F398002}" type="slidenum">
              <a:rPr lang="de-DE" smtClean="0"/>
              <a:pPr/>
              <a:t>‹N›</a:t>
            </a:fld>
            <a:endParaRPr lang="de-DE"/>
          </a:p>
        </p:txBody>
      </p:sp>
    </p:spTree>
    <p:extLst>
      <p:ext uri="{BB962C8B-B14F-4D97-AF65-F5344CB8AC3E}">
        <p14:creationId xmlns:p14="http://schemas.microsoft.com/office/powerpoint/2010/main" val="3135436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CDA4AAE-CCCB-48FE-AC94-773E77D44449}" type="datetime1">
              <a:rPr lang="de-DE" smtClean="0"/>
              <a:pPr/>
              <a:t>30.05.2019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FA75327-74AB-473A-BED1-A5EF3F398002}" type="slidenum">
              <a:rPr lang="de-DE" smtClean="0"/>
              <a:pPr/>
              <a:t>‹N›</a:t>
            </a:fld>
            <a:endParaRPr lang="de-DE"/>
          </a:p>
        </p:txBody>
      </p:sp>
    </p:spTree>
    <p:extLst>
      <p:ext uri="{BB962C8B-B14F-4D97-AF65-F5344CB8AC3E}">
        <p14:creationId xmlns:p14="http://schemas.microsoft.com/office/powerpoint/2010/main" val="78306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E05857E6-B0B9-404D-8C44-E507AEE8C20B}" type="datetime1">
              <a:rPr lang="de-DE" smtClean="0"/>
              <a:pPr/>
              <a:t>30.05.2019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FA75327-74AB-473A-BED1-A5EF3F398002}" type="slidenum">
              <a:rPr lang="de-DE" smtClean="0"/>
              <a:pPr/>
              <a:t>‹N›</a:t>
            </a:fld>
            <a:endParaRPr lang="de-DE"/>
          </a:p>
        </p:txBody>
      </p:sp>
    </p:spTree>
    <p:extLst>
      <p:ext uri="{BB962C8B-B14F-4D97-AF65-F5344CB8AC3E}">
        <p14:creationId xmlns:p14="http://schemas.microsoft.com/office/powerpoint/2010/main" val="3817871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40FEA6B4-4FE7-4924-A41A-F678DD7450CD}" type="datetime1">
              <a:rPr lang="de-DE" smtClean="0"/>
              <a:pPr/>
              <a:t>30.05.2019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FA75327-74AB-473A-BED1-A5EF3F398002}" type="slidenum">
              <a:rPr lang="de-DE" smtClean="0"/>
              <a:pPr/>
              <a:t>‹N›</a:t>
            </a:fld>
            <a:endParaRPr lang="de-DE"/>
          </a:p>
        </p:txBody>
      </p:sp>
    </p:spTree>
    <p:extLst>
      <p:ext uri="{BB962C8B-B14F-4D97-AF65-F5344CB8AC3E}">
        <p14:creationId xmlns:p14="http://schemas.microsoft.com/office/powerpoint/2010/main" val="3138421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CDC2B-CD0E-48DE-B84B-700000E544C6}" type="datetime1">
              <a:rPr lang="de-DE" smtClean="0"/>
              <a:pPr/>
              <a:t>30.05.2019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A75327-74AB-473A-BED1-A5EF3F398002}" type="slidenum">
              <a:rPr lang="de-DE" smtClean="0"/>
              <a:pPr/>
              <a:t>‹N›</a:t>
            </a:fld>
            <a:endParaRPr lang="de-DE"/>
          </a:p>
        </p:txBody>
      </p:sp>
    </p:spTree>
    <p:extLst>
      <p:ext uri="{BB962C8B-B14F-4D97-AF65-F5344CB8AC3E}">
        <p14:creationId xmlns:p14="http://schemas.microsoft.com/office/powerpoint/2010/main" val="1744980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80528" y="2708920"/>
            <a:ext cx="9505056" cy="1470025"/>
          </a:xfrm>
        </p:spPr>
        <p:txBody>
          <a:bodyPr>
            <a:normAutofit fontScale="90000"/>
          </a:bodyPr>
          <a:lstStyle/>
          <a:p>
            <a:r>
              <a:rPr lang="en-US" dirty="0"/>
              <a:t/>
            </a:r>
            <a:br>
              <a:rPr lang="en-US" dirty="0"/>
            </a:br>
            <a:r>
              <a:rPr lang="en-US" dirty="0"/>
              <a:t>PGT: is there any difference between women and men doctors? </a:t>
            </a:r>
            <a:br>
              <a:rPr lang="en-US" dirty="0"/>
            </a:br>
            <a:r>
              <a:rPr lang="en-US" dirty="0"/>
              <a:t/>
            </a:r>
            <a:br>
              <a:rPr lang="en-US" dirty="0"/>
            </a:br>
            <a:endParaRPr lang="en-GB" dirty="0">
              <a:latin typeface="Calibri" charset="0"/>
            </a:endParaRPr>
          </a:p>
        </p:txBody>
      </p:sp>
      <p:sp>
        <p:nvSpPr>
          <p:cNvPr id="2" name="TextBox 1">
            <a:extLst>
              <a:ext uri="{FF2B5EF4-FFF2-40B4-BE49-F238E27FC236}">
                <a16:creationId xmlns="" xmlns:a16="http://schemas.microsoft.com/office/drawing/2014/main" id="{79226CCE-A05A-46D3-98A9-793FE3C11EB8}"/>
              </a:ext>
            </a:extLst>
          </p:cNvPr>
          <p:cNvSpPr txBox="1"/>
          <p:nvPr/>
        </p:nvSpPr>
        <p:spPr>
          <a:xfrm>
            <a:off x="3070777" y="4930805"/>
            <a:ext cx="3002457" cy="1834348"/>
          </a:xfrm>
          <a:prstGeom prst="rect">
            <a:avLst/>
          </a:prstGeom>
          <a:noFill/>
        </p:spPr>
        <p:txBody>
          <a:bodyPr wrap="none" rtlCol="0">
            <a:spAutoFit/>
          </a:bodyPr>
          <a:lstStyle/>
          <a:p>
            <a:pPr lvl="0" algn="ctr">
              <a:spcBef>
                <a:spcPct val="20000"/>
              </a:spcBef>
            </a:pPr>
            <a:r>
              <a:rPr lang="en-US" sz="2800" dirty="0" err="1">
                <a:cs typeface="Arial" pitchFamily="34" charset="0"/>
              </a:rPr>
              <a:t>Dr</a:t>
            </a:r>
            <a:r>
              <a:rPr lang="en-US" sz="2800" dirty="0">
                <a:cs typeface="Arial" pitchFamily="34" charset="0"/>
              </a:rPr>
              <a:t> Kitty Mohan</a:t>
            </a:r>
          </a:p>
          <a:p>
            <a:pPr lvl="0" algn="ctr">
              <a:spcBef>
                <a:spcPct val="20000"/>
              </a:spcBef>
            </a:pPr>
            <a:r>
              <a:rPr lang="en-US" sz="2800" dirty="0">
                <a:cs typeface="Arial" pitchFamily="34" charset="0"/>
              </a:rPr>
              <a:t>EJD President</a:t>
            </a:r>
          </a:p>
          <a:p>
            <a:pPr lvl="0" algn="ctr">
              <a:spcBef>
                <a:spcPct val="20000"/>
              </a:spcBef>
            </a:pPr>
            <a:r>
              <a:rPr lang="en-US" sz="2800" dirty="0">
                <a:cs typeface="Arial" pitchFamily="34" charset="0"/>
              </a:rPr>
              <a:t>May 2019 - Naples </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EJD statement 2017</a:t>
            </a:r>
          </a:p>
        </p:txBody>
      </p:sp>
      <p:pic>
        <p:nvPicPr>
          <p:cNvPr id="6" name="Content Placeholder 5" descr="Screen Shot 2019-05-28 at 20.45.59.png"/>
          <p:cNvPicPr>
            <a:picLocks noGrp="1" noChangeAspect="1"/>
          </p:cNvPicPr>
          <p:nvPr>
            <p:ph idx="1"/>
          </p:nvPr>
        </p:nvPicPr>
        <p:blipFill>
          <a:blip r:embed="rId2">
            <a:extLst>
              <a:ext uri="{28A0092B-C50C-407E-A947-70E740481C1C}">
                <a14:useLocalDpi xmlns:a14="http://schemas.microsoft.com/office/drawing/2010/main" val="0"/>
              </a:ext>
            </a:extLst>
          </a:blip>
          <a:srcRect l="-4630" r="-4630"/>
          <a:stretch>
            <a:fillRect/>
          </a:stretch>
        </p:blipFill>
        <p:spPr>
          <a:xfrm>
            <a:off x="7243" y="1052736"/>
            <a:ext cx="8784976" cy="5217443"/>
          </a:xfrm>
        </p:spPr>
      </p:pic>
      <p:sp>
        <p:nvSpPr>
          <p:cNvPr id="4" name="Date Placeholder 3"/>
          <p:cNvSpPr>
            <a:spLocks noGrp="1"/>
          </p:cNvSpPr>
          <p:nvPr>
            <p:ph type="dt" sz="half" idx="10"/>
          </p:nvPr>
        </p:nvSpPr>
        <p:spPr/>
        <p:txBody>
          <a:bodyPr/>
          <a:lstStyle/>
          <a:p>
            <a:fld id="{EB8251AE-E662-4DB9-BF4B-1B9C5DA936D8}" type="datetime1">
              <a:rPr lang="de-DE" smtClean="0"/>
              <a:pPr/>
              <a:t>30.05.2019</a:t>
            </a:fld>
            <a:endParaRPr lang="de-DE"/>
          </a:p>
        </p:txBody>
      </p:sp>
      <p:sp>
        <p:nvSpPr>
          <p:cNvPr id="5" name="Slide Number Placeholder 4"/>
          <p:cNvSpPr>
            <a:spLocks noGrp="1"/>
          </p:cNvSpPr>
          <p:nvPr>
            <p:ph type="sldNum" sz="quarter" idx="12"/>
          </p:nvPr>
        </p:nvSpPr>
        <p:spPr/>
        <p:txBody>
          <a:bodyPr/>
          <a:lstStyle/>
          <a:p>
            <a:fld id="{6FA75327-74AB-473A-BED1-A5EF3F398002}" type="slidenum">
              <a:rPr lang="de-DE" smtClean="0"/>
              <a:pPr/>
              <a:t>10</a:t>
            </a:fld>
            <a:endParaRPr lang="de-DE"/>
          </a:p>
        </p:txBody>
      </p:sp>
    </p:spTree>
    <p:extLst>
      <p:ext uri="{BB962C8B-B14F-4D97-AF65-F5344CB8AC3E}">
        <p14:creationId xmlns:p14="http://schemas.microsoft.com/office/powerpoint/2010/main" val="3579109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80528" y="2708920"/>
            <a:ext cx="9505056" cy="1470025"/>
          </a:xfrm>
        </p:spPr>
        <p:txBody>
          <a:bodyPr>
            <a:normAutofit fontScale="90000"/>
          </a:bodyPr>
          <a:lstStyle/>
          <a:p>
            <a:r>
              <a:rPr lang="en-US" dirty="0"/>
              <a:t>European Junior Doctors Association (EJD) </a:t>
            </a:r>
            <a:br>
              <a:rPr lang="en-US" dirty="0"/>
            </a:br>
            <a:r>
              <a:rPr lang="en-US" dirty="0"/>
              <a:t>Survey on Flexible Working</a:t>
            </a:r>
            <a:br>
              <a:rPr lang="en-US" dirty="0"/>
            </a:br>
            <a:endParaRPr lang="en-GB" dirty="0">
              <a:latin typeface="Calibri" charset="0"/>
            </a:endParaRPr>
          </a:p>
        </p:txBody>
      </p:sp>
      <p:sp>
        <p:nvSpPr>
          <p:cNvPr id="3" name="Subtitle 2"/>
          <p:cNvSpPr>
            <a:spLocks noGrp="1"/>
          </p:cNvSpPr>
          <p:nvPr>
            <p:ph type="subTitle" idx="1"/>
          </p:nvPr>
        </p:nvSpPr>
        <p:spPr>
          <a:xfrm>
            <a:off x="647564" y="5731024"/>
            <a:ext cx="7848872" cy="1126976"/>
          </a:xfrm>
        </p:spPr>
        <p:txBody>
          <a:bodyPr rtlCol="0">
            <a:noAutofit/>
          </a:bodyPr>
          <a:lstStyle/>
          <a:p>
            <a:endParaRPr lang="en-US" sz="2000" i="1" dirty="0"/>
          </a:p>
        </p:txBody>
      </p:sp>
    </p:spTree>
    <p:extLst>
      <p:ext uri="{BB962C8B-B14F-4D97-AF65-F5344CB8AC3E}">
        <p14:creationId xmlns:p14="http://schemas.microsoft.com/office/powerpoint/2010/main" val="2119887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0" name="Title 62"/>
          <p:cNvSpPr>
            <a:spLocks noGrp="1"/>
          </p:cNvSpPr>
          <p:nvPr>
            <p:ph type="title"/>
          </p:nvPr>
        </p:nvSpPr>
        <p:spPr>
          <a:xfrm>
            <a:off x="0" y="0"/>
            <a:ext cx="7992888" cy="850106"/>
          </a:xfrm>
        </p:spPr>
        <p:txBody>
          <a:bodyPr lIns="91435" tIns="45718" rIns="91435" bIns="45718">
            <a:normAutofit/>
          </a:bodyPr>
          <a:lstStyle/>
          <a:p>
            <a:pPr eaLnBrk="1" hangingPunct="1"/>
            <a:r>
              <a:rPr lang="en-GB" sz="3200" dirty="0">
                <a:latin typeface="Calibri" charset="0"/>
              </a:rPr>
              <a:t>Introductory remarks</a:t>
            </a:r>
          </a:p>
        </p:txBody>
      </p:sp>
      <p:sp>
        <p:nvSpPr>
          <p:cNvPr id="2" name="TextBox 1">
            <a:extLst>
              <a:ext uri="{FF2B5EF4-FFF2-40B4-BE49-F238E27FC236}">
                <a16:creationId xmlns="" xmlns:a16="http://schemas.microsoft.com/office/drawing/2014/main" id="{56325591-ABF6-4220-BDC3-FCB560C52615}"/>
              </a:ext>
            </a:extLst>
          </p:cNvPr>
          <p:cNvSpPr txBox="1"/>
          <p:nvPr/>
        </p:nvSpPr>
        <p:spPr>
          <a:xfrm>
            <a:off x="179512" y="1182231"/>
            <a:ext cx="8784976" cy="4493538"/>
          </a:xfrm>
          <a:prstGeom prst="rect">
            <a:avLst/>
          </a:prstGeom>
          <a:noFill/>
        </p:spPr>
        <p:txBody>
          <a:bodyPr wrap="square" rtlCol="0">
            <a:spAutoFit/>
          </a:bodyPr>
          <a:lstStyle/>
          <a:p>
            <a:pPr marL="342900" indent="-342900">
              <a:buFont typeface="Arial" panose="020B0604020202020204" pitchFamily="34" charset="0"/>
              <a:buChar char="•"/>
            </a:pPr>
            <a:r>
              <a:rPr lang="en-GB" sz="2600" i="1" dirty="0"/>
              <a:t>The survey was conducted in August and September 2018. </a:t>
            </a:r>
          </a:p>
          <a:p>
            <a:endParaRPr lang="en-GB" sz="2600" i="1" dirty="0"/>
          </a:p>
          <a:p>
            <a:pPr marL="342900" indent="-342900">
              <a:buFont typeface="Arial" panose="020B0604020202020204" pitchFamily="34" charset="0"/>
              <a:buChar char="•"/>
            </a:pPr>
            <a:r>
              <a:rPr lang="en-GB" sz="2600" i="1" dirty="0"/>
              <a:t>The aim of the survey was to look into a possibility of flexible working by junior doctors during their postgraduate training in EJD Member States.</a:t>
            </a:r>
          </a:p>
          <a:p>
            <a:pPr marL="342900" indent="-342900">
              <a:buFont typeface="Arial" panose="020B0604020202020204" pitchFamily="34" charset="0"/>
              <a:buChar char="•"/>
            </a:pPr>
            <a:endParaRPr lang="en-GB" sz="2600" i="1" dirty="0"/>
          </a:p>
          <a:p>
            <a:pPr marL="342900" indent="-342900">
              <a:buFont typeface="Arial" panose="020B0604020202020204" pitchFamily="34" charset="0"/>
              <a:buChar char="•"/>
            </a:pPr>
            <a:r>
              <a:rPr lang="en-GB" sz="2600" i="1" dirty="0"/>
              <a:t>21 out of all 22 EJD Member States have taken part in it, responding to the 21 questions.</a:t>
            </a:r>
          </a:p>
          <a:p>
            <a:pPr marL="342900" indent="-342900">
              <a:buFont typeface="Arial" panose="020B0604020202020204" pitchFamily="34" charset="0"/>
              <a:buChar char="•"/>
            </a:pPr>
            <a:endParaRPr lang="en-GB" sz="2600" i="1" dirty="0"/>
          </a:p>
          <a:p>
            <a:pPr marL="342900" indent="-342900">
              <a:buFont typeface="Arial" panose="020B0604020202020204" pitchFamily="34" charset="0"/>
              <a:buChar char="•"/>
            </a:pPr>
            <a:r>
              <a:rPr lang="en-GB" sz="2600" i="1" dirty="0"/>
              <a:t>All answers have been analysed using descriptive statistics methods</a:t>
            </a:r>
          </a:p>
        </p:txBody>
      </p:sp>
    </p:spTree>
    <p:extLst>
      <p:ext uri="{BB962C8B-B14F-4D97-AF65-F5344CB8AC3E}">
        <p14:creationId xmlns:p14="http://schemas.microsoft.com/office/powerpoint/2010/main" val="2571479984"/>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4740" y="4979193"/>
            <a:ext cx="2336800" cy="105727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Freeform 37"/>
          <p:cNvSpPr>
            <a:spLocks noChangeAspect="1"/>
          </p:cNvSpPr>
          <p:nvPr/>
        </p:nvSpPr>
        <p:spPr bwMode="auto">
          <a:xfrm>
            <a:off x="3702052" y="1361281"/>
            <a:ext cx="47625" cy="38100"/>
          </a:xfrm>
          <a:custGeom>
            <a:avLst/>
            <a:gdLst>
              <a:gd name="T0" fmla="*/ 2147483647 w 23"/>
              <a:gd name="T1" fmla="*/ 0 h 18"/>
              <a:gd name="T2" fmla="*/ 2147483647 w 23"/>
              <a:gd name="T3" fmla="*/ 2147483647 h 18"/>
              <a:gd name="T4" fmla="*/ 2147483647 w 23"/>
              <a:gd name="T5" fmla="*/ 2147483647 h 18"/>
              <a:gd name="T6" fmla="*/ 0 w 23"/>
              <a:gd name="T7" fmla="*/ 2147483647 h 18"/>
              <a:gd name="T8" fmla="*/ 2147483647 w 23"/>
              <a:gd name="T9" fmla="*/ 0 h 18"/>
              <a:gd name="T10" fmla="*/ 0 60000 65536"/>
              <a:gd name="T11" fmla="*/ 0 60000 65536"/>
              <a:gd name="T12" fmla="*/ 0 60000 65536"/>
              <a:gd name="T13" fmla="*/ 0 60000 65536"/>
              <a:gd name="T14" fmla="*/ 0 60000 65536"/>
              <a:gd name="T15" fmla="*/ 0 w 23"/>
              <a:gd name="T16" fmla="*/ 0 h 18"/>
              <a:gd name="T17" fmla="*/ 23 w 23"/>
              <a:gd name="T18" fmla="*/ 18 h 18"/>
            </a:gdLst>
            <a:ahLst/>
            <a:cxnLst>
              <a:cxn ang="T10">
                <a:pos x="T0" y="T1"/>
              </a:cxn>
              <a:cxn ang="T11">
                <a:pos x="T2" y="T3"/>
              </a:cxn>
              <a:cxn ang="T12">
                <a:pos x="T4" y="T5"/>
              </a:cxn>
              <a:cxn ang="T13">
                <a:pos x="T6" y="T7"/>
              </a:cxn>
              <a:cxn ang="T14">
                <a:pos x="T8" y="T9"/>
              </a:cxn>
            </a:cxnLst>
            <a:rect l="T15" t="T16" r="T17" b="T18"/>
            <a:pathLst>
              <a:path w="23" h="18">
                <a:moveTo>
                  <a:pt x="19" y="0"/>
                </a:moveTo>
                <a:lnTo>
                  <a:pt x="22" y="12"/>
                </a:lnTo>
                <a:lnTo>
                  <a:pt x="5" y="17"/>
                </a:lnTo>
                <a:lnTo>
                  <a:pt x="0" y="5"/>
                </a:lnTo>
                <a:lnTo>
                  <a:pt x="19" y="0"/>
                </a:lnTo>
              </a:path>
            </a:pathLst>
          </a:custGeom>
          <a:noFill/>
          <a:ln w="3175" cap="rnd">
            <a:solidFill>
              <a:schemeClr val="bg1">
                <a:lumMod val="75000"/>
              </a:schemeClr>
            </a:solidFill>
            <a:round/>
            <a:headEnd type="none" w="sm" len="sm"/>
            <a:tailEnd type="none" w="sm" len="sm"/>
          </a:ln>
        </p:spPr>
        <p:txBody>
          <a:bodyPr lIns="91411" tIns="45706" rIns="91411" bIns="45706"/>
          <a:lstStyle/>
          <a:p>
            <a:pPr defTabSz="457059" eaLnBrk="1" fontAlgn="auto" hangingPunct="1">
              <a:spcBef>
                <a:spcPts val="0"/>
              </a:spcBef>
              <a:spcAft>
                <a:spcPts val="0"/>
              </a:spcAft>
              <a:defRPr/>
            </a:pPr>
            <a:endParaRPr lang="en-GB" dirty="0">
              <a:solidFill>
                <a:prstClr val="black"/>
              </a:solidFill>
              <a:latin typeface="Arial" charset="0"/>
              <a:ea typeface="ＭＳ Ｐゴシック" pitchFamily="-65" charset="-128"/>
              <a:cs typeface="+mn-cs"/>
            </a:endParaRPr>
          </a:p>
        </p:txBody>
      </p:sp>
      <p:sp>
        <p:nvSpPr>
          <p:cNvPr id="6" name="Freeform 38"/>
          <p:cNvSpPr>
            <a:spLocks noChangeAspect="1"/>
          </p:cNvSpPr>
          <p:nvPr/>
        </p:nvSpPr>
        <p:spPr bwMode="auto">
          <a:xfrm>
            <a:off x="3481388" y="1177925"/>
            <a:ext cx="42862" cy="36513"/>
          </a:xfrm>
          <a:custGeom>
            <a:avLst/>
            <a:gdLst>
              <a:gd name="T0" fmla="*/ 0 w 21"/>
              <a:gd name="T1" fmla="*/ 2147483647 h 17"/>
              <a:gd name="T2" fmla="*/ 2147483647 w 21"/>
              <a:gd name="T3" fmla="*/ 0 h 17"/>
              <a:gd name="T4" fmla="*/ 2147483647 w 21"/>
              <a:gd name="T5" fmla="*/ 2147483647 h 17"/>
              <a:gd name="T6" fmla="*/ 0 w 21"/>
              <a:gd name="T7" fmla="*/ 2147483647 h 17"/>
              <a:gd name="T8" fmla="*/ 0 60000 65536"/>
              <a:gd name="T9" fmla="*/ 0 60000 65536"/>
              <a:gd name="T10" fmla="*/ 0 60000 65536"/>
              <a:gd name="T11" fmla="*/ 0 60000 65536"/>
              <a:gd name="T12" fmla="*/ 0 w 21"/>
              <a:gd name="T13" fmla="*/ 0 h 17"/>
              <a:gd name="T14" fmla="*/ 21 w 21"/>
              <a:gd name="T15" fmla="*/ 17 h 17"/>
            </a:gdLst>
            <a:ahLst/>
            <a:cxnLst>
              <a:cxn ang="T8">
                <a:pos x="T0" y="T1"/>
              </a:cxn>
              <a:cxn ang="T9">
                <a:pos x="T2" y="T3"/>
              </a:cxn>
              <a:cxn ang="T10">
                <a:pos x="T4" y="T5"/>
              </a:cxn>
              <a:cxn ang="T11">
                <a:pos x="T6" y="T7"/>
              </a:cxn>
            </a:cxnLst>
            <a:rect l="T12" t="T13" r="T14" b="T15"/>
            <a:pathLst>
              <a:path w="21" h="17">
                <a:moveTo>
                  <a:pt x="0" y="16"/>
                </a:moveTo>
                <a:lnTo>
                  <a:pt x="15" y="0"/>
                </a:lnTo>
                <a:lnTo>
                  <a:pt x="20" y="6"/>
                </a:lnTo>
                <a:lnTo>
                  <a:pt x="0" y="16"/>
                </a:lnTo>
              </a:path>
            </a:pathLst>
          </a:custGeom>
          <a:noFill/>
          <a:ln w="3175" cap="rnd">
            <a:solidFill>
              <a:schemeClr val="bg1">
                <a:lumMod val="75000"/>
              </a:schemeClr>
            </a:solidFill>
            <a:round/>
            <a:headEnd type="none" w="sm" len="sm"/>
            <a:tailEnd type="none" w="sm" len="sm"/>
          </a:ln>
        </p:spPr>
        <p:txBody>
          <a:bodyPr lIns="91411" tIns="45706" rIns="91411" bIns="45706"/>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7" name="Freeform 39"/>
          <p:cNvSpPr>
            <a:spLocks noChangeAspect="1"/>
          </p:cNvSpPr>
          <p:nvPr/>
        </p:nvSpPr>
        <p:spPr bwMode="auto">
          <a:xfrm>
            <a:off x="3638552" y="1378743"/>
            <a:ext cx="34925" cy="34925"/>
          </a:xfrm>
          <a:custGeom>
            <a:avLst/>
            <a:gdLst>
              <a:gd name="T0" fmla="*/ 2147483647 w 17"/>
              <a:gd name="T1" fmla="*/ 0 h 17"/>
              <a:gd name="T2" fmla="*/ 2147483647 w 17"/>
              <a:gd name="T3" fmla="*/ 2147483647 h 17"/>
              <a:gd name="T4" fmla="*/ 0 w 17"/>
              <a:gd name="T5" fmla="*/ 2147483647 h 17"/>
              <a:gd name="T6" fmla="*/ 2147483647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3" y="0"/>
                </a:moveTo>
                <a:lnTo>
                  <a:pt x="16" y="12"/>
                </a:lnTo>
                <a:lnTo>
                  <a:pt x="0" y="16"/>
                </a:lnTo>
                <a:lnTo>
                  <a:pt x="13" y="0"/>
                </a:lnTo>
              </a:path>
            </a:pathLst>
          </a:custGeom>
          <a:noFill/>
          <a:ln w="3175" cap="rnd">
            <a:solidFill>
              <a:schemeClr val="bg1">
                <a:lumMod val="75000"/>
              </a:schemeClr>
            </a:solidFill>
            <a:round/>
            <a:headEnd type="none" w="sm" len="sm"/>
            <a:tailEnd type="none" w="sm" len="sm"/>
          </a:ln>
        </p:spPr>
        <p:txBody>
          <a:bodyPr lIns="91411" tIns="45706" rIns="91411" bIns="45706"/>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8" name="Freeform 42"/>
          <p:cNvSpPr>
            <a:spLocks noChangeAspect="1"/>
          </p:cNvSpPr>
          <p:nvPr/>
        </p:nvSpPr>
        <p:spPr bwMode="auto">
          <a:xfrm>
            <a:off x="3282952" y="2024856"/>
            <a:ext cx="61913" cy="36512"/>
          </a:xfrm>
          <a:custGeom>
            <a:avLst/>
            <a:gdLst>
              <a:gd name="T0" fmla="*/ 2147483647 w 30"/>
              <a:gd name="T1" fmla="*/ 2147483647 h 17"/>
              <a:gd name="T2" fmla="*/ 2147483647 w 30"/>
              <a:gd name="T3" fmla="*/ 0 h 17"/>
              <a:gd name="T4" fmla="*/ 0 w 30"/>
              <a:gd name="T5" fmla="*/ 2147483647 h 17"/>
              <a:gd name="T6" fmla="*/ 2147483647 w 30"/>
              <a:gd name="T7" fmla="*/ 2147483647 h 17"/>
              <a:gd name="T8" fmla="*/ 2147483647 w 30"/>
              <a:gd name="T9" fmla="*/ 2147483647 h 17"/>
              <a:gd name="T10" fmla="*/ 0 60000 65536"/>
              <a:gd name="T11" fmla="*/ 0 60000 65536"/>
              <a:gd name="T12" fmla="*/ 0 60000 65536"/>
              <a:gd name="T13" fmla="*/ 0 60000 65536"/>
              <a:gd name="T14" fmla="*/ 0 60000 65536"/>
              <a:gd name="T15" fmla="*/ 0 w 30"/>
              <a:gd name="T16" fmla="*/ 0 h 17"/>
              <a:gd name="T17" fmla="*/ 30 w 30"/>
              <a:gd name="T18" fmla="*/ 17 h 17"/>
            </a:gdLst>
            <a:ahLst/>
            <a:cxnLst>
              <a:cxn ang="T10">
                <a:pos x="T0" y="T1"/>
              </a:cxn>
              <a:cxn ang="T11">
                <a:pos x="T2" y="T3"/>
              </a:cxn>
              <a:cxn ang="T12">
                <a:pos x="T4" y="T5"/>
              </a:cxn>
              <a:cxn ang="T13">
                <a:pos x="T6" y="T7"/>
              </a:cxn>
              <a:cxn ang="T14">
                <a:pos x="T8" y="T9"/>
              </a:cxn>
            </a:cxnLst>
            <a:rect l="T15" t="T16" r="T17" b="T18"/>
            <a:pathLst>
              <a:path w="30" h="17">
                <a:moveTo>
                  <a:pt x="29" y="9"/>
                </a:moveTo>
                <a:lnTo>
                  <a:pt x="7" y="0"/>
                </a:lnTo>
                <a:lnTo>
                  <a:pt x="0" y="7"/>
                </a:lnTo>
                <a:lnTo>
                  <a:pt x="3" y="16"/>
                </a:lnTo>
                <a:lnTo>
                  <a:pt x="29" y="9"/>
                </a:lnTo>
              </a:path>
            </a:pathLst>
          </a:custGeom>
          <a:noFill/>
          <a:ln w="3175" cap="rnd">
            <a:solidFill>
              <a:schemeClr val="bg1">
                <a:lumMod val="75000"/>
              </a:schemeClr>
            </a:solidFill>
            <a:round/>
            <a:headEnd type="none" w="sm" len="sm"/>
            <a:tailEnd type="none" w="sm" len="sm"/>
          </a:ln>
        </p:spPr>
        <p:txBody>
          <a:bodyPr lIns="91411" tIns="45706" rIns="91411" bIns="45706"/>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9" name="Freeform 43"/>
          <p:cNvSpPr>
            <a:spLocks noChangeAspect="1"/>
          </p:cNvSpPr>
          <p:nvPr/>
        </p:nvSpPr>
        <p:spPr bwMode="auto">
          <a:xfrm>
            <a:off x="1625602" y="1375568"/>
            <a:ext cx="609600" cy="547688"/>
          </a:xfrm>
          <a:custGeom>
            <a:avLst/>
            <a:gdLst>
              <a:gd name="T0" fmla="*/ 2147483647 w 297"/>
              <a:gd name="T1" fmla="*/ 2147483647 h 260"/>
              <a:gd name="T2" fmla="*/ 2147483647 w 297"/>
              <a:gd name="T3" fmla="*/ 2147483647 h 260"/>
              <a:gd name="T4" fmla="*/ 2147483647 w 297"/>
              <a:gd name="T5" fmla="*/ 2147483647 h 260"/>
              <a:gd name="T6" fmla="*/ 2147483647 w 297"/>
              <a:gd name="T7" fmla="*/ 2147483647 h 260"/>
              <a:gd name="T8" fmla="*/ 0 w 297"/>
              <a:gd name="T9" fmla="*/ 2147483647 h 260"/>
              <a:gd name="T10" fmla="*/ 2147483647 w 297"/>
              <a:gd name="T11" fmla="*/ 2147483647 h 260"/>
              <a:gd name="T12" fmla="*/ 2147483647 w 297"/>
              <a:gd name="T13" fmla="*/ 2147483647 h 260"/>
              <a:gd name="T14" fmla="*/ 2147483647 w 297"/>
              <a:gd name="T15" fmla="*/ 2147483647 h 260"/>
              <a:gd name="T16" fmla="*/ 2147483647 w 297"/>
              <a:gd name="T17" fmla="*/ 2147483647 h 260"/>
              <a:gd name="T18" fmla="*/ 2147483647 w 297"/>
              <a:gd name="T19" fmla="*/ 2147483647 h 260"/>
              <a:gd name="T20" fmla="*/ 2147483647 w 297"/>
              <a:gd name="T21" fmla="*/ 2147483647 h 260"/>
              <a:gd name="T22" fmla="*/ 2147483647 w 297"/>
              <a:gd name="T23" fmla="*/ 2147483647 h 260"/>
              <a:gd name="T24" fmla="*/ 2147483647 w 297"/>
              <a:gd name="T25" fmla="*/ 2147483647 h 260"/>
              <a:gd name="T26" fmla="*/ 2147483647 w 297"/>
              <a:gd name="T27" fmla="*/ 2147483647 h 260"/>
              <a:gd name="T28" fmla="*/ 2147483647 w 297"/>
              <a:gd name="T29" fmla="*/ 2147483647 h 260"/>
              <a:gd name="T30" fmla="*/ 2147483647 w 297"/>
              <a:gd name="T31" fmla="*/ 2147483647 h 260"/>
              <a:gd name="T32" fmla="*/ 2147483647 w 297"/>
              <a:gd name="T33" fmla="*/ 2147483647 h 260"/>
              <a:gd name="T34" fmla="*/ 2147483647 w 297"/>
              <a:gd name="T35" fmla="*/ 2147483647 h 260"/>
              <a:gd name="T36" fmla="*/ 2147483647 w 297"/>
              <a:gd name="T37" fmla="*/ 2147483647 h 260"/>
              <a:gd name="T38" fmla="*/ 2147483647 w 297"/>
              <a:gd name="T39" fmla="*/ 2147483647 h 260"/>
              <a:gd name="T40" fmla="*/ 2147483647 w 297"/>
              <a:gd name="T41" fmla="*/ 2147483647 h 260"/>
              <a:gd name="T42" fmla="*/ 2147483647 w 297"/>
              <a:gd name="T43" fmla="*/ 2147483647 h 260"/>
              <a:gd name="T44" fmla="*/ 2147483647 w 297"/>
              <a:gd name="T45" fmla="*/ 2147483647 h 260"/>
              <a:gd name="T46" fmla="*/ 2147483647 w 297"/>
              <a:gd name="T47" fmla="*/ 2147483647 h 260"/>
              <a:gd name="T48" fmla="*/ 2147483647 w 297"/>
              <a:gd name="T49" fmla="*/ 2147483647 h 260"/>
              <a:gd name="T50" fmla="*/ 2147483647 w 297"/>
              <a:gd name="T51" fmla="*/ 2147483647 h 260"/>
              <a:gd name="T52" fmla="*/ 2147483647 w 297"/>
              <a:gd name="T53" fmla="*/ 2147483647 h 260"/>
              <a:gd name="T54" fmla="*/ 2147483647 w 297"/>
              <a:gd name="T55" fmla="*/ 2147483647 h 260"/>
              <a:gd name="T56" fmla="*/ 2147483647 w 297"/>
              <a:gd name="T57" fmla="*/ 2147483647 h 260"/>
              <a:gd name="T58" fmla="*/ 2147483647 w 297"/>
              <a:gd name="T59" fmla="*/ 2147483647 h 260"/>
              <a:gd name="T60" fmla="*/ 2147483647 w 297"/>
              <a:gd name="T61" fmla="*/ 2147483647 h 260"/>
              <a:gd name="T62" fmla="*/ 2147483647 w 297"/>
              <a:gd name="T63" fmla="*/ 2147483647 h 260"/>
              <a:gd name="T64" fmla="*/ 2147483647 w 297"/>
              <a:gd name="T65" fmla="*/ 2147483647 h 260"/>
              <a:gd name="T66" fmla="*/ 2147483647 w 297"/>
              <a:gd name="T67" fmla="*/ 2147483647 h 260"/>
              <a:gd name="T68" fmla="*/ 2147483647 w 297"/>
              <a:gd name="T69" fmla="*/ 2147483647 h 260"/>
              <a:gd name="T70" fmla="*/ 2147483647 w 297"/>
              <a:gd name="T71" fmla="*/ 0 h 260"/>
              <a:gd name="T72" fmla="*/ 2147483647 w 297"/>
              <a:gd name="T73" fmla="*/ 2147483647 h 260"/>
              <a:gd name="T74" fmla="*/ 2147483647 w 297"/>
              <a:gd name="T75" fmla="*/ 2147483647 h 260"/>
              <a:gd name="T76" fmla="*/ 2147483647 w 297"/>
              <a:gd name="T77" fmla="*/ 2147483647 h 260"/>
              <a:gd name="T78" fmla="*/ 2147483647 w 297"/>
              <a:gd name="T79" fmla="*/ 2147483647 h 260"/>
              <a:gd name="T80" fmla="*/ 2147483647 w 297"/>
              <a:gd name="T81" fmla="*/ 2147483647 h 260"/>
              <a:gd name="T82" fmla="*/ 2147483647 w 297"/>
              <a:gd name="T83" fmla="*/ 2147483647 h 260"/>
              <a:gd name="T84" fmla="*/ 2147483647 w 297"/>
              <a:gd name="T85" fmla="*/ 2147483647 h 260"/>
              <a:gd name="T86" fmla="*/ 2147483647 w 297"/>
              <a:gd name="T87" fmla="*/ 2147483647 h 260"/>
              <a:gd name="T88" fmla="*/ 2147483647 w 297"/>
              <a:gd name="T89" fmla="*/ 2147483647 h 260"/>
              <a:gd name="T90" fmla="*/ 2147483647 w 297"/>
              <a:gd name="T91" fmla="*/ 2147483647 h 260"/>
              <a:gd name="T92" fmla="*/ 2147483647 w 297"/>
              <a:gd name="T93" fmla="*/ 2147483647 h 260"/>
              <a:gd name="T94" fmla="*/ 2147483647 w 297"/>
              <a:gd name="T95" fmla="*/ 2147483647 h 260"/>
              <a:gd name="T96" fmla="*/ 2147483647 w 297"/>
              <a:gd name="T97" fmla="*/ 2147483647 h 2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7"/>
              <a:gd name="T148" fmla="*/ 0 h 260"/>
              <a:gd name="T149" fmla="*/ 297 w 297"/>
              <a:gd name="T150" fmla="*/ 260 h 2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7" h="260">
                <a:moveTo>
                  <a:pt x="22" y="60"/>
                </a:moveTo>
                <a:lnTo>
                  <a:pt x="13" y="71"/>
                </a:lnTo>
                <a:lnTo>
                  <a:pt x="24" y="88"/>
                </a:lnTo>
                <a:lnTo>
                  <a:pt x="36" y="92"/>
                </a:lnTo>
                <a:lnTo>
                  <a:pt x="46" y="99"/>
                </a:lnTo>
                <a:lnTo>
                  <a:pt x="47" y="127"/>
                </a:lnTo>
                <a:lnTo>
                  <a:pt x="37" y="146"/>
                </a:lnTo>
                <a:lnTo>
                  <a:pt x="28" y="151"/>
                </a:lnTo>
                <a:lnTo>
                  <a:pt x="3" y="146"/>
                </a:lnTo>
                <a:lnTo>
                  <a:pt x="0" y="149"/>
                </a:lnTo>
                <a:lnTo>
                  <a:pt x="29" y="179"/>
                </a:lnTo>
                <a:lnTo>
                  <a:pt x="38" y="184"/>
                </a:lnTo>
                <a:lnTo>
                  <a:pt x="43" y="205"/>
                </a:lnTo>
                <a:lnTo>
                  <a:pt x="53" y="226"/>
                </a:lnTo>
                <a:lnTo>
                  <a:pt x="71" y="241"/>
                </a:lnTo>
                <a:lnTo>
                  <a:pt x="90" y="243"/>
                </a:lnTo>
                <a:lnTo>
                  <a:pt x="102" y="253"/>
                </a:lnTo>
                <a:lnTo>
                  <a:pt x="112" y="253"/>
                </a:lnTo>
                <a:lnTo>
                  <a:pt x="126" y="247"/>
                </a:lnTo>
                <a:lnTo>
                  <a:pt x="152" y="254"/>
                </a:lnTo>
                <a:lnTo>
                  <a:pt x="166" y="259"/>
                </a:lnTo>
                <a:lnTo>
                  <a:pt x="184" y="255"/>
                </a:lnTo>
                <a:lnTo>
                  <a:pt x="196" y="253"/>
                </a:lnTo>
                <a:lnTo>
                  <a:pt x="206" y="243"/>
                </a:lnTo>
                <a:lnTo>
                  <a:pt x="213" y="247"/>
                </a:lnTo>
                <a:lnTo>
                  <a:pt x="224" y="255"/>
                </a:lnTo>
                <a:lnTo>
                  <a:pt x="234" y="250"/>
                </a:lnTo>
                <a:lnTo>
                  <a:pt x="243" y="243"/>
                </a:lnTo>
                <a:lnTo>
                  <a:pt x="249" y="236"/>
                </a:lnTo>
                <a:lnTo>
                  <a:pt x="272" y="231"/>
                </a:lnTo>
                <a:lnTo>
                  <a:pt x="277" y="224"/>
                </a:lnTo>
                <a:lnTo>
                  <a:pt x="280" y="213"/>
                </a:lnTo>
                <a:lnTo>
                  <a:pt x="295" y="201"/>
                </a:lnTo>
                <a:lnTo>
                  <a:pt x="296" y="192"/>
                </a:lnTo>
                <a:lnTo>
                  <a:pt x="291" y="186"/>
                </a:lnTo>
                <a:lnTo>
                  <a:pt x="283" y="176"/>
                </a:lnTo>
                <a:lnTo>
                  <a:pt x="281" y="139"/>
                </a:lnTo>
                <a:lnTo>
                  <a:pt x="293" y="134"/>
                </a:lnTo>
                <a:lnTo>
                  <a:pt x="286" y="121"/>
                </a:lnTo>
                <a:lnTo>
                  <a:pt x="277" y="123"/>
                </a:lnTo>
                <a:lnTo>
                  <a:pt x="271" y="121"/>
                </a:lnTo>
                <a:lnTo>
                  <a:pt x="274" y="115"/>
                </a:lnTo>
                <a:lnTo>
                  <a:pt x="271" y="104"/>
                </a:lnTo>
                <a:lnTo>
                  <a:pt x="264" y="100"/>
                </a:lnTo>
                <a:lnTo>
                  <a:pt x="252" y="108"/>
                </a:lnTo>
                <a:lnTo>
                  <a:pt x="241" y="116"/>
                </a:lnTo>
                <a:lnTo>
                  <a:pt x="234" y="115"/>
                </a:lnTo>
                <a:lnTo>
                  <a:pt x="227" y="111"/>
                </a:lnTo>
                <a:lnTo>
                  <a:pt x="215" y="104"/>
                </a:lnTo>
                <a:lnTo>
                  <a:pt x="203" y="100"/>
                </a:lnTo>
                <a:lnTo>
                  <a:pt x="196" y="104"/>
                </a:lnTo>
                <a:lnTo>
                  <a:pt x="189" y="99"/>
                </a:lnTo>
                <a:lnTo>
                  <a:pt x="188" y="90"/>
                </a:lnTo>
                <a:lnTo>
                  <a:pt x="182" y="88"/>
                </a:lnTo>
                <a:lnTo>
                  <a:pt x="170" y="92"/>
                </a:lnTo>
                <a:lnTo>
                  <a:pt x="157" y="90"/>
                </a:lnTo>
                <a:lnTo>
                  <a:pt x="157" y="83"/>
                </a:lnTo>
                <a:lnTo>
                  <a:pt x="152" y="76"/>
                </a:lnTo>
                <a:lnTo>
                  <a:pt x="144" y="75"/>
                </a:lnTo>
                <a:lnTo>
                  <a:pt x="139" y="83"/>
                </a:lnTo>
                <a:lnTo>
                  <a:pt x="136" y="87"/>
                </a:lnTo>
                <a:lnTo>
                  <a:pt x="130" y="83"/>
                </a:lnTo>
                <a:lnTo>
                  <a:pt x="121" y="85"/>
                </a:lnTo>
                <a:lnTo>
                  <a:pt x="112" y="93"/>
                </a:lnTo>
                <a:lnTo>
                  <a:pt x="107" y="87"/>
                </a:lnTo>
                <a:lnTo>
                  <a:pt x="108" y="64"/>
                </a:lnTo>
                <a:lnTo>
                  <a:pt x="114" y="53"/>
                </a:lnTo>
                <a:lnTo>
                  <a:pt x="121" y="47"/>
                </a:lnTo>
                <a:lnTo>
                  <a:pt x="120" y="32"/>
                </a:lnTo>
                <a:lnTo>
                  <a:pt x="121" y="17"/>
                </a:lnTo>
                <a:lnTo>
                  <a:pt x="118" y="0"/>
                </a:lnTo>
                <a:lnTo>
                  <a:pt x="112" y="0"/>
                </a:lnTo>
                <a:lnTo>
                  <a:pt x="107" y="7"/>
                </a:lnTo>
                <a:lnTo>
                  <a:pt x="104" y="22"/>
                </a:lnTo>
                <a:lnTo>
                  <a:pt x="99" y="32"/>
                </a:lnTo>
                <a:lnTo>
                  <a:pt x="92" y="24"/>
                </a:lnTo>
                <a:lnTo>
                  <a:pt x="96" y="12"/>
                </a:lnTo>
                <a:lnTo>
                  <a:pt x="88" y="4"/>
                </a:lnTo>
                <a:lnTo>
                  <a:pt x="77" y="7"/>
                </a:lnTo>
                <a:lnTo>
                  <a:pt x="71" y="15"/>
                </a:lnTo>
                <a:lnTo>
                  <a:pt x="74" y="22"/>
                </a:lnTo>
                <a:lnTo>
                  <a:pt x="69" y="29"/>
                </a:lnTo>
                <a:lnTo>
                  <a:pt x="64" y="26"/>
                </a:lnTo>
                <a:lnTo>
                  <a:pt x="56" y="20"/>
                </a:lnTo>
                <a:lnTo>
                  <a:pt x="50" y="22"/>
                </a:lnTo>
                <a:lnTo>
                  <a:pt x="45" y="29"/>
                </a:lnTo>
                <a:lnTo>
                  <a:pt x="52" y="41"/>
                </a:lnTo>
                <a:lnTo>
                  <a:pt x="62" y="43"/>
                </a:lnTo>
                <a:lnTo>
                  <a:pt x="76" y="55"/>
                </a:lnTo>
                <a:lnTo>
                  <a:pt x="81" y="59"/>
                </a:lnTo>
                <a:lnTo>
                  <a:pt x="81" y="66"/>
                </a:lnTo>
                <a:lnTo>
                  <a:pt x="69" y="69"/>
                </a:lnTo>
                <a:lnTo>
                  <a:pt x="71" y="80"/>
                </a:lnTo>
                <a:lnTo>
                  <a:pt x="76" y="87"/>
                </a:lnTo>
                <a:lnTo>
                  <a:pt x="71" y="93"/>
                </a:lnTo>
                <a:lnTo>
                  <a:pt x="61" y="92"/>
                </a:lnTo>
                <a:lnTo>
                  <a:pt x="46" y="76"/>
                </a:lnTo>
                <a:lnTo>
                  <a:pt x="36" y="66"/>
                </a:lnTo>
                <a:lnTo>
                  <a:pt x="22" y="60"/>
                </a:lnTo>
              </a:path>
            </a:pathLst>
          </a:custGeom>
          <a:solidFill>
            <a:schemeClr val="bg1"/>
          </a:solidFill>
          <a:ln w="3175" cap="rnd">
            <a:solidFill>
              <a:schemeClr val="bg1">
                <a:lumMod val="75000"/>
              </a:schemeClr>
            </a:solidFill>
            <a:round/>
            <a:headEnd type="none" w="sm" len="sm"/>
            <a:tailEnd type="none" w="sm" len="sm"/>
          </a:ln>
          <a:extLst/>
        </p:spPr>
        <p:txBody>
          <a:bodyPr lIns="91411" tIns="45706" rIns="91411" bIns="45706"/>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10" name="Freeform 44"/>
          <p:cNvSpPr>
            <a:spLocks noChangeAspect="1"/>
          </p:cNvSpPr>
          <p:nvPr/>
        </p:nvSpPr>
        <p:spPr bwMode="auto">
          <a:xfrm>
            <a:off x="4108452" y="3272631"/>
            <a:ext cx="296863" cy="195262"/>
          </a:xfrm>
          <a:custGeom>
            <a:avLst/>
            <a:gdLst>
              <a:gd name="T0" fmla="*/ 2147483647 w 382"/>
              <a:gd name="T1" fmla="*/ 2147483647 h 296"/>
              <a:gd name="T2" fmla="*/ 2147483647 w 382"/>
              <a:gd name="T3" fmla="*/ 2147483647 h 296"/>
              <a:gd name="T4" fmla="*/ 2147483647 w 382"/>
              <a:gd name="T5" fmla="*/ 2147483647 h 296"/>
              <a:gd name="T6" fmla="*/ 2147483647 w 382"/>
              <a:gd name="T7" fmla="*/ 2147483647 h 296"/>
              <a:gd name="T8" fmla="*/ 2147483647 w 382"/>
              <a:gd name="T9" fmla="*/ 2147483647 h 296"/>
              <a:gd name="T10" fmla="*/ 2147483647 w 382"/>
              <a:gd name="T11" fmla="*/ 2147483647 h 296"/>
              <a:gd name="T12" fmla="*/ 2147483647 w 382"/>
              <a:gd name="T13" fmla="*/ 2147483647 h 296"/>
              <a:gd name="T14" fmla="*/ 2147483647 w 382"/>
              <a:gd name="T15" fmla="*/ 2147483647 h 296"/>
              <a:gd name="T16" fmla="*/ 2147483647 w 382"/>
              <a:gd name="T17" fmla="*/ 2147483647 h 296"/>
              <a:gd name="T18" fmla="*/ 2147483647 w 382"/>
              <a:gd name="T19" fmla="*/ 2147483647 h 296"/>
              <a:gd name="T20" fmla="*/ 2147483647 w 382"/>
              <a:gd name="T21" fmla="*/ 2147483647 h 296"/>
              <a:gd name="T22" fmla="*/ 2147483647 w 382"/>
              <a:gd name="T23" fmla="*/ 2147483647 h 296"/>
              <a:gd name="T24" fmla="*/ 2147483647 w 382"/>
              <a:gd name="T25" fmla="*/ 2147483647 h 296"/>
              <a:gd name="T26" fmla="*/ 2147483647 w 382"/>
              <a:gd name="T27" fmla="*/ 2147483647 h 296"/>
              <a:gd name="T28" fmla="*/ 2147483647 w 382"/>
              <a:gd name="T29" fmla="*/ 0 h 296"/>
              <a:gd name="T30" fmla="*/ 2147483647 w 382"/>
              <a:gd name="T31" fmla="*/ 2147483647 h 296"/>
              <a:gd name="T32" fmla="*/ 2147483647 w 382"/>
              <a:gd name="T33" fmla="*/ 2147483647 h 296"/>
              <a:gd name="T34" fmla="*/ 2147483647 w 382"/>
              <a:gd name="T35" fmla="*/ 2147483647 h 296"/>
              <a:gd name="T36" fmla="*/ 2147483647 w 382"/>
              <a:gd name="T37" fmla="*/ 2147483647 h 296"/>
              <a:gd name="T38" fmla="*/ 2147483647 w 382"/>
              <a:gd name="T39" fmla="*/ 2147483647 h 296"/>
              <a:gd name="T40" fmla="*/ 0 w 382"/>
              <a:gd name="T41" fmla="*/ 2147483647 h 296"/>
              <a:gd name="T42" fmla="*/ 2147483647 w 382"/>
              <a:gd name="T43" fmla="*/ 2147483647 h 296"/>
              <a:gd name="T44" fmla="*/ 2147483647 w 382"/>
              <a:gd name="T45" fmla="*/ 2147483647 h 2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2"/>
              <a:gd name="T70" fmla="*/ 0 h 296"/>
              <a:gd name="T71" fmla="*/ 382 w 382"/>
              <a:gd name="T72" fmla="*/ 296 h 2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2" h="296">
                <a:moveTo>
                  <a:pt x="171" y="296"/>
                </a:moveTo>
                <a:lnTo>
                  <a:pt x="276" y="285"/>
                </a:lnTo>
                <a:lnTo>
                  <a:pt x="333" y="265"/>
                </a:lnTo>
                <a:lnTo>
                  <a:pt x="382" y="254"/>
                </a:lnTo>
                <a:lnTo>
                  <a:pt x="375" y="234"/>
                </a:lnTo>
                <a:lnTo>
                  <a:pt x="371" y="198"/>
                </a:lnTo>
                <a:lnTo>
                  <a:pt x="380" y="163"/>
                </a:lnTo>
                <a:lnTo>
                  <a:pt x="337" y="110"/>
                </a:lnTo>
                <a:lnTo>
                  <a:pt x="287" y="113"/>
                </a:lnTo>
                <a:lnTo>
                  <a:pt x="207" y="86"/>
                </a:lnTo>
                <a:lnTo>
                  <a:pt x="183" y="149"/>
                </a:lnTo>
                <a:lnTo>
                  <a:pt x="156" y="170"/>
                </a:lnTo>
                <a:lnTo>
                  <a:pt x="130" y="131"/>
                </a:lnTo>
                <a:lnTo>
                  <a:pt x="156" y="69"/>
                </a:lnTo>
                <a:lnTo>
                  <a:pt x="152" y="0"/>
                </a:lnTo>
                <a:lnTo>
                  <a:pt x="149" y="75"/>
                </a:lnTo>
                <a:lnTo>
                  <a:pt x="109" y="149"/>
                </a:lnTo>
                <a:lnTo>
                  <a:pt x="92" y="163"/>
                </a:lnTo>
                <a:lnTo>
                  <a:pt x="47" y="168"/>
                </a:lnTo>
                <a:lnTo>
                  <a:pt x="30" y="239"/>
                </a:lnTo>
                <a:lnTo>
                  <a:pt x="0" y="273"/>
                </a:lnTo>
                <a:lnTo>
                  <a:pt x="31" y="282"/>
                </a:lnTo>
                <a:lnTo>
                  <a:pt x="171" y="296"/>
                </a:lnTo>
                <a:close/>
              </a:path>
            </a:pathLst>
          </a:custGeom>
          <a:noFill/>
          <a:ln w="3175">
            <a:solidFill>
              <a:schemeClr val="bg1">
                <a:lumMod val="75000"/>
              </a:schemeClr>
            </a:solidFill>
            <a:round/>
            <a:headEnd/>
            <a:tailEnd/>
          </a:ln>
          <a:extLst/>
        </p:spPr>
        <p:txBody>
          <a:bodyPr wrap="none" lIns="182824"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11" name="Freeform 45"/>
          <p:cNvSpPr>
            <a:spLocks noChangeAspect="1"/>
          </p:cNvSpPr>
          <p:nvPr/>
        </p:nvSpPr>
        <p:spPr bwMode="auto">
          <a:xfrm>
            <a:off x="2736852" y="3994943"/>
            <a:ext cx="65088" cy="84138"/>
          </a:xfrm>
          <a:custGeom>
            <a:avLst/>
            <a:gdLst>
              <a:gd name="T0" fmla="*/ 2147483647 w 81"/>
              <a:gd name="T1" fmla="*/ 2147483647 h 127"/>
              <a:gd name="T2" fmla="*/ 2147483647 w 81"/>
              <a:gd name="T3" fmla="*/ 2147483647 h 127"/>
              <a:gd name="T4" fmla="*/ 0 w 81"/>
              <a:gd name="T5" fmla="*/ 2147483647 h 127"/>
              <a:gd name="T6" fmla="*/ 2147483647 w 81"/>
              <a:gd name="T7" fmla="*/ 2147483647 h 127"/>
              <a:gd name="T8" fmla="*/ 2147483647 w 81"/>
              <a:gd name="T9" fmla="*/ 0 h 127"/>
              <a:gd name="T10" fmla="*/ 2147483647 w 81"/>
              <a:gd name="T11" fmla="*/ 0 h 127"/>
              <a:gd name="T12" fmla="*/ 2147483647 w 81"/>
              <a:gd name="T13" fmla="*/ 2147483647 h 127"/>
              <a:gd name="T14" fmla="*/ 2147483647 w 81"/>
              <a:gd name="T15" fmla="*/ 2147483647 h 127"/>
              <a:gd name="T16" fmla="*/ 2147483647 w 81"/>
              <a:gd name="T17" fmla="*/ 2147483647 h 127"/>
              <a:gd name="T18" fmla="*/ 2147483647 w 81"/>
              <a:gd name="T19" fmla="*/ 2147483647 h 127"/>
              <a:gd name="T20" fmla="*/ 2147483647 w 81"/>
              <a:gd name="T21" fmla="*/ 2147483647 h 127"/>
              <a:gd name="T22" fmla="*/ 2147483647 w 81"/>
              <a:gd name="T23" fmla="*/ 2147483647 h 127"/>
              <a:gd name="T24" fmla="*/ 2147483647 w 81"/>
              <a:gd name="T25" fmla="*/ 2147483647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1"/>
              <a:gd name="T40" fmla="*/ 0 h 127"/>
              <a:gd name="T41" fmla="*/ 81 w 81"/>
              <a:gd name="T42" fmla="*/ 127 h 1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1" h="127">
                <a:moveTo>
                  <a:pt x="2" y="110"/>
                </a:moveTo>
                <a:lnTo>
                  <a:pt x="5" y="72"/>
                </a:lnTo>
                <a:lnTo>
                  <a:pt x="0" y="41"/>
                </a:lnTo>
                <a:lnTo>
                  <a:pt x="17" y="14"/>
                </a:lnTo>
                <a:lnTo>
                  <a:pt x="43" y="0"/>
                </a:lnTo>
                <a:lnTo>
                  <a:pt x="59" y="0"/>
                </a:lnTo>
                <a:lnTo>
                  <a:pt x="76" y="14"/>
                </a:lnTo>
                <a:lnTo>
                  <a:pt x="67" y="29"/>
                </a:lnTo>
                <a:lnTo>
                  <a:pt x="81" y="83"/>
                </a:lnTo>
                <a:lnTo>
                  <a:pt x="81" y="114"/>
                </a:lnTo>
                <a:lnTo>
                  <a:pt x="67" y="127"/>
                </a:lnTo>
                <a:lnTo>
                  <a:pt x="38" y="126"/>
                </a:lnTo>
                <a:lnTo>
                  <a:pt x="2" y="110"/>
                </a:lnTo>
                <a:close/>
              </a:path>
            </a:pathLst>
          </a:custGeom>
          <a:solidFill>
            <a:schemeClr val="bg1"/>
          </a:solidFill>
          <a:ln w="3175">
            <a:solidFill>
              <a:schemeClr val="bg1">
                <a:lumMod val="75000"/>
              </a:schemeClr>
            </a:solidFill>
            <a:round/>
            <a:headEnd/>
            <a:tailEnd/>
          </a:ln>
        </p:spPr>
        <p:txBody>
          <a:bodyPr lIns="91411" tIns="45706" rIns="91411" bIns="45706"/>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grpSp>
        <p:nvGrpSpPr>
          <p:cNvPr id="12" name="Group 46"/>
          <p:cNvGrpSpPr>
            <a:grpSpLocks noChangeAspect="1"/>
          </p:cNvGrpSpPr>
          <p:nvPr/>
        </p:nvGrpSpPr>
        <p:grpSpPr bwMode="auto">
          <a:xfrm>
            <a:off x="4235220" y="5047238"/>
            <a:ext cx="1127123" cy="947737"/>
            <a:chOff x="5158" y="2889"/>
            <a:chExt cx="822" cy="663"/>
          </a:xfrm>
          <a:solidFill>
            <a:srgbClr val="C00000"/>
          </a:solidFill>
        </p:grpSpPr>
        <p:sp>
          <p:nvSpPr>
            <p:cNvPr id="13" name="Freeform 47"/>
            <p:cNvSpPr>
              <a:spLocks/>
            </p:cNvSpPr>
            <p:nvPr/>
          </p:nvSpPr>
          <p:spPr bwMode="auto">
            <a:xfrm>
              <a:off x="5937" y="3371"/>
              <a:ext cx="43" cy="56"/>
            </a:xfrm>
            <a:custGeom>
              <a:avLst/>
              <a:gdLst>
                <a:gd name="T0" fmla="*/ 9 w 80"/>
                <a:gd name="T1" fmla="*/ 8 h 120"/>
                <a:gd name="T2" fmla="*/ 11 w 80"/>
                <a:gd name="T3" fmla="*/ 7 h 120"/>
                <a:gd name="T4" fmla="*/ 11 w 80"/>
                <a:gd name="T5" fmla="*/ 6 h 120"/>
                <a:gd name="T6" fmla="*/ 12 w 80"/>
                <a:gd name="T7" fmla="*/ 4 h 120"/>
                <a:gd name="T8" fmla="*/ 12 w 80"/>
                <a:gd name="T9" fmla="*/ 0 h 120"/>
                <a:gd name="T10" fmla="*/ 6 w 80"/>
                <a:gd name="T11" fmla="*/ 2 h 120"/>
                <a:gd name="T12" fmla="*/ 1 w 80"/>
                <a:gd name="T13" fmla="*/ 7 h 120"/>
                <a:gd name="T14" fmla="*/ 0 w 80"/>
                <a:gd name="T15" fmla="*/ 8 h 120"/>
                <a:gd name="T16" fmla="*/ 1 w 80"/>
                <a:gd name="T17" fmla="*/ 12 h 120"/>
                <a:gd name="T18" fmla="*/ 9 w 80"/>
                <a:gd name="T19" fmla="*/ 8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120"/>
                <a:gd name="T32" fmla="*/ 80 w 80"/>
                <a:gd name="T33" fmla="*/ 120 h 1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120">
                  <a:moveTo>
                    <a:pt x="55" y="83"/>
                  </a:moveTo>
                  <a:lnTo>
                    <a:pt x="68" y="76"/>
                  </a:lnTo>
                  <a:lnTo>
                    <a:pt x="69" y="60"/>
                  </a:lnTo>
                  <a:lnTo>
                    <a:pt x="78" y="36"/>
                  </a:lnTo>
                  <a:lnTo>
                    <a:pt x="80" y="0"/>
                  </a:lnTo>
                  <a:lnTo>
                    <a:pt x="40" y="24"/>
                  </a:lnTo>
                  <a:lnTo>
                    <a:pt x="2" y="69"/>
                  </a:lnTo>
                  <a:lnTo>
                    <a:pt x="0" y="84"/>
                  </a:lnTo>
                  <a:lnTo>
                    <a:pt x="7" y="120"/>
                  </a:lnTo>
                  <a:lnTo>
                    <a:pt x="55" y="83"/>
                  </a:lnTo>
                  <a:close/>
                </a:path>
              </a:pathLst>
            </a:custGeom>
            <a:grpFill/>
            <a:ln w="9525">
              <a:solidFill>
                <a:schemeClr val="bg1">
                  <a:lumMod val="75000"/>
                </a:schemeClr>
              </a:solidFill>
              <a:miter lim="800000"/>
              <a:headEnd/>
              <a:tailEnd/>
            </a:ln>
          </p:spPr>
          <p:txBody>
            <a:bodyPr wrap="none"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14" name="Freeform 48"/>
            <p:cNvSpPr>
              <a:spLocks/>
            </p:cNvSpPr>
            <p:nvPr/>
          </p:nvSpPr>
          <p:spPr bwMode="auto">
            <a:xfrm>
              <a:off x="5552" y="3490"/>
              <a:ext cx="263" cy="62"/>
            </a:xfrm>
            <a:custGeom>
              <a:avLst/>
              <a:gdLst>
                <a:gd name="T0" fmla="*/ 46 w 460"/>
                <a:gd name="T1" fmla="*/ 3 h 133"/>
                <a:gd name="T2" fmla="*/ 42 w 460"/>
                <a:gd name="T3" fmla="*/ 2 h 133"/>
                <a:gd name="T4" fmla="*/ 25 w 460"/>
                <a:gd name="T5" fmla="*/ 5 h 133"/>
                <a:gd name="T6" fmla="*/ 21 w 460"/>
                <a:gd name="T7" fmla="*/ 3 h 133"/>
                <a:gd name="T8" fmla="*/ 18 w 460"/>
                <a:gd name="T9" fmla="*/ 3 h 133"/>
                <a:gd name="T10" fmla="*/ 19 w 460"/>
                <a:gd name="T11" fmla="*/ 1 h 133"/>
                <a:gd name="T12" fmla="*/ 16 w 460"/>
                <a:gd name="T13" fmla="*/ 0 h 133"/>
                <a:gd name="T14" fmla="*/ 13 w 460"/>
                <a:gd name="T15" fmla="*/ 2 h 133"/>
                <a:gd name="T16" fmla="*/ 7 w 460"/>
                <a:gd name="T17" fmla="*/ 0 h 133"/>
                <a:gd name="T18" fmla="*/ 5 w 460"/>
                <a:gd name="T19" fmla="*/ 0 h 133"/>
                <a:gd name="T20" fmla="*/ 3 w 460"/>
                <a:gd name="T21" fmla="*/ 3 h 133"/>
                <a:gd name="T22" fmla="*/ 1 w 460"/>
                <a:gd name="T23" fmla="*/ 2 h 133"/>
                <a:gd name="T24" fmla="*/ 0 w 460"/>
                <a:gd name="T25" fmla="*/ 9 h 133"/>
                <a:gd name="T26" fmla="*/ 3 w 460"/>
                <a:gd name="T27" fmla="*/ 9 h 133"/>
                <a:gd name="T28" fmla="*/ 7 w 460"/>
                <a:gd name="T29" fmla="*/ 9 h 133"/>
                <a:gd name="T30" fmla="*/ 13 w 460"/>
                <a:gd name="T31" fmla="*/ 8 h 133"/>
                <a:gd name="T32" fmla="*/ 20 w 460"/>
                <a:gd name="T33" fmla="*/ 8 h 133"/>
                <a:gd name="T34" fmla="*/ 29 w 460"/>
                <a:gd name="T35" fmla="*/ 9 h 133"/>
                <a:gd name="T36" fmla="*/ 32 w 460"/>
                <a:gd name="T37" fmla="*/ 10 h 133"/>
                <a:gd name="T38" fmla="*/ 37 w 460"/>
                <a:gd name="T39" fmla="*/ 10 h 133"/>
                <a:gd name="T40" fmla="*/ 40 w 460"/>
                <a:gd name="T41" fmla="*/ 14 h 133"/>
                <a:gd name="T42" fmla="*/ 50 w 460"/>
                <a:gd name="T43" fmla="*/ 13 h 133"/>
                <a:gd name="T44" fmla="*/ 55 w 460"/>
                <a:gd name="T45" fmla="*/ 11 h 133"/>
                <a:gd name="T46" fmla="*/ 61 w 460"/>
                <a:gd name="T47" fmla="*/ 11 h 133"/>
                <a:gd name="T48" fmla="*/ 65 w 460"/>
                <a:gd name="T49" fmla="*/ 10 h 133"/>
                <a:gd name="T50" fmla="*/ 70 w 460"/>
                <a:gd name="T51" fmla="*/ 10 h 133"/>
                <a:gd name="T52" fmla="*/ 76 w 460"/>
                <a:gd name="T53" fmla="*/ 9 h 133"/>
                <a:gd name="T54" fmla="*/ 82 w 460"/>
                <a:gd name="T55" fmla="*/ 10 h 133"/>
                <a:gd name="T56" fmla="*/ 86 w 460"/>
                <a:gd name="T57" fmla="*/ 5 h 133"/>
                <a:gd name="T58" fmla="*/ 85 w 460"/>
                <a:gd name="T59" fmla="*/ 3 h 133"/>
                <a:gd name="T60" fmla="*/ 81 w 460"/>
                <a:gd name="T61" fmla="*/ 5 h 133"/>
                <a:gd name="T62" fmla="*/ 78 w 460"/>
                <a:gd name="T63" fmla="*/ 5 h 133"/>
                <a:gd name="T64" fmla="*/ 74 w 460"/>
                <a:gd name="T65" fmla="*/ 6 h 133"/>
                <a:gd name="T66" fmla="*/ 69 w 460"/>
                <a:gd name="T67" fmla="*/ 6 h 133"/>
                <a:gd name="T68" fmla="*/ 66 w 460"/>
                <a:gd name="T69" fmla="*/ 3 h 133"/>
                <a:gd name="T70" fmla="*/ 60 w 460"/>
                <a:gd name="T71" fmla="*/ 4 h 133"/>
                <a:gd name="T72" fmla="*/ 50 w 460"/>
                <a:gd name="T73" fmla="*/ 4 h 133"/>
                <a:gd name="T74" fmla="*/ 47 w 460"/>
                <a:gd name="T75" fmla="*/ 4 h 133"/>
                <a:gd name="T76" fmla="*/ 46 w 460"/>
                <a:gd name="T77" fmla="*/ 3 h 1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0"/>
                <a:gd name="T118" fmla="*/ 0 h 133"/>
                <a:gd name="T119" fmla="*/ 460 w 460"/>
                <a:gd name="T120" fmla="*/ 133 h 1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0" h="133">
                  <a:moveTo>
                    <a:pt x="248" y="31"/>
                  </a:moveTo>
                  <a:lnTo>
                    <a:pt x="224" y="24"/>
                  </a:lnTo>
                  <a:lnTo>
                    <a:pt x="135" y="47"/>
                  </a:lnTo>
                  <a:lnTo>
                    <a:pt x="112" y="33"/>
                  </a:lnTo>
                  <a:lnTo>
                    <a:pt x="95" y="33"/>
                  </a:lnTo>
                  <a:lnTo>
                    <a:pt x="100" y="14"/>
                  </a:lnTo>
                  <a:lnTo>
                    <a:pt x="86" y="0"/>
                  </a:lnTo>
                  <a:lnTo>
                    <a:pt x="71" y="19"/>
                  </a:lnTo>
                  <a:lnTo>
                    <a:pt x="36" y="2"/>
                  </a:lnTo>
                  <a:lnTo>
                    <a:pt x="24" y="2"/>
                  </a:lnTo>
                  <a:lnTo>
                    <a:pt x="19" y="28"/>
                  </a:lnTo>
                  <a:lnTo>
                    <a:pt x="3" y="23"/>
                  </a:lnTo>
                  <a:lnTo>
                    <a:pt x="0" y="92"/>
                  </a:lnTo>
                  <a:lnTo>
                    <a:pt x="16" y="86"/>
                  </a:lnTo>
                  <a:lnTo>
                    <a:pt x="41" y="85"/>
                  </a:lnTo>
                  <a:lnTo>
                    <a:pt x="71" y="80"/>
                  </a:lnTo>
                  <a:lnTo>
                    <a:pt x="107" y="78"/>
                  </a:lnTo>
                  <a:lnTo>
                    <a:pt x="154" y="85"/>
                  </a:lnTo>
                  <a:lnTo>
                    <a:pt x="172" y="95"/>
                  </a:lnTo>
                  <a:lnTo>
                    <a:pt x="198" y="102"/>
                  </a:lnTo>
                  <a:lnTo>
                    <a:pt x="216" y="133"/>
                  </a:lnTo>
                  <a:lnTo>
                    <a:pt x="266" y="124"/>
                  </a:lnTo>
                  <a:lnTo>
                    <a:pt x="295" y="109"/>
                  </a:lnTo>
                  <a:lnTo>
                    <a:pt x="323" y="107"/>
                  </a:lnTo>
                  <a:lnTo>
                    <a:pt x="345" y="100"/>
                  </a:lnTo>
                  <a:lnTo>
                    <a:pt x="378" y="95"/>
                  </a:lnTo>
                  <a:lnTo>
                    <a:pt x="405" y="85"/>
                  </a:lnTo>
                  <a:lnTo>
                    <a:pt x="438" y="95"/>
                  </a:lnTo>
                  <a:lnTo>
                    <a:pt x="460" y="47"/>
                  </a:lnTo>
                  <a:lnTo>
                    <a:pt x="454" y="33"/>
                  </a:lnTo>
                  <a:lnTo>
                    <a:pt x="433" y="45"/>
                  </a:lnTo>
                  <a:lnTo>
                    <a:pt x="417" y="49"/>
                  </a:lnTo>
                  <a:lnTo>
                    <a:pt x="397" y="61"/>
                  </a:lnTo>
                  <a:lnTo>
                    <a:pt x="371" y="54"/>
                  </a:lnTo>
                  <a:lnTo>
                    <a:pt x="354" y="33"/>
                  </a:lnTo>
                  <a:lnTo>
                    <a:pt x="321" y="40"/>
                  </a:lnTo>
                  <a:lnTo>
                    <a:pt x="269" y="43"/>
                  </a:lnTo>
                  <a:lnTo>
                    <a:pt x="250" y="38"/>
                  </a:lnTo>
                  <a:lnTo>
                    <a:pt x="248" y="31"/>
                  </a:lnTo>
                  <a:close/>
                </a:path>
              </a:pathLst>
            </a:custGeom>
            <a:grpFill/>
            <a:ln w="9525">
              <a:solidFill>
                <a:schemeClr val="bg1">
                  <a:lumMod val="75000"/>
                </a:schemeClr>
              </a:solidFill>
              <a:miter lim="800000"/>
              <a:headEnd/>
              <a:tailEnd/>
            </a:ln>
          </p:spPr>
          <p:txBody>
            <a:bodyPr wrap="none"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15" name="Freeform 49"/>
            <p:cNvSpPr>
              <a:spLocks noEditPoints="1"/>
            </p:cNvSpPr>
            <p:nvPr/>
          </p:nvSpPr>
          <p:spPr bwMode="auto">
            <a:xfrm>
              <a:off x="5158" y="2889"/>
              <a:ext cx="630" cy="536"/>
            </a:xfrm>
            <a:custGeom>
              <a:avLst/>
              <a:gdLst>
                <a:gd name="T0" fmla="*/ 0 w 1109"/>
                <a:gd name="T1" fmla="*/ 51 h 1159"/>
                <a:gd name="T2" fmla="*/ 36 w 1109"/>
                <a:gd name="T3" fmla="*/ 81 h 1159"/>
                <a:gd name="T4" fmla="*/ 28 w 1109"/>
                <a:gd name="T5" fmla="*/ 82 h 1159"/>
                <a:gd name="T6" fmla="*/ 135 w 1109"/>
                <a:gd name="T7" fmla="*/ 26 h 1159"/>
                <a:gd name="T8" fmla="*/ 154 w 1109"/>
                <a:gd name="T9" fmla="*/ 40 h 1159"/>
                <a:gd name="T10" fmla="*/ 203 w 1109"/>
                <a:gd name="T11" fmla="*/ 55 h 1159"/>
                <a:gd name="T12" fmla="*/ 191 w 1109"/>
                <a:gd name="T13" fmla="*/ 52 h 1159"/>
                <a:gd name="T14" fmla="*/ 187 w 1109"/>
                <a:gd name="T15" fmla="*/ 72 h 1159"/>
                <a:gd name="T16" fmla="*/ 183 w 1109"/>
                <a:gd name="T17" fmla="*/ 67 h 1159"/>
                <a:gd name="T18" fmla="*/ 148 w 1109"/>
                <a:gd name="T19" fmla="*/ 81 h 1159"/>
                <a:gd name="T20" fmla="*/ 135 w 1109"/>
                <a:gd name="T21" fmla="*/ 69 h 1159"/>
                <a:gd name="T22" fmla="*/ 103 w 1109"/>
                <a:gd name="T23" fmla="*/ 65 h 1159"/>
                <a:gd name="T24" fmla="*/ 127 w 1109"/>
                <a:gd name="T25" fmla="*/ 73 h 1159"/>
                <a:gd name="T26" fmla="*/ 72 w 1109"/>
                <a:gd name="T27" fmla="*/ 77 h 1159"/>
                <a:gd name="T28" fmla="*/ 48 w 1109"/>
                <a:gd name="T29" fmla="*/ 86 h 1159"/>
                <a:gd name="T30" fmla="*/ 64 w 1109"/>
                <a:gd name="T31" fmla="*/ 98 h 1159"/>
                <a:gd name="T32" fmla="*/ 76 w 1109"/>
                <a:gd name="T33" fmla="*/ 103 h 1159"/>
                <a:gd name="T34" fmla="*/ 87 w 1109"/>
                <a:gd name="T35" fmla="*/ 115 h 1159"/>
                <a:gd name="T36" fmla="*/ 100 w 1109"/>
                <a:gd name="T37" fmla="*/ 110 h 1159"/>
                <a:gd name="T38" fmla="*/ 98 w 1109"/>
                <a:gd name="T39" fmla="*/ 95 h 1159"/>
                <a:gd name="T40" fmla="*/ 118 w 1109"/>
                <a:gd name="T41" fmla="*/ 93 h 1159"/>
                <a:gd name="T42" fmla="*/ 104 w 1109"/>
                <a:gd name="T43" fmla="*/ 83 h 1159"/>
                <a:gd name="T44" fmla="*/ 181 w 1109"/>
                <a:gd name="T45" fmla="*/ 99 h 1159"/>
                <a:gd name="T46" fmla="*/ 181 w 1109"/>
                <a:gd name="T47" fmla="*/ 99 h 1159"/>
                <a:gd name="T48" fmla="*/ 155 w 1109"/>
                <a:gd name="T49" fmla="*/ 83 h 1159"/>
                <a:gd name="T50" fmla="*/ 189 w 1109"/>
                <a:gd name="T51" fmla="*/ 6 h 1159"/>
                <a:gd name="T52" fmla="*/ 176 w 1109"/>
                <a:gd name="T53" fmla="*/ 6 h 1159"/>
                <a:gd name="T54" fmla="*/ 136 w 1109"/>
                <a:gd name="T55" fmla="*/ 7 h 1159"/>
                <a:gd name="T56" fmla="*/ 95 w 1109"/>
                <a:gd name="T57" fmla="*/ 13 h 1159"/>
                <a:gd name="T58" fmla="*/ 60 w 1109"/>
                <a:gd name="T59" fmla="*/ 22 h 1159"/>
                <a:gd name="T60" fmla="*/ 32 w 1109"/>
                <a:gd name="T61" fmla="*/ 37 h 1159"/>
                <a:gd name="T62" fmla="*/ 15 w 1109"/>
                <a:gd name="T63" fmla="*/ 51 h 1159"/>
                <a:gd name="T64" fmla="*/ 34 w 1109"/>
                <a:gd name="T65" fmla="*/ 62 h 1159"/>
                <a:gd name="T66" fmla="*/ 41 w 1109"/>
                <a:gd name="T67" fmla="*/ 72 h 1159"/>
                <a:gd name="T68" fmla="*/ 76 w 1109"/>
                <a:gd name="T69" fmla="*/ 76 h 1159"/>
                <a:gd name="T70" fmla="*/ 99 w 1109"/>
                <a:gd name="T71" fmla="*/ 78 h 1159"/>
                <a:gd name="T72" fmla="*/ 104 w 1109"/>
                <a:gd name="T73" fmla="*/ 83 h 1159"/>
                <a:gd name="T74" fmla="*/ 130 w 1109"/>
                <a:gd name="T75" fmla="*/ 76 h 1159"/>
                <a:gd name="T76" fmla="*/ 85 w 1109"/>
                <a:gd name="T77" fmla="*/ 64 h 1159"/>
                <a:gd name="T78" fmla="*/ 99 w 1109"/>
                <a:gd name="T79" fmla="*/ 55 h 1159"/>
                <a:gd name="T80" fmla="*/ 91 w 1109"/>
                <a:gd name="T81" fmla="*/ 49 h 1159"/>
                <a:gd name="T82" fmla="*/ 84 w 1109"/>
                <a:gd name="T83" fmla="*/ 31 h 1159"/>
                <a:gd name="T84" fmla="*/ 106 w 1109"/>
                <a:gd name="T85" fmla="*/ 40 h 1159"/>
                <a:gd name="T86" fmla="*/ 114 w 1109"/>
                <a:gd name="T87" fmla="*/ 37 h 1159"/>
                <a:gd name="T88" fmla="*/ 117 w 1109"/>
                <a:gd name="T89" fmla="*/ 33 h 1159"/>
                <a:gd name="T90" fmla="*/ 116 w 1109"/>
                <a:gd name="T91" fmla="*/ 31 h 1159"/>
                <a:gd name="T92" fmla="*/ 132 w 1109"/>
                <a:gd name="T93" fmla="*/ 20 h 1159"/>
                <a:gd name="T94" fmla="*/ 178 w 1109"/>
                <a:gd name="T95" fmla="*/ 22 h 11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9"/>
                <a:gd name="T145" fmla="*/ 0 h 1159"/>
                <a:gd name="T146" fmla="*/ 1109 w 1109"/>
                <a:gd name="T147" fmla="*/ 1159 h 11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9" h="1159">
                  <a:moveTo>
                    <a:pt x="65" y="579"/>
                  </a:moveTo>
                  <a:lnTo>
                    <a:pt x="38" y="518"/>
                  </a:lnTo>
                  <a:lnTo>
                    <a:pt x="21" y="505"/>
                  </a:lnTo>
                  <a:lnTo>
                    <a:pt x="0" y="512"/>
                  </a:lnTo>
                  <a:lnTo>
                    <a:pt x="29" y="564"/>
                  </a:lnTo>
                  <a:lnTo>
                    <a:pt x="65" y="579"/>
                  </a:lnTo>
                  <a:close/>
                  <a:moveTo>
                    <a:pt x="190" y="843"/>
                  </a:moveTo>
                  <a:lnTo>
                    <a:pt x="196" y="817"/>
                  </a:lnTo>
                  <a:lnTo>
                    <a:pt x="174" y="803"/>
                  </a:lnTo>
                  <a:lnTo>
                    <a:pt x="165" y="776"/>
                  </a:lnTo>
                  <a:lnTo>
                    <a:pt x="127" y="808"/>
                  </a:lnTo>
                  <a:lnTo>
                    <a:pt x="152" y="832"/>
                  </a:lnTo>
                  <a:lnTo>
                    <a:pt x="190" y="843"/>
                  </a:lnTo>
                  <a:close/>
                  <a:moveTo>
                    <a:pt x="784" y="265"/>
                  </a:moveTo>
                  <a:lnTo>
                    <a:pt x="760" y="235"/>
                  </a:lnTo>
                  <a:lnTo>
                    <a:pt x="738" y="261"/>
                  </a:lnTo>
                  <a:lnTo>
                    <a:pt x="759" y="278"/>
                  </a:lnTo>
                  <a:lnTo>
                    <a:pt x="784" y="265"/>
                  </a:lnTo>
                  <a:close/>
                  <a:moveTo>
                    <a:pt x="879" y="390"/>
                  </a:moveTo>
                  <a:lnTo>
                    <a:pt x="840" y="399"/>
                  </a:lnTo>
                  <a:lnTo>
                    <a:pt x="836" y="426"/>
                  </a:lnTo>
                  <a:lnTo>
                    <a:pt x="876" y="426"/>
                  </a:lnTo>
                  <a:lnTo>
                    <a:pt x="879" y="390"/>
                  </a:lnTo>
                  <a:close/>
                  <a:moveTo>
                    <a:pt x="1109" y="552"/>
                  </a:moveTo>
                  <a:lnTo>
                    <a:pt x="1055" y="476"/>
                  </a:lnTo>
                  <a:lnTo>
                    <a:pt x="988" y="519"/>
                  </a:lnTo>
                  <a:lnTo>
                    <a:pt x="984" y="545"/>
                  </a:lnTo>
                  <a:lnTo>
                    <a:pt x="1041" y="528"/>
                  </a:lnTo>
                  <a:lnTo>
                    <a:pt x="1033" y="559"/>
                  </a:lnTo>
                  <a:lnTo>
                    <a:pt x="1059" y="569"/>
                  </a:lnTo>
                  <a:lnTo>
                    <a:pt x="1109" y="552"/>
                  </a:lnTo>
                  <a:close/>
                  <a:moveTo>
                    <a:pt x="1022" y="731"/>
                  </a:moveTo>
                  <a:lnTo>
                    <a:pt x="1041" y="717"/>
                  </a:lnTo>
                  <a:lnTo>
                    <a:pt x="1041" y="662"/>
                  </a:lnTo>
                  <a:lnTo>
                    <a:pt x="998" y="652"/>
                  </a:lnTo>
                  <a:lnTo>
                    <a:pt x="1002" y="676"/>
                  </a:lnTo>
                  <a:lnTo>
                    <a:pt x="1022" y="695"/>
                  </a:lnTo>
                  <a:lnTo>
                    <a:pt x="1010" y="717"/>
                  </a:lnTo>
                  <a:lnTo>
                    <a:pt x="1022" y="731"/>
                  </a:lnTo>
                  <a:close/>
                  <a:moveTo>
                    <a:pt x="807" y="817"/>
                  </a:moveTo>
                  <a:lnTo>
                    <a:pt x="807" y="774"/>
                  </a:lnTo>
                  <a:lnTo>
                    <a:pt x="760" y="764"/>
                  </a:lnTo>
                  <a:lnTo>
                    <a:pt x="738" y="724"/>
                  </a:lnTo>
                  <a:lnTo>
                    <a:pt x="736" y="698"/>
                  </a:lnTo>
                  <a:lnTo>
                    <a:pt x="719" y="683"/>
                  </a:lnTo>
                  <a:lnTo>
                    <a:pt x="674" y="678"/>
                  </a:lnTo>
                  <a:lnTo>
                    <a:pt x="569" y="619"/>
                  </a:lnTo>
                  <a:lnTo>
                    <a:pt x="562" y="657"/>
                  </a:lnTo>
                  <a:lnTo>
                    <a:pt x="628" y="703"/>
                  </a:lnTo>
                  <a:lnTo>
                    <a:pt x="636" y="726"/>
                  </a:lnTo>
                  <a:lnTo>
                    <a:pt x="662" y="738"/>
                  </a:lnTo>
                  <a:lnTo>
                    <a:pt x="695" y="738"/>
                  </a:lnTo>
                  <a:lnTo>
                    <a:pt x="729" y="760"/>
                  </a:lnTo>
                  <a:lnTo>
                    <a:pt x="752" y="801"/>
                  </a:lnTo>
                  <a:lnTo>
                    <a:pt x="807" y="817"/>
                  </a:lnTo>
                  <a:close/>
                  <a:moveTo>
                    <a:pt x="395" y="779"/>
                  </a:moveTo>
                  <a:lnTo>
                    <a:pt x="357" y="788"/>
                  </a:lnTo>
                  <a:lnTo>
                    <a:pt x="315" y="817"/>
                  </a:lnTo>
                  <a:lnTo>
                    <a:pt x="293" y="812"/>
                  </a:lnTo>
                  <a:lnTo>
                    <a:pt x="262" y="869"/>
                  </a:lnTo>
                  <a:lnTo>
                    <a:pt x="257" y="894"/>
                  </a:lnTo>
                  <a:lnTo>
                    <a:pt x="279" y="932"/>
                  </a:lnTo>
                  <a:lnTo>
                    <a:pt x="326" y="951"/>
                  </a:lnTo>
                  <a:lnTo>
                    <a:pt x="350" y="987"/>
                  </a:lnTo>
                  <a:lnTo>
                    <a:pt x="340" y="1035"/>
                  </a:lnTo>
                  <a:lnTo>
                    <a:pt x="348" y="1075"/>
                  </a:lnTo>
                  <a:lnTo>
                    <a:pt x="391" y="1099"/>
                  </a:lnTo>
                  <a:lnTo>
                    <a:pt x="414" y="1039"/>
                  </a:lnTo>
                  <a:lnTo>
                    <a:pt x="427" y="1060"/>
                  </a:lnTo>
                  <a:lnTo>
                    <a:pt x="452" y="1078"/>
                  </a:lnTo>
                  <a:lnTo>
                    <a:pt x="469" y="1125"/>
                  </a:lnTo>
                  <a:lnTo>
                    <a:pt x="476" y="1158"/>
                  </a:lnTo>
                  <a:lnTo>
                    <a:pt x="491" y="1159"/>
                  </a:lnTo>
                  <a:lnTo>
                    <a:pt x="498" y="1097"/>
                  </a:lnTo>
                  <a:lnTo>
                    <a:pt x="524" y="1084"/>
                  </a:lnTo>
                  <a:lnTo>
                    <a:pt x="545" y="1113"/>
                  </a:lnTo>
                  <a:lnTo>
                    <a:pt x="596" y="1144"/>
                  </a:lnTo>
                  <a:lnTo>
                    <a:pt x="584" y="1078"/>
                  </a:lnTo>
                  <a:lnTo>
                    <a:pt x="557" y="992"/>
                  </a:lnTo>
                  <a:lnTo>
                    <a:pt x="533" y="961"/>
                  </a:lnTo>
                  <a:lnTo>
                    <a:pt x="521" y="927"/>
                  </a:lnTo>
                  <a:lnTo>
                    <a:pt x="576" y="956"/>
                  </a:lnTo>
                  <a:lnTo>
                    <a:pt x="596" y="968"/>
                  </a:lnTo>
                  <a:lnTo>
                    <a:pt x="640" y="944"/>
                  </a:lnTo>
                  <a:lnTo>
                    <a:pt x="633" y="922"/>
                  </a:lnTo>
                  <a:lnTo>
                    <a:pt x="595" y="903"/>
                  </a:lnTo>
                  <a:lnTo>
                    <a:pt x="569" y="860"/>
                  </a:lnTo>
                  <a:lnTo>
                    <a:pt x="569" y="838"/>
                  </a:lnTo>
                  <a:lnTo>
                    <a:pt x="543" y="826"/>
                  </a:lnTo>
                  <a:lnTo>
                    <a:pt x="433" y="798"/>
                  </a:lnTo>
                  <a:lnTo>
                    <a:pt x="395" y="779"/>
                  </a:lnTo>
                  <a:close/>
                  <a:moveTo>
                    <a:pt x="986" y="1006"/>
                  </a:moveTo>
                  <a:lnTo>
                    <a:pt x="986" y="958"/>
                  </a:lnTo>
                  <a:lnTo>
                    <a:pt x="957" y="982"/>
                  </a:lnTo>
                  <a:lnTo>
                    <a:pt x="959" y="1008"/>
                  </a:lnTo>
                  <a:lnTo>
                    <a:pt x="986" y="1006"/>
                  </a:lnTo>
                  <a:close/>
                  <a:moveTo>
                    <a:pt x="864" y="869"/>
                  </a:moveTo>
                  <a:lnTo>
                    <a:pt x="878" y="836"/>
                  </a:lnTo>
                  <a:lnTo>
                    <a:pt x="836" y="805"/>
                  </a:lnTo>
                  <a:lnTo>
                    <a:pt x="845" y="838"/>
                  </a:lnTo>
                  <a:lnTo>
                    <a:pt x="864" y="869"/>
                  </a:lnTo>
                  <a:close/>
                  <a:moveTo>
                    <a:pt x="998" y="180"/>
                  </a:moveTo>
                  <a:lnTo>
                    <a:pt x="1003" y="93"/>
                  </a:lnTo>
                  <a:lnTo>
                    <a:pt x="1029" y="65"/>
                  </a:lnTo>
                  <a:lnTo>
                    <a:pt x="1028" y="34"/>
                  </a:lnTo>
                  <a:lnTo>
                    <a:pt x="991" y="0"/>
                  </a:lnTo>
                  <a:lnTo>
                    <a:pt x="959" y="7"/>
                  </a:lnTo>
                  <a:lnTo>
                    <a:pt x="962" y="63"/>
                  </a:lnTo>
                  <a:lnTo>
                    <a:pt x="928" y="101"/>
                  </a:lnTo>
                  <a:lnTo>
                    <a:pt x="874" y="120"/>
                  </a:lnTo>
                  <a:lnTo>
                    <a:pt x="771" y="96"/>
                  </a:lnTo>
                  <a:lnTo>
                    <a:pt x="741" y="75"/>
                  </a:lnTo>
                  <a:lnTo>
                    <a:pt x="710" y="77"/>
                  </a:lnTo>
                  <a:lnTo>
                    <a:pt x="628" y="117"/>
                  </a:lnTo>
                  <a:lnTo>
                    <a:pt x="564" y="122"/>
                  </a:lnTo>
                  <a:lnTo>
                    <a:pt x="519" y="136"/>
                  </a:lnTo>
                  <a:lnTo>
                    <a:pt x="484" y="141"/>
                  </a:lnTo>
                  <a:lnTo>
                    <a:pt x="429" y="189"/>
                  </a:lnTo>
                  <a:lnTo>
                    <a:pt x="372" y="194"/>
                  </a:lnTo>
                  <a:lnTo>
                    <a:pt x="324" y="218"/>
                  </a:lnTo>
                  <a:lnTo>
                    <a:pt x="295" y="249"/>
                  </a:lnTo>
                  <a:lnTo>
                    <a:pt x="196" y="270"/>
                  </a:lnTo>
                  <a:lnTo>
                    <a:pt x="205" y="337"/>
                  </a:lnTo>
                  <a:lnTo>
                    <a:pt x="172" y="373"/>
                  </a:lnTo>
                  <a:lnTo>
                    <a:pt x="150" y="423"/>
                  </a:lnTo>
                  <a:lnTo>
                    <a:pt x="124" y="445"/>
                  </a:lnTo>
                  <a:lnTo>
                    <a:pt x="117" y="478"/>
                  </a:lnTo>
                  <a:lnTo>
                    <a:pt x="84" y="518"/>
                  </a:lnTo>
                  <a:lnTo>
                    <a:pt x="103" y="569"/>
                  </a:lnTo>
                  <a:lnTo>
                    <a:pt x="133" y="588"/>
                  </a:lnTo>
                  <a:lnTo>
                    <a:pt x="181" y="659"/>
                  </a:lnTo>
                  <a:lnTo>
                    <a:pt x="186" y="631"/>
                  </a:lnTo>
                  <a:lnTo>
                    <a:pt x="229" y="647"/>
                  </a:lnTo>
                  <a:lnTo>
                    <a:pt x="241" y="671"/>
                  </a:lnTo>
                  <a:lnTo>
                    <a:pt x="183" y="676"/>
                  </a:lnTo>
                  <a:lnTo>
                    <a:pt x="224" y="727"/>
                  </a:lnTo>
                  <a:lnTo>
                    <a:pt x="255" y="783"/>
                  </a:lnTo>
                  <a:lnTo>
                    <a:pt x="329" y="777"/>
                  </a:lnTo>
                  <a:lnTo>
                    <a:pt x="379" y="765"/>
                  </a:lnTo>
                  <a:lnTo>
                    <a:pt x="415" y="770"/>
                  </a:lnTo>
                  <a:lnTo>
                    <a:pt x="452" y="762"/>
                  </a:lnTo>
                  <a:lnTo>
                    <a:pt x="481" y="770"/>
                  </a:lnTo>
                  <a:lnTo>
                    <a:pt x="496" y="753"/>
                  </a:lnTo>
                  <a:lnTo>
                    <a:pt x="541" y="788"/>
                  </a:lnTo>
                  <a:lnTo>
                    <a:pt x="574" y="789"/>
                  </a:lnTo>
                  <a:lnTo>
                    <a:pt x="571" y="813"/>
                  </a:lnTo>
                  <a:lnTo>
                    <a:pt x="543" y="826"/>
                  </a:lnTo>
                  <a:lnTo>
                    <a:pt x="569" y="838"/>
                  </a:lnTo>
                  <a:lnTo>
                    <a:pt x="650" y="822"/>
                  </a:lnTo>
                  <a:lnTo>
                    <a:pt x="684" y="856"/>
                  </a:lnTo>
                  <a:lnTo>
                    <a:pt x="726" y="879"/>
                  </a:lnTo>
                  <a:lnTo>
                    <a:pt x="710" y="769"/>
                  </a:lnTo>
                  <a:lnTo>
                    <a:pt x="648" y="741"/>
                  </a:lnTo>
                  <a:lnTo>
                    <a:pt x="588" y="690"/>
                  </a:lnTo>
                  <a:lnTo>
                    <a:pt x="514" y="676"/>
                  </a:lnTo>
                  <a:lnTo>
                    <a:pt x="465" y="645"/>
                  </a:lnTo>
                  <a:lnTo>
                    <a:pt x="531" y="622"/>
                  </a:lnTo>
                  <a:lnTo>
                    <a:pt x="512" y="585"/>
                  </a:lnTo>
                  <a:lnTo>
                    <a:pt x="517" y="559"/>
                  </a:lnTo>
                  <a:lnTo>
                    <a:pt x="543" y="561"/>
                  </a:lnTo>
                  <a:lnTo>
                    <a:pt x="553" y="597"/>
                  </a:lnTo>
                  <a:lnTo>
                    <a:pt x="579" y="588"/>
                  </a:lnTo>
                  <a:lnTo>
                    <a:pt x="553" y="538"/>
                  </a:lnTo>
                  <a:lnTo>
                    <a:pt x="500" y="495"/>
                  </a:lnTo>
                  <a:lnTo>
                    <a:pt x="484" y="452"/>
                  </a:lnTo>
                  <a:lnTo>
                    <a:pt x="462" y="433"/>
                  </a:lnTo>
                  <a:lnTo>
                    <a:pt x="452" y="358"/>
                  </a:lnTo>
                  <a:lnTo>
                    <a:pt x="455" y="316"/>
                  </a:lnTo>
                  <a:lnTo>
                    <a:pt x="493" y="299"/>
                  </a:lnTo>
                  <a:lnTo>
                    <a:pt x="484" y="320"/>
                  </a:lnTo>
                  <a:lnTo>
                    <a:pt x="557" y="368"/>
                  </a:lnTo>
                  <a:lnTo>
                    <a:pt x="576" y="402"/>
                  </a:lnTo>
                  <a:lnTo>
                    <a:pt x="607" y="428"/>
                  </a:lnTo>
                  <a:lnTo>
                    <a:pt x="622" y="414"/>
                  </a:lnTo>
                  <a:lnTo>
                    <a:pt x="584" y="366"/>
                  </a:lnTo>
                  <a:lnTo>
                    <a:pt x="624" y="370"/>
                  </a:lnTo>
                  <a:lnTo>
                    <a:pt x="669" y="416"/>
                  </a:lnTo>
                  <a:lnTo>
                    <a:pt x="662" y="382"/>
                  </a:lnTo>
                  <a:lnTo>
                    <a:pt x="628" y="361"/>
                  </a:lnTo>
                  <a:lnTo>
                    <a:pt x="638" y="335"/>
                  </a:lnTo>
                  <a:lnTo>
                    <a:pt x="683" y="340"/>
                  </a:lnTo>
                  <a:lnTo>
                    <a:pt x="717" y="363"/>
                  </a:lnTo>
                  <a:lnTo>
                    <a:pt x="678" y="321"/>
                  </a:lnTo>
                  <a:lnTo>
                    <a:pt x="634" y="309"/>
                  </a:lnTo>
                  <a:lnTo>
                    <a:pt x="610" y="289"/>
                  </a:lnTo>
                  <a:lnTo>
                    <a:pt x="648" y="256"/>
                  </a:lnTo>
                  <a:lnTo>
                    <a:pt x="693" y="242"/>
                  </a:lnTo>
                  <a:lnTo>
                    <a:pt x="719" y="208"/>
                  </a:lnTo>
                  <a:lnTo>
                    <a:pt x="750" y="216"/>
                  </a:lnTo>
                  <a:lnTo>
                    <a:pt x="810" y="187"/>
                  </a:lnTo>
                  <a:lnTo>
                    <a:pt x="947" y="204"/>
                  </a:lnTo>
                  <a:lnTo>
                    <a:pt x="974" y="223"/>
                  </a:lnTo>
                  <a:lnTo>
                    <a:pt x="998" y="180"/>
                  </a:lnTo>
                  <a:close/>
                </a:path>
              </a:pathLst>
            </a:custGeom>
            <a:grpFill/>
            <a:ln w="9525">
              <a:solidFill>
                <a:schemeClr val="bg1">
                  <a:lumMod val="75000"/>
                </a:schemeClr>
              </a:solidFill>
              <a:miter lim="800000"/>
              <a:headEnd/>
              <a:tailEnd/>
            </a:ln>
          </p:spPr>
          <p:txBody>
            <a:bodyPr wrap="none" anchor="ctr"/>
            <a:lstStyle/>
            <a:p>
              <a:pPr defTabSz="457059" eaLnBrk="1" fontAlgn="auto" hangingPunct="1">
                <a:spcBef>
                  <a:spcPts val="0"/>
                </a:spcBef>
                <a:spcAft>
                  <a:spcPts val="0"/>
                </a:spcAft>
                <a:defRPr/>
              </a:pPr>
              <a:endParaRPr lang="en-GB"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pitchFamily="-65" charset="-128"/>
                <a:cs typeface="Calibri" pitchFamily="34" charset="0"/>
              </a:endParaRPr>
            </a:p>
          </p:txBody>
        </p:sp>
      </p:grpSp>
      <p:sp>
        <p:nvSpPr>
          <p:cNvPr id="16" name="Freeform 50"/>
          <p:cNvSpPr>
            <a:spLocks noChangeAspect="1" noEditPoints="1"/>
          </p:cNvSpPr>
          <p:nvPr/>
        </p:nvSpPr>
        <p:spPr bwMode="auto">
          <a:xfrm>
            <a:off x="4014790" y="1320006"/>
            <a:ext cx="865187" cy="1385887"/>
          </a:xfrm>
          <a:custGeom>
            <a:avLst/>
            <a:gdLst>
              <a:gd name="T0" fmla="*/ 2147483647 w 1108"/>
              <a:gd name="T1" fmla="*/ 2147483647 h 2099"/>
              <a:gd name="T2" fmla="*/ 2147483647 w 1108"/>
              <a:gd name="T3" fmla="*/ 2147483647 h 2099"/>
              <a:gd name="T4" fmla="*/ 2147483647 w 1108"/>
              <a:gd name="T5" fmla="*/ 2147483647 h 2099"/>
              <a:gd name="T6" fmla="*/ 2147483647 w 1108"/>
              <a:gd name="T7" fmla="*/ 2147483647 h 2099"/>
              <a:gd name="T8" fmla="*/ 2147483647 w 1108"/>
              <a:gd name="T9" fmla="*/ 2147483647 h 2099"/>
              <a:gd name="T10" fmla="*/ 2147483647 w 1108"/>
              <a:gd name="T11" fmla="*/ 2147483647 h 2099"/>
              <a:gd name="T12" fmla="*/ 2147483647 w 1108"/>
              <a:gd name="T13" fmla="*/ 2147483647 h 2099"/>
              <a:gd name="T14" fmla="*/ 2147483647 w 1108"/>
              <a:gd name="T15" fmla="*/ 2147483647 h 2099"/>
              <a:gd name="T16" fmla="*/ 2147483647 w 1108"/>
              <a:gd name="T17" fmla="*/ 2147483647 h 2099"/>
              <a:gd name="T18" fmla="*/ 2147483647 w 1108"/>
              <a:gd name="T19" fmla="*/ 2147483647 h 2099"/>
              <a:gd name="T20" fmla="*/ 2147483647 w 1108"/>
              <a:gd name="T21" fmla="*/ 2147483647 h 2099"/>
              <a:gd name="T22" fmla="*/ 2147483647 w 1108"/>
              <a:gd name="T23" fmla="*/ 0 h 2099"/>
              <a:gd name="T24" fmla="*/ 2147483647 w 1108"/>
              <a:gd name="T25" fmla="*/ 2147483647 h 2099"/>
              <a:gd name="T26" fmla="*/ 2147483647 w 1108"/>
              <a:gd name="T27" fmla="*/ 2147483647 h 2099"/>
              <a:gd name="T28" fmla="*/ 2147483647 w 1108"/>
              <a:gd name="T29" fmla="*/ 2147483647 h 2099"/>
              <a:gd name="T30" fmla="*/ 2147483647 w 1108"/>
              <a:gd name="T31" fmla="*/ 2147483647 h 2099"/>
              <a:gd name="T32" fmla="*/ 2147483647 w 1108"/>
              <a:gd name="T33" fmla="*/ 2147483647 h 2099"/>
              <a:gd name="T34" fmla="*/ 2147483647 w 1108"/>
              <a:gd name="T35" fmla="*/ 2147483647 h 2099"/>
              <a:gd name="T36" fmla="*/ 2147483647 w 1108"/>
              <a:gd name="T37" fmla="*/ 2147483647 h 2099"/>
              <a:gd name="T38" fmla="*/ 2147483647 w 1108"/>
              <a:gd name="T39" fmla="*/ 2147483647 h 2099"/>
              <a:gd name="T40" fmla="*/ 2147483647 w 1108"/>
              <a:gd name="T41" fmla="*/ 2147483647 h 2099"/>
              <a:gd name="T42" fmla="*/ 2147483647 w 1108"/>
              <a:gd name="T43" fmla="*/ 2147483647 h 2099"/>
              <a:gd name="T44" fmla="*/ 2147483647 w 1108"/>
              <a:gd name="T45" fmla="*/ 2147483647 h 2099"/>
              <a:gd name="T46" fmla="*/ 2147483647 w 1108"/>
              <a:gd name="T47" fmla="*/ 2147483647 h 2099"/>
              <a:gd name="T48" fmla="*/ 2147483647 w 1108"/>
              <a:gd name="T49" fmla="*/ 2147483647 h 2099"/>
              <a:gd name="T50" fmla="*/ 2147483647 w 1108"/>
              <a:gd name="T51" fmla="*/ 2147483647 h 2099"/>
              <a:gd name="T52" fmla="*/ 2147483647 w 1108"/>
              <a:gd name="T53" fmla="*/ 2147483647 h 2099"/>
              <a:gd name="T54" fmla="*/ 2147483647 w 1108"/>
              <a:gd name="T55" fmla="*/ 2147483647 h 2099"/>
              <a:gd name="T56" fmla="*/ 2147483647 w 1108"/>
              <a:gd name="T57" fmla="*/ 2147483647 h 2099"/>
              <a:gd name="T58" fmla="*/ 2147483647 w 1108"/>
              <a:gd name="T59" fmla="*/ 2147483647 h 2099"/>
              <a:gd name="T60" fmla="*/ 2147483647 w 1108"/>
              <a:gd name="T61" fmla="*/ 2147483647 h 2099"/>
              <a:gd name="T62" fmla="*/ 2147483647 w 1108"/>
              <a:gd name="T63" fmla="*/ 2147483647 h 2099"/>
              <a:gd name="T64" fmla="*/ 2147483647 w 1108"/>
              <a:gd name="T65" fmla="*/ 2147483647 h 2099"/>
              <a:gd name="T66" fmla="*/ 2147483647 w 1108"/>
              <a:gd name="T67" fmla="*/ 2147483647 h 2099"/>
              <a:gd name="T68" fmla="*/ 2147483647 w 1108"/>
              <a:gd name="T69" fmla="*/ 2147483647 h 2099"/>
              <a:gd name="T70" fmla="*/ 2147483647 w 1108"/>
              <a:gd name="T71" fmla="*/ 2147483647 h 2099"/>
              <a:gd name="T72" fmla="*/ 2147483647 w 1108"/>
              <a:gd name="T73" fmla="*/ 2147483647 h 2099"/>
              <a:gd name="T74" fmla="*/ 2147483647 w 1108"/>
              <a:gd name="T75" fmla="*/ 2147483647 h 2099"/>
              <a:gd name="T76" fmla="*/ 2147483647 w 1108"/>
              <a:gd name="T77" fmla="*/ 2147483647 h 2099"/>
              <a:gd name="T78" fmla="*/ 2147483647 w 1108"/>
              <a:gd name="T79" fmla="*/ 2147483647 h 2099"/>
              <a:gd name="T80" fmla="*/ 2147483647 w 1108"/>
              <a:gd name="T81" fmla="*/ 2147483647 h 2099"/>
              <a:gd name="T82" fmla="*/ 2147483647 w 1108"/>
              <a:gd name="T83" fmla="*/ 2147483647 h 2099"/>
              <a:gd name="T84" fmla="*/ 2147483647 w 1108"/>
              <a:gd name="T85" fmla="*/ 2147483647 h 2099"/>
              <a:gd name="T86" fmla="*/ 2147483647 w 1108"/>
              <a:gd name="T87" fmla="*/ 2147483647 h 2099"/>
              <a:gd name="T88" fmla="*/ 2147483647 w 1108"/>
              <a:gd name="T89" fmla="*/ 2147483647 h 20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08"/>
              <a:gd name="T136" fmla="*/ 0 h 2099"/>
              <a:gd name="T137" fmla="*/ 1108 w 1108"/>
              <a:gd name="T138" fmla="*/ 2099 h 209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08" h="2099">
                <a:moveTo>
                  <a:pt x="905" y="1829"/>
                </a:moveTo>
                <a:lnTo>
                  <a:pt x="1022" y="1634"/>
                </a:lnTo>
                <a:lnTo>
                  <a:pt x="1096" y="1457"/>
                </a:lnTo>
                <a:lnTo>
                  <a:pt x="1108" y="1386"/>
                </a:lnTo>
                <a:lnTo>
                  <a:pt x="1086" y="1333"/>
                </a:lnTo>
                <a:lnTo>
                  <a:pt x="1062" y="1309"/>
                </a:lnTo>
                <a:lnTo>
                  <a:pt x="1050" y="1283"/>
                </a:lnTo>
                <a:lnTo>
                  <a:pt x="974" y="1242"/>
                </a:lnTo>
                <a:lnTo>
                  <a:pt x="955" y="1214"/>
                </a:lnTo>
                <a:lnTo>
                  <a:pt x="969" y="1128"/>
                </a:lnTo>
                <a:lnTo>
                  <a:pt x="960" y="1099"/>
                </a:lnTo>
                <a:lnTo>
                  <a:pt x="910" y="1058"/>
                </a:lnTo>
                <a:lnTo>
                  <a:pt x="907" y="1027"/>
                </a:lnTo>
                <a:lnTo>
                  <a:pt x="888" y="1003"/>
                </a:lnTo>
                <a:lnTo>
                  <a:pt x="860" y="1003"/>
                </a:lnTo>
                <a:lnTo>
                  <a:pt x="857" y="953"/>
                </a:lnTo>
                <a:lnTo>
                  <a:pt x="839" y="911"/>
                </a:lnTo>
                <a:lnTo>
                  <a:pt x="841" y="886"/>
                </a:lnTo>
                <a:lnTo>
                  <a:pt x="836" y="851"/>
                </a:lnTo>
                <a:lnTo>
                  <a:pt x="853" y="827"/>
                </a:lnTo>
                <a:lnTo>
                  <a:pt x="834" y="782"/>
                </a:lnTo>
                <a:lnTo>
                  <a:pt x="807" y="736"/>
                </a:lnTo>
                <a:lnTo>
                  <a:pt x="727" y="629"/>
                </a:lnTo>
                <a:lnTo>
                  <a:pt x="719" y="600"/>
                </a:lnTo>
                <a:lnTo>
                  <a:pt x="724" y="579"/>
                </a:lnTo>
                <a:lnTo>
                  <a:pt x="748" y="455"/>
                </a:lnTo>
                <a:lnTo>
                  <a:pt x="679" y="366"/>
                </a:lnTo>
                <a:lnTo>
                  <a:pt x="636" y="361"/>
                </a:lnTo>
                <a:lnTo>
                  <a:pt x="600" y="321"/>
                </a:lnTo>
                <a:lnTo>
                  <a:pt x="610" y="180"/>
                </a:lnTo>
                <a:lnTo>
                  <a:pt x="591" y="160"/>
                </a:lnTo>
                <a:lnTo>
                  <a:pt x="610" y="106"/>
                </a:lnTo>
                <a:lnTo>
                  <a:pt x="586" y="55"/>
                </a:lnTo>
                <a:lnTo>
                  <a:pt x="558" y="37"/>
                </a:lnTo>
                <a:lnTo>
                  <a:pt x="519" y="25"/>
                </a:lnTo>
                <a:lnTo>
                  <a:pt x="493" y="0"/>
                </a:lnTo>
                <a:lnTo>
                  <a:pt x="465" y="10"/>
                </a:lnTo>
                <a:lnTo>
                  <a:pt x="422" y="43"/>
                </a:lnTo>
                <a:lnTo>
                  <a:pt x="367" y="82"/>
                </a:lnTo>
                <a:lnTo>
                  <a:pt x="357" y="125"/>
                </a:lnTo>
                <a:lnTo>
                  <a:pt x="374" y="244"/>
                </a:lnTo>
                <a:lnTo>
                  <a:pt x="322" y="309"/>
                </a:lnTo>
                <a:lnTo>
                  <a:pt x="281" y="309"/>
                </a:lnTo>
                <a:lnTo>
                  <a:pt x="253" y="287"/>
                </a:lnTo>
                <a:lnTo>
                  <a:pt x="232" y="318"/>
                </a:lnTo>
                <a:lnTo>
                  <a:pt x="200" y="335"/>
                </a:lnTo>
                <a:lnTo>
                  <a:pt x="134" y="316"/>
                </a:lnTo>
                <a:lnTo>
                  <a:pt x="126" y="292"/>
                </a:lnTo>
                <a:lnTo>
                  <a:pt x="79" y="239"/>
                </a:lnTo>
                <a:lnTo>
                  <a:pt x="0" y="278"/>
                </a:lnTo>
                <a:lnTo>
                  <a:pt x="112" y="376"/>
                </a:lnTo>
                <a:lnTo>
                  <a:pt x="162" y="385"/>
                </a:lnTo>
                <a:lnTo>
                  <a:pt x="189" y="404"/>
                </a:lnTo>
                <a:lnTo>
                  <a:pt x="244" y="476"/>
                </a:lnTo>
                <a:lnTo>
                  <a:pt x="269" y="603"/>
                </a:lnTo>
                <a:lnTo>
                  <a:pt x="263" y="634"/>
                </a:lnTo>
                <a:lnTo>
                  <a:pt x="310" y="717"/>
                </a:lnTo>
                <a:lnTo>
                  <a:pt x="313" y="751"/>
                </a:lnTo>
                <a:lnTo>
                  <a:pt x="301" y="800"/>
                </a:lnTo>
                <a:lnTo>
                  <a:pt x="341" y="875"/>
                </a:lnTo>
                <a:lnTo>
                  <a:pt x="355" y="886"/>
                </a:lnTo>
                <a:lnTo>
                  <a:pt x="369" y="896"/>
                </a:lnTo>
                <a:lnTo>
                  <a:pt x="386" y="891"/>
                </a:lnTo>
                <a:lnTo>
                  <a:pt x="391" y="894"/>
                </a:lnTo>
                <a:lnTo>
                  <a:pt x="400" y="915"/>
                </a:lnTo>
                <a:lnTo>
                  <a:pt x="426" y="929"/>
                </a:lnTo>
                <a:lnTo>
                  <a:pt x="458" y="960"/>
                </a:lnTo>
                <a:lnTo>
                  <a:pt x="470" y="979"/>
                </a:lnTo>
                <a:lnTo>
                  <a:pt x="474" y="1025"/>
                </a:lnTo>
                <a:lnTo>
                  <a:pt x="495" y="1051"/>
                </a:lnTo>
                <a:lnTo>
                  <a:pt x="482" y="1051"/>
                </a:lnTo>
                <a:lnTo>
                  <a:pt x="477" y="1065"/>
                </a:lnTo>
                <a:lnTo>
                  <a:pt x="486" y="1080"/>
                </a:lnTo>
                <a:lnTo>
                  <a:pt x="467" y="1071"/>
                </a:lnTo>
                <a:lnTo>
                  <a:pt x="451" y="1077"/>
                </a:lnTo>
                <a:lnTo>
                  <a:pt x="427" y="1094"/>
                </a:lnTo>
                <a:lnTo>
                  <a:pt x="420" y="1151"/>
                </a:lnTo>
                <a:lnTo>
                  <a:pt x="403" y="1175"/>
                </a:lnTo>
                <a:lnTo>
                  <a:pt x="294" y="1381"/>
                </a:lnTo>
                <a:lnTo>
                  <a:pt x="222" y="1445"/>
                </a:lnTo>
                <a:lnTo>
                  <a:pt x="207" y="1440"/>
                </a:lnTo>
                <a:lnTo>
                  <a:pt x="198" y="1465"/>
                </a:lnTo>
                <a:lnTo>
                  <a:pt x="208" y="1484"/>
                </a:lnTo>
                <a:lnTo>
                  <a:pt x="179" y="1490"/>
                </a:lnTo>
                <a:lnTo>
                  <a:pt x="177" y="1514"/>
                </a:lnTo>
                <a:lnTo>
                  <a:pt x="157" y="1533"/>
                </a:lnTo>
                <a:lnTo>
                  <a:pt x="150" y="1565"/>
                </a:lnTo>
                <a:lnTo>
                  <a:pt x="179" y="1643"/>
                </a:lnTo>
                <a:lnTo>
                  <a:pt x="177" y="1687"/>
                </a:lnTo>
                <a:lnTo>
                  <a:pt x="201" y="1718"/>
                </a:lnTo>
                <a:lnTo>
                  <a:pt x="213" y="1763"/>
                </a:lnTo>
                <a:lnTo>
                  <a:pt x="222" y="1777"/>
                </a:lnTo>
                <a:lnTo>
                  <a:pt x="215" y="1784"/>
                </a:lnTo>
                <a:lnTo>
                  <a:pt x="217" y="1829"/>
                </a:lnTo>
                <a:lnTo>
                  <a:pt x="219" y="1854"/>
                </a:lnTo>
                <a:lnTo>
                  <a:pt x="210" y="1928"/>
                </a:lnTo>
                <a:lnTo>
                  <a:pt x="227" y="1942"/>
                </a:lnTo>
                <a:lnTo>
                  <a:pt x="217" y="1952"/>
                </a:lnTo>
                <a:lnTo>
                  <a:pt x="298" y="1994"/>
                </a:lnTo>
                <a:lnTo>
                  <a:pt x="332" y="1999"/>
                </a:lnTo>
                <a:lnTo>
                  <a:pt x="334" y="2019"/>
                </a:lnTo>
                <a:lnTo>
                  <a:pt x="376" y="2009"/>
                </a:lnTo>
                <a:lnTo>
                  <a:pt x="379" y="2018"/>
                </a:lnTo>
                <a:lnTo>
                  <a:pt x="381" y="2040"/>
                </a:lnTo>
                <a:lnTo>
                  <a:pt x="400" y="2064"/>
                </a:lnTo>
                <a:lnTo>
                  <a:pt x="400" y="2078"/>
                </a:lnTo>
                <a:lnTo>
                  <a:pt x="415" y="2083"/>
                </a:lnTo>
                <a:lnTo>
                  <a:pt x="410" y="2093"/>
                </a:lnTo>
                <a:lnTo>
                  <a:pt x="420" y="2099"/>
                </a:lnTo>
                <a:lnTo>
                  <a:pt x="436" y="2059"/>
                </a:lnTo>
                <a:lnTo>
                  <a:pt x="443" y="2081"/>
                </a:lnTo>
                <a:lnTo>
                  <a:pt x="453" y="2083"/>
                </a:lnTo>
                <a:lnTo>
                  <a:pt x="520" y="2044"/>
                </a:lnTo>
                <a:lnTo>
                  <a:pt x="529" y="2050"/>
                </a:lnTo>
                <a:lnTo>
                  <a:pt x="576" y="2013"/>
                </a:lnTo>
                <a:lnTo>
                  <a:pt x="589" y="2016"/>
                </a:lnTo>
                <a:lnTo>
                  <a:pt x="632" y="1989"/>
                </a:lnTo>
                <a:lnTo>
                  <a:pt x="641" y="1961"/>
                </a:lnTo>
                <a:lnTo>
                  <a:pt x="653" y="1978"/>
                </a:lnTo>
                <a:lnTo>
                  <a:pt x="684" y="1959"/>
                </a:lnTo>
                <a:lnTo>
                  <a:pt x="676" y="1942"/>
                </a:lnTo>
                <a:lnTo>
                  <a:pt x="707" y="1947"/>
                </a:lnTo>
                <a:lnTo>
                  <a:pt x="717" y="1935"/>
                </a:lnTo>
                <a:lnTo>
                  <a:pt x="750" y="1927"/>
                </a:lnTo>
                <a:lnTo>
                  <a:pt x="784" y="1902"/>
                </a:lnTo>
                <a:lnTo>
                  <a:pt x="803" y="1909"/>
                </a:lnTo>
                <a:lnTo>
                  <a:pt x="843" y="1899"/>
                </a:lnTo>
                <a:lnTo>
                  <a:pt x="850" y="1890"/>
                </a:lnTo>
                <a:lnTo>
                  <a:pt x="905" y="1829"/>
                </a:lnTo>
                <a:close/>
                <a:moveTo>
                  <a:pt x="360" y="2076"/>
                </a:moveTo>
                <a:lnTo>
                  <a:pt x="367" y="2069"/>
                </a:lnTo>
                <a:lnTo>
                  <a:pt x="370" y="2050"/>
                </a:lnTo>
                <a:lnTo>
                  <a:pt x="363" y="2032"/>
                </a:lnTo>
                <a:lnTo>
                  <a:pt x="339" y="2045"/>
                </a:lnTo>
                <a:lnTo>
                  <a:pt x="341" y="2059"/>
                </a:lnTo>
                <a:lnTo>
                  <a:pt x="331" y="2076"/>
                </a:lnTo>
                <a:lnTo>
                  <a:pt x="360" y="2076"/>
                </a:lnTo>
                <a:close/>
              </a:path>
            </a:pathLst>
          </a:custGeom>
          <a:solidFill>
            <a:schemeClr val="tx2"/>
          </a:solidFill>
          <a:ln w="9525">
            <a:solidFill>
              <a:schemeClr val="bg1">
                <a:lumMod val="75000"/>
              </a:schemeClr>
            </a:solidFill>
            <a:miter lim="800000"/>
            <a:headEnd/>
            <a:tailEnd/>
          </a:ln>
          <a:extLst/>
        </p:spPr>
        <p:txBody>
          <a:bodyPr wrap="none" lIns="91411" tIns="45706" rIns="91411" bIns="45706" anchor="ctr"/>
          <a:lstStyle/>
          <a:p>
            <a:pPr defTabSz="457059" eaLnBrk="1" fontAlgn="auto" hangingPunct="1">
              <a:spcBef>
                <a:spcPts val="0"/>
              </a:spcBef>
              <a:spcAft>
                <a:spcPts val="0"/>
              </a:spcAft>
              <a:defRPr/>
            </a:pPr>
            <a:endParaRPr lang="en-GB"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pitchFamily="-65" charset="-128"/>
              <a:cs typeface="Calibri" pitchFamily="34" charset="0"/>
            </a:endParaRPr>
          </a:p>
        </p:txBody>
      </p:sp>
      <p:sp>
        <p:nvSpPr>
          <p:cNvPr id="18" name="Freeform 51" descr="Wide downward diagonal"/>
          <p:cNvSpPr>
            <a:spLocks noChangeAspect="1" noEditPoints="1"/>
          </p:cNvSpPr>
          <p:nvPr/>
        </p:nvSpPr>
        <p:spPr bwMode="auto">
          <a:xfrm>
            <a:off x="3073402" y="3021806"/>
            <a:ext cx="615950" cy="425450"/>
          </a:xfrm>
          <a:custGeom>
            <a:avLst/>
            <a:gdLst>
              <a:gd name="T0" fmla="*/ 2147483647 w 794"/>
              <a:gd name="T1" fmla="*/ 2147483647 h 642"/>
              <a:gd name="T2" fmla="*/ 2147483647 w 794"/>
              <a:gd name="T3" fmla="*/ 2147483647 h 642"/>
              <a:gd name="T4" fmla="*/ 2147483647 w 794"/>
              <a:gd name="T5" fmla="*/ 2147483647 h 642"/>
              <a:gd name="T6" fmla="*/ 2147483647 w 794"/>
              <a:gd name="T7" fmla="*/ 2147483647 h 642"/>
              <a:gd name="T8" fmla="*/ 2147483647 w 794"/>
              <a:gd name="T9" fmla="*/ 2147483647 h 642"/>
              <a:gd name="T10" fmla="*/ 2147483647 w 794"/>
              <a:gd name="T11" fmla="*/ 2147483647 h 642"/>
              <a:gd name="T12" fmla="*/ 2147483647 w 794"/>
              <a:gd name="T13" fmla="*/ 2147483647 h 642"/>
              <a:gd name="T14" fmla="*/ 2147483647 w 794"/>
              <a:gd name="T15" fmla="*/ 2147483647 h 642"/>
              <a:gd name="T16" fmla="*/ 2147483647 w 794"/>
              <a:gd name="T17" fmla="*/ 2147483647 h 642"/>
              <a:gd name="T18" fmla="*/ 2147483647 w 794"/>
              <a:gd name="T19" fmla="*/ 2147483647 h 642"/>
              <a:gd name="T20" fmla="*/ 2147483647 w 794"/>
              <a:gd name="T21" fmla="*/ 2147483647 h 642"/>
              <a:gd name="T22" fmla="*/ 2147483647 w 794"/>
              <a:gd name="T23" fmla="*/ 2147483647 h 642"/>
              <a:gd name="T24" fmla="*/ 2147483647 w 794"/>
              <a:gd name="T25" fmla="*/ 2147483647 h 642"/>
              <a:gd name="T26" fmla="*/ 2147483647 w 794"/>
              <a:gd name="T27" fmla="*/ 2147483647 h 642"/>
              <a:gd name="T28" fmla="*/ 2147483647 w 794"/>
              <a:gd name="T29" fmla="*/ 2147483647 h 642"/>
              <a:gd name="T30" fmla="*/ 2147483647 w 794"/>
              <a:gd name="T31" fmla="*/ 2147483647 h 642"/>
              <a:gd name="T32" fmla="*/ 2147483647 w 794"/>
              <a:gd name="T33" fmla="*/ 2147483647 h 642"/>
              <a:gd name="T34" fmla="*/ 2147483647 w 794"/>
              <a:gd name="T35" fmla="*/ 2147483647 h 642"/>
              <a:gd name="T36" fmla="*/ 2147483647 w 794"/>
              <a:gd name="T37" fmla="*/ 2147483647 h 642"/>
              <a:gd name="T38" fmla="*/ 2147483647 w 794"/>
              <a:gd name="T39" fmla="*/ 2147483647 h 642"/>
              <a:gd name="T40" fmla="*/ 2147483647 w 794"/>
              <a:gd name="T41" fmla="*/ 2147483647 h 642"/>
              <a:gd name="T42" fmla="*/ 2147483647 w 794"/>
              <a:gd name="T43" fmla="*/ 2147483647 h 642"/>
              <a:gd name="T44" fmla="*/ 2147483647 w 794"/>
              <a:gd name="T45" fmla="*/ 2147483647 h 642"/>
              <a:gd name="T46" fmla="*/ 2147483647 w 794"/>
              <a:gd name="T47" fmla="*/ 2147483647 h 642"/>
              <a:gd name="T48" fmla="*/ 2147483647 w 794"/>
              <a:gd name="T49" fmla="*/ 2147483647 h 642"/>
              <a:gd name="T50" fmla="*/ 2147483647 w 794"/>
              <a:gd name="T51" fmla="*/ 2147483647 h 642"/>
              <a:gd name="T52" fmla="*/ 2147483647 w 794"/>
              <a:gd name="T53" fmla="*/ 2147483647 h 642"/>
              <a:gd name="T54" fmla="*/ 2147483647 w 794"/>
              <a:gd name="T55" fmla="*/ 2147483647 h 642"/>
              <a:gd name="T56" fmla="*/ 2147483647 w 794"/>
              <a:gd name="T57" fmla="*/ 2147483647 h 642"/>
              <a:gd name="T58" fmla="*/ 2147483647 w 794"/>
              <a:gd name="T59" fmla="*/ 2147483647 h 642"/>
              <a:gd name="T60" fmla="*/ 2147483647 w 794"/>
              <a:gd name="T61" fmla="*/ 2147483647 h 642"/>
              <a:gd name="T62" fmla="*/ 2147483647 w 794"/>
              <a:gd name="T63" fmla="*/ 2147483647 h 642"/>
              <a:gd name="T64" fmla="*/ 2147483647 w 794"/>
              <a:gd name="T65" fmla="*/ 2147483647 h 642"/>
              <a:gd name="T66" fmla="*/ 2147483647 w 794"/>
              <a:gd name="T67" fmla="*/ 2147483647 h 642"/>
              <a:gd name="T68" fmla="*/ 2147483647 w 794"/>
              <a:gd name="T69" fmla="*/ 2147483647 h 642"/>
              <a:gd name="T70" fmla="*/ 2147483647 w 794"/>
              <a:gd name="T71" fmla="*/ 2147483647 h 642"/>
              <a:gd name="T72" fmla="*/ 2147483647 w 794"/>
              <a:gd name="T73" fmla="*/ 2147483647 h 642"/>
              <a:gd name="T74" fmla="*/ 2147483647 w 794"/>
              <a:gd name="T75" fmla="*/ 2147483647 h 642"/>
              <a:gd name="T76" fmla="*/ 2147483647 w 794"/>
              <a:gd name="T77" fmla="*/ 2147483647 h 642"/>
              <a:gd name="T78" fmla="*/ 2147483647 w 794"/>
              <a:gd name="T79" fmla="*/ 2147483647 h 642"/>
              <a:gd name="T80" fmla="*/ 2147483647 w 794"/>
              <a:gd name="T81" fmla="*/ 2147483647 h 642"/>
              <a:gd name="T82" fmla="*/ 2147483647 w 794"/>
              <a:gd name="T83" fmla="*/ 2147483647 h 642"/>
              <a:gd name="T84" fmla="*/ 2147483647 w 794"/>
              <a:gd name="T85" fmla="*/ 2147483647 h 642"/>
              <a:gd name="T86" fmla="*/ 2147483647 w 794"/>
              <a:gd name="T87" fmla="*/ 2147483647 h 642"/>
              <a:gd name="T88" fmla="*/ 2147483647 w 794"/>
              <a:gd name="T89" fmla="*/ 2147483647 h 642"/>
              <a:gd name="T90" fmla="*/ 2147483647 w 794"/>
              <a:gd name="T91" fmla="*/ 2147483647 h 642"/>
              <a:gd name="T92" fmla="*/ 2147483647 w 794"/>
              <a:gd name="T93" fmla="*/ 2147483647 h 642"/>
              <a:gd name="T94" fmla="*/ 2147483647 w 794"/>
              <a:gd name="T95" fmla="*/ 2147483647 h 642"/>
              <a:gd name="T96" fmla="*/ 2147483647 w 794"/>
              <a:gd name="T97" fmla="*/ 2147483647 h 642"/>
              <a:gd name="T98" fmla="*/ 2147483647 w 794"/>
              <a:gd name="T99" fmla="*/ 2147483647 h 642"/>
              <a:gd name="T100" fmla="*/ 2147483647 w 794"/>
              <a:gd name="T101" fmla="*/ 2147483647 h 642"/>
              <a:gd name="T102" fmla="*/ 2147483647 w 794"/>
              <a:gd name="T103" fmla="*/ 2147483647 h 642"/>
              <a:gd name="T104" fmla="*/ 2147483647 w 794"/>
              <a:gd name="T105" fmla="*/ 2147483647 h 642"/>
              <a:gd name="T106" fmla="*/ 2147483647 w 794"/>
              <a:gd name="T107" fmla="*/ 2147483647 h 6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4"/>
              <a:gd name="T163" fmla="*/ 0 h 642"/>
              <a:gd name="T164" fmla="*/ 794 w 794"/>
              <a:gd name="T165" fmla="*/ 642 h 6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4" h="642">
                <a:moveTo>
                  <a:pt x="121" y="570"/>
                </a:moveTo>
                <a:lnTo>
                  <a:pt x="156" y="556"/>
                </a:lnTo>
                <a:lnTo>
                  <a:pt x="169" y="563"/>
                </a:lnTo>
                <a:lnTo>
                  <a:pt x="157" y="537"/>
                </a:lnTo>
                <a:lnTo>
                  <a:pt x="142" y="535"/>
                </a:lnTo>
                <a:lnTo>
                  <a:pt x="144" y="508"/>
                </a:lnTo>
                <a:lnTo>
                  <a:pt x="161" y="487"/>
                </a:lnTo>
                <a:lnTo>
                  <a:pt x="168" y="448"/>
                </a:lnTo>
                <a:lnTo>
                  <a:pt x="162" y="439"/>
                </a:lnTo>
                <a:lnTo>
                  <a:pt x="183" y="411"/>
                </a:lnTo>
                <a:lnTo>
                  <a:pt x="171" y="396"/>
                </a:lnTo>
                <a:lnTo>
                  <a:pt x="183" y="393"/>
                </a:lnTo>
                <a:lnTo>
                  <a:pt x="209" y="398"/>
                </a:lnTo>
                <a:lnTo>
                  <a:pt x="213" y="384"/>
                </a:lnTo>
                <a:lnTo>
                  <a:pt x="204" y="367"/>
                </a:lnTo>
                <a:lnTo>
                  <a:pt x="214" y="360"/>
                </a:lnTo>
                <a:lnTo>
                  <a:pt x="240" y="365"/>
                </a:lnTo>
                <a:lnTo>
                  <a:pt x="250" y="351"/>
                </a:lnTo>
                <a:lnTo>
                  <a:pt x="249" y="325"/>
                </a:lnTo>
                <a:lnTo>
                  <a:pt x="257" y="301"/>
                </a:lnTo>
                <a:lnTo>
                  <a:pt x="269" y="298"/>
                </a:lnTo>
                <a:lnTo>
                  <a:pt x="275" y="322"/>
                </a:lnTo>
                <a:lnTo>
                  <a:pt x="288" y="306"/>
                </a:lnTo>
                <a:lnTo>
                  <a:pt x="290" y="315"/>
                </a:lnTo>
                <a:lnTo>
                  <a:pt x="323" y="289"/>
                </a:lnTo>
                <a:lnTo>
                  <a:pt x="323" y="251"/>
                </a:lnTo>
                <a:lnTo>
                  <a:pt x="313" y="246"/>
                </a:lnTo>
                <a:lnTo>
                  <a:pt x="278" y="253"/>
                </a:lnTo>
                <a:lnTo>
                  <a:pt x="269" y="239"/>
                </a:lnTo>
                <a:lnTo>
                  <a:pt x="256" y="239"/>
                </a:lnTo>
                <a:lnTo>
                  <a:pt x="247" y="251"/>
                </a:lnTo>
                <a:lnTo>
                  <a:pt x="242" y="241"/>
                </a:lnTo>
                <a:lnTo>
                  <a:pt x="256" y="212"/>
                </a:lnTo>
                <a:lnTo>
                  <a:pt x="237" y="215"/>
                </a:lnTo>
                <a:lnTo>
                  <a:pt x="238" y="205"/>
                </a:lnTo>
                <a:lnTo>
                  <a:pt x="254" y="200"/>
                </a:lnTo>
                <a:lnTo>
                  <a:pt x="259" y="157"/>
                </a:lnTo>
                <a:lnTo>
                  <a:pt x="292" y="93"/>
                </a:lnTo>
                <a:lnTo>
                  <a:pt x="294" y="76"/>
                </a:lnTo>
                <a:lnTo>
                  <a:pt x="285" y="36"/>
                </a:lnTo>
                <a:lnTo>
                  <a:pt x="294" y="0"/>
                </a:lnTo>
                <a:lnTo>
                  <a:pt x="235" y="28"/>
                </a:lnTo>
                <a:lnTo>
                  <a:pt x="200" y="60"/>
                </a:lnTo>
                <a:lnTo>
                  <a:pt x="194" y="81"/>
                </a:lnTo>
                <a:lnTo>
                  <a:pt x="169" y="97"/>
                </a:lnTo>
                <a:lnTo>
                  <a:pt x="83" y="107"/>
                </a:lnTo>
                <a:lnTo>
                  <a:pt x="64" y="122"/>
                </a:lnTo>
                <a:lnTo>
                  <a:pt x="30" y="193"/>
                </a:lnTo>
                <a:lnTo>
                  <a:pt x="12" y="245"/>
                </a:lnTo>
                <a:lnTo>
                  <a:pt x="7" y="329"/>
                </a:lnTo>
                <a:lnTo>
                  <a:pt x="9" y="380"/>
                </a:lnTo>
                <a:lnTo>
                  <a:pt x="0" y="415"/>
                </a:lnTo>
                <a:lnTo>
                  <a:pt x="19" y="411"/>
                </a:lnTo>
                <a:lnTo>
                  <a:pt x="50" y="442"/>
                </a:lnTo>
                <a:lnTo>
                  <a:pt x="59" y="463"/>
                </a:lnTo>
                <a:lnTo>
                  <a:pt x="52" y="532"/>
                </a:lnTo>
                <a:lnTo>
                  <a:pt x="54" y="553"/>
                </a:lnTo>
                <a:lnTo>
                  <a:pt x="121" y="570"/>
                </a:lnTo>
                <a:close/>
                <a:moveTo>
                  <a:pt x="213" y="444"/>
                </a:moveTo>
                <a:lnTo>
                  <a:pt x="237" y="430"/>
                </a:lnTo>
                <a:lnTo>
                  <a:pt x="263" y="429"/>
                </a:lnTo>
                <a:lnTo>
                  <a:pt x="280" y="442"/>
                </a:lnTo>
                <a:lnTo>
                  <a:pt x="290" y="422"/>
                </a:lnTo>
                <a:lnTo>
                  <a:pt x="306" y="453"/>
                </a:lnTo>
                <a:lnTo>
                  <a:pt x="302" y="468"/>
                </a:lnTo>
                <a:lnTo>
                  <a:pt x="306" y="482"/>
                </a:lnTo>
                <a:lnTo>
                  <a:pt x="319" y="492"/>
                </a:lnTo>
                <a:lnTo>
                  <a:pt x="306" y="534"/>
                </a:lnTo>
                <a:lnTo>
                  <a:pt x="276" y="540"/>
                </a:lnTo>
                <a:lnTo>
                  <a:pt x="249" y="527"/>
                </a:lnTo>
                <a:lnTo>
                  <a:pt x="228" y="530"/>
                </a:lnTo>
                <a:lnTo>
                  <a:pt x="228" y="511"/>
                </a:lnTo>
                <a:lnTo>
                  <a:pt x="206" y="501"/>
                </a:lnTo>
                <a:lnTo>
                  <a:pt x="195" y="473"/>
                </a:lnTo>
                <a:lnTo>
                  <a:pt x="192" y="437"/>
                </a:lnTo>
                <a:lnTo>
                  <a:pt x="213" y="444"/>
                </a:lnTo>
                <a:close/>
                <a:moveTo>
                  <a:pt x="387" y="355"/>
                </a:moveTo>
                <a:lnTo>
                  <a:pt x="435" y="360"/>
                </a:lnTo>
                <a:lnTo>
                  <a:pt x="433" y="370"/>
                </a:lnTo>
                <a:lnTo>
                  <a:pt x="426" y="372"/>
                </a:lnTo>
                <a:lnTo>
                  <a:pt x="419" y="393"/>
                </a:lnTo>
                <a:lnTo>
                  <a:pt x="428" y="420"/>
                </a:lnTo>
                <a:lnTo>
                  <a:pt x="445" y="377"/>
                </a:lnTo>
                <a:lnTo>
                  <a:pt x="459" y="396"/>
                </a:lnTo>
                <a:lnTo>
                  <a:pt x="450" y="415"/>
                </a:lnTo>
                <a:lnTo>
                  <a:pt x="461" y="422"/>
                </a:lnTo>
                <a:lnTo>
                  <a:pt x="464" y="372"/>
                </a:lnTo>
                <a:lnTo>
                  <a:pt x="450" y="363"/>
                </a:lnTo>
                <a:lnTo>
                  <a:pt x="449" y="355"/>
                </a:lnTo>
                <a:lnTo>
                  <a:pt x="463" y="337"/>
                </a:lnTo>
                <a:lnTo>
                  <a:pt x="499" y="329"/>
                </a:lnTo>
                <a:lnTo>
                  <a:pt x="533" y="425"/>
                </a:lnTo>
                <a:lnTo>
                  <a:pt x="500" y="432"/>
                </a:lnTo>
                <a:lnTo>
                  <a:pt x="483" y="456"/>
                </a:lnTo>
                <a:lnTo>
                  <a:pt x="482" y="472"/>
                </a:lnTo>
                <a:lnTo>
                  <a:pt x="494" y="472"/>
                </a:lnTo>
                <a:lnTo>
                  <a:pt x="504" y="489"/>
                </a:lnTo>
                <a:lnTo>
                  <a:pt x="502" y="508"/>
                </a:lnTo>
                <a:lnTo>
                  <a:pt x="471" y="515"/>
                </a:lnTo>
                <a:lnTo>
                  <a:pt x="466" y="558"/>
                </a:lnTo>
                <a:lnTo>
                  <a:pt x="454" y="561"/>
                </a:lnTo>
                <a:lnTo>
                  <a:pt x="411" y="537"/>
                </a:lnTo>
                <a:lnTo>
                  <a:pt x="423" y="520"/>
                </a:lnTo>
                <a:lnTo>
                  <a:pt x="368" y="511"/>
                </a:lnTo>
                <a:lnTo>
                  <a:pt x="366" y="496"/>
                </a:lnTo>
                <a:lnTo>
                  <a:pt x="354" y="489"/>
                </a:lnTo>
                <a:lnTo>
                  <a:pt x="352" y="479"/>
                </a:lnTo>
                <a:lnTo>
                  <a:pt x="359" y="432"/>
                </a:lnTo>
                <a:lnTo>
                  <a:pt x="340" y="422"/>
                </a:lnTo>
                <a:lnTo>
                  <a:pt x="344" y="413"/>
                </a:lnTo>
                <a:lnTo>
                  <a:pt x="333" y="405"/>
                </a:lnTo>
                <a:lnTo>
                  <a:pt x="340" y="399"/>
                </a:lnTo>
                <a:lnTo>
                  <a:pt x="368" y="403"/>
                </a:lnTo>
                <a:lnTo>
                  <a:pt x="381" y="399"/>
                </a:lnTo>
                <a:lnTo>
                  <a:pt x="385" y="384"/>
                </a:lnTo>
                <a:lnTo>
                  <a:pt x="397" y="384"/>
                </a:lnTo>
                <a:lnTo>
                  <a:pt x="406" y="370"/>
                </a:lnTo>
                <a:lnTo>
                  <a:pt x="387" y="355"/>
                </a:lnTo>
                <a:close/>
                <a:moveTo>
                  <a:pt x="316" y="539"/>
                </a:moveTo>
                <a:lnTo>
                  <a:pt x="321" y="518"/>
                </a:lnTo>
                <a:lnTo>
                  <a:pt x="328" y="518"/>
                </a:lnTo>
                <a:lnTo>
                  <a:pt x="326" y="547"/>
                </a:lnTo>
                <a:lnTo>
                  <a:pt x="314" y="580"/>
                </a:lnTo>
                <a:lnTo>
                  <a:pt x="297" y="608"/>
                </a:lnTo>
                <a:lnTo>
                  <a:pt x="295" y="590"/>
                </a:lnTo>
                <a:lnTo>
                  <a:pt x="290" y="577"/>
                </a:lnTo>
                <a:lnTo>
                  <a:pt x="307" y="542"/>
                </a:lnTo>
                <a:lnTo>
                  <a:pt x="316" y="539"/>
                </a:lnTo>
                <a:close/>
                <a:moveTo>
                  <a:pt x="363" y="561"/>
                </a:moveTo>
                <a:lnTo>
                  <a:pt x="368" y="573"/>
                </a:lnTo>
                <a:lnTo>
                  <a:pt x="376" y="575"/>
                </a:lnTo>
                <a:lnTo>
                  <a:pt x="385" y="585"/>
                </a:lnTo>
                <a:lnTo>
                  <a:pt x="399" y="577"/>
                </a:lnTo>
                <a:lnTo>
                  <a:pt x="407" y="577"/>
                </a:lnTo>
                <a:lnTo>
                  <a:pt x="423" y="621"/>
                </a:lnTo>
                <a:lnTo>
                  <a:pt x="414" y="625"/>
                </a:lnTo>
                <a:lnTo>
                  <a:pt x="394" y="620"/>
                </a:lnTo>
                <a:lnTo>
                  <a:pt x="378" y="630"/>
                </a:lnTo>
                <a:lnTo>
                  <a:pt x="357" y="609"/>
                </a:lnTo>
                <a:lnTo>
                  <a:pt x="335" y="599"/>
                </a:lnTo>
                <a:lnTo>
                  <a:pt x="331" y="589"/>
                </a:lnTo>
                <a:lnTo>
                  <a:pt x="338" y="580"/>
                </a:lnTo>
                <a:lnTo>
                  <a:pt x="335" y="568"/>
                </a:lnTo>
                <a:lnTo>
                  <a:pt x="344" y="563"/>
                </a:lnTo>
                <a:lnTo>
                  <a:pt x="363" y="561"/>
                </a:lnTo>
                <a:close/>
                <a:moveTo>
                  <a:pt x="418" y="568"/>
                </a:moveTo>
                <a:lnTo>
                  <a:pt x="440" y="568"/>
                </a:lnTo>
                <a:lnTo>
                  <a:pt x="461" y="585"/>
                </a:lnTo>
                <a:lnTo>
                  <a:pt x="463" y="599"/>
                </a:lnTo>
                <a:lnTo>
                  <a:pt x="447" y="613"/>
                </a:lnTo>
                <a:lnTo>
                  <a:pt x="444" y="642"/>
                </a:lnTo>
                <a:lnTo>
                  <a:pt x="435" y="635"/>
                </a:lnTo>
                <a:lnTo>
                  <a:pt x="437" y="608"/>
                </a:lnTo>
                <a:lnTo>
                  <a:pt x="432" y="601"/>
                </a:lnTo>
                <a:lnTo>
                  <a:pt x="423" y="584"/>
                </a:lnTo>
                <a:lnTo>
                  <a:pt x="418" y="568"/>
                </a:lnTo>
                <a:close/>
                <a:moveTo>
                  <a:pt x="794" y="563"/>
                </a:moveTo>
                <a:lnTo>
                  <a:pt x="787" y="530"/>
                </a:lnTo>
                <a:lnTo>
                  <a:pt x="754" y="508"/>
                </a:lnTo>
                <a:lnTo>
                  <a:pt x="747" y="544"/>
                </a:lnTo>
                <a:lnTo>
                  <a:pt x="771" y="561"/>
                </a:lnTo>
                <a:lnTo>
                  <a:pt x="794" y="563"/>
                </a:lnTo>
                <a:close/>
              </a:path>
            </a:pathLst>
          </a:custGeom>
          <a:solidFill>
            <a:schemeClr val="bg1"/>
          </a:solidFill>
          <a:ln w="3175">
            <a:solidFill>
              <a:schemeClr val="bg1">
                <a:lumMod val="75000"/>
              </a:schemeClr>
            </a:solidFill>
            <a:miter lim="800000"/>
            <a:headEnd/>
            <a:tailEnd/>
          </a:ln>
        </p:spPr>
        <p:txBody>
          <a:bodyPr wrap="none" lIns="182824"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19" name="Freeform 53"/>
          <p:cNvSpPr>
            <a:spLocks noChangeAspect="1"/>
          </p:cNvSpPr>
          <p:nvPr/>
        </p:nvSpPr>
        <p:spPr bwMode="auto">
          <a:xfrm>
            <a:off x="3094040" y="4194968"/>
            <a:ext cx="825500" cy="341313"/>
          </a:xfrm>
          <a:custGeom>
            <a:avLst/>
            <a:gdLst>
              <a:gd name="T0" fmla="*/ 2147483647 w 1052"/>
              <a:gd name="T1" fmla="*/ 2147483647 h 512"/>
              <a:gd name="T2" fmla="*/ 2147483647 w 1052"/>
              <a:gd name="T3" fmla="*/ 2147483647 h 512"/>
              <a:gd name="T4" fmla="*/ 2147483647 w 1052"/>
              <a:gd name="T5" fmla="*/ 2147483647 h 512"/>
              <a:gd name="T6" fmla="*/ 2147483647 w 1052"/>
              <a:gd name="T7" fmla="*/ 2147483647 h 512"/>
              <a:gd name="T8" fmla="*/ 2147483647 w 1052"/>
              <a:gd name="T9" fmla="*/ 2147483647 h 512"/>
              <a:gd name="T10" fmla="*/ 2147483647 w 1052"/>
              <a:gd name="T11" fmla="*/ 2147483647 h 512"/>
              <a:gd name="T12" fmla="*/ 2147483647 w 1052"/>
              <a:gd name="T13" fmla="*/ 2147483647 h 512"/>
              <a:gd name="T14" fmla="*/ 2147483647 w 1052"/>
              <a:gd name="T15" fmla="*/ 0 h 512"/>
              <a:gd name="T16" fmla="*/ 2147483647 w 1052"/>
              <a:gd name="T17" fmla="*/ 2147483647 h 512"/>
              <a:gd name="T18" fmla="*/ 2147483647 w 1052"/>
              <a:gd name="T19" fmla="*/ 2147483647 h 512"/>
              <a:gd name="T20" fmla="*/ 2147483647 w 1052"/>
              <a:gd name="T21" fmla="*/ 2147483647 h 512"/>
              <a:gd name="T22" fmla="*/ 2147483647 w 1052"/>
              <a:gd name="T23" fmla="*/ 2147483647 h 512"/>
              <a:gd name="T24" fmla="*/ 2147483647 w 1052"/>
              <a:gd name="T25" fmla="*/ 2147483647 h 512"/>
              <a:gd name="T26" fmla="*/ 2147483647 w 1052"/>
              <a:gd name="T27" fmla="*/ 2147483647 h 512"/>
              <a:gd name="T28" fmla="*/ 2147483647 w 1052"/>
              <a:gd name="T29" fmla="*/ 2147483647 h 512"/>
              <a:gd name="T30" fmla="*/ 2147483647 w 1052"/>
              <a:gd name="T31" fmla="*/ 2147483647 h 512"/>
              <a:gd name="T32" fmla="*/ 2147483647 w 1052"/>
              <a:gd name="T33" fmla="*/ 2147483647 h 512"/>
              <a:gd name="T34" fmla="*/ 2147483647 w 1052"/>
              <a:gd name="T35" fmla="*/ 2147483647 h 512"/>
              <a:gd name="T36" fmla="*/ 2147483647 w 1052"/>
              <a:gd name="T37" fmla="*/ 2147483647 h 512"/>
              <a:gd name="T38" fmla="*/ 0 w 1052"/>
              <a:gd name="T39" fmla="*/ 2147483647 h 512"/>
              <a:gd name="T40" fmla="*/ 2147483647 w 1052"/>
              <a:gd name="T41" fmla="*/ 2147483647 h 512"/>
              <a:gd name="T42" fmla="*/ 2147483647 w 1052"/>
              <a:gd name="T43" fmla="*/ 2147483647 h 512"/>
              <a:gd name="T44" fmla="*/ 2147483647 w 1052"/>
              <a:gd name="T45" fmla="*/ 2147483647 h 512"/>
              <a:gd name="T46" fmla="*/ 2147483647 w 1052"/>
              <a:gd name="T47" fmla="*/ 2147483647 h 512"/>
              <a:gd name="T48" fmla="*/ 2147483647 w 1052"/>
              <a:gd name="T49" fmla="*/ 2147483647 h 512"/>
              <a:gd name="T50" fmla="*/ 2147483647 w 1052"/>
              <a:gd name="T51" fmla="*/ 2147483647 h 512"/>
              <a:gd name="T52" fmla="*/ 2147483647 w 1052"/>
              <a:gd name="T53" fmla="*/ 2147483647 h 512"/>
              <a:gd name="T54" fmla="*/ 2147483647 w 1052"/>
              <a:gd name="T55" fmla="*/ 2147483647 h 512"/>
              <a:gd name="T56" fmla="*/ 2147483647 w 1052"/>
              <a:gd name="T57" fmla="*/ 2147483647 h 512"/>
              <a:gd name="T58" fmla="*/ 2147483647 w 1052"/>
              <a:gd name="T59" fmla="*/ 2147483647 h 512"/>
              <a:gd name="T60" fmla="*/ 2147483647 w 1052"/>
              <a:gd name="T61" fmla="*/ 2147483647 h 512"/>
              <a:gd name="T62" fmla="*/ 2147483647 w 1052"/>
              <a:gd name="T63" fmla="*/ 2147483647 h 512"/>
              <a:gd name="T64" fmla="*/ 2147483647 w 1052"/>
              <a:gd name="T65" fmla="*/ 2147483647 h 512"/>
              <a:gd name="T66" fmla="*/ 2147483647 w 1052"/>
              <a:gd name="T67" fmla="*/ 2147483647 h 5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52"/>
              <a:gd name="T103" fmla="*/ 0 h 512"/>
              <a:gd name="T104" fmla="*/ 1052 w 1052"/>
              <a:gd name="T105" fmla="*/ 512 h 5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52" h="512">
                <a:moveTo>
                  <a:pt x="964" y="390"/>
                </a:moveTo>
                <a:lnTo>
                  <a:pt x="961" y="339"/>
                </a:lnTo>
                <a:lnTo>
                  <a:pt x="982" y="294"/>
                </a:lnTo>
                <a:lnTo>
                  <a:pt x="966" y="271"/>
                </a:lnTo>
                <a:lnTo>
                  <a:pt x="975" y="253"/>
                </a:lnTo>
                <a:lnTo>
                  <a:pt x="1040" y="251"/>
                </a:lnTo>
                <a:lnTo>
                  <a:pt x="1052" y="230"/>
                </a:lnTo>
                <a:lnTo>
                  <a:pt x="1051" y="180"/>
                </a:lnTo>
                <a:lnTo>
                  <a:pt x="1032" y="148"/>
                </a:lnTo>
                <a:lnTo>
                  <a:pt x="1016" y="94"/>
                </a:lnTo>
                <a:lnTo>
                  <a:pt x="1014" y="60"/>
                </a:lnTo>
                <a:lnTo>
                  <a:pt x="995" y="36"/>
                </a:lnTo>
                <a:lnTo>
                  <a:pt x="907" y="44"/>
                </a:lnTo>
                <a:lnTo>
                  <a:pt x="873" y="13"/>
                </a:lnTo>
                <a:lnTo>
                  <a:pt x="852" y="5"/>
                </a:lnTo>
                <a:lnTo>
                  <a:pt x="770" y="0"/>
                </a:lnTo>
                <a:lnTo>
                  <a:pt x="756" y="24"/>
                </a:lnTo>
                <a:lnTo>
                  <a:pt x="747" y="44"/>
                </a:lnTo>
                <a:lnTo>
                  <a:pt x="702" y="75"/>
                </a:lnTo>
                <a:lnTo>
                  <a:pt x="647" y="75"/>
                </a:lnTo>
                <a:lnTo>
                  <a:pt x="628" y="60"/>
                </a:lnTo>
                <a:lnTo>
                  <a:pt x="597" y="48"/>
                </a:lnTo>
                <a:lnTo>
                  <a:pt x="595" y="67"/>
                </a:lnTo>
                <a:lnTo>
                  <a:pt x="552" y="84"/>
                </a:lnTo>
                <a:lnTo>
                  <a:pt x="533" y="127"/>
                </a:lnTo>
                <a:lnTo>
                  <a:pt x="476" y="148"/>
                </a:lnTo>
                <a:lnTo>
                  <a:pt x="464" y="175"/>
                </a:lnTo>
                <a:lnTo>
                  <a:pt x="482" y="256"/>
                </a:lnTo>
                <a:lnTo>
                  <a:pt x="482" y="275"/>
                </a:lnTo>
                <a:lnTo>
                  <a:pt x="463" y="283"/>
                </a:lnTo>
                <a:lnTo>
                  <a:pt x="452" y="265"/>
                </a:lnTo>
                <a:lnTo>
                  <a:pt x="387" y="254"/>
                </a:lnTo>
                <a:lnTo>
                  <a:pt x="294" y="271"/>
                </a:lnTo>
                <a:lnTo>
                  <a:pt x="244" y="301"/>
                </a:lnTo>
                <a:lnTo>
                  <a:pt x="209" y="299"/>
                </a:lnTo>
                <a:lnTo>
                  <a:pt x="149" y="273"/>
                </a:lnTo>
                <a:lnTo>
                  <a:pt x="109" y="313"/>
                </a:lnTo>
                <a:lnTo>
                  <a:pt x="73" y="277"/>
                </a:lnTo>
                <a:lnTo>
                  <a:pt x="28" y="270"/>
                </a:lnTo>
                <a:lnTo>
                  <a:pt x="0" y="278"/>
                </a:lnTo>
                <a:lnTo>
                  <a:pt x="19" y="299"/>
                </a:lnTo>
                <a:lnTo>
                  <a:pt x="4" y="344"/>
                </a:lnTo>
                <a:lnTo>
                  <a:pt x="21" y="376"/>
                </a:lnTo>
                <a:lnTo>
                  <a:pt x="63" y="402"/>
                </a:lnTo>
                <a:lnTo>
                  <a:pt x="106" y="397"/>
                </a:lnTo>
                <a:lnTo>
                  <a:pt x="123" y="413"/>
                </a:lnTo>
                <a:lnTo>
                  <a:pt x="166" y="425"/>
                </a:lnTo>
                <a:lnTo>
                  <a:pt x="257" y="395"/>
                </a:lnTo>
                <a:lnTo>
                  <a:pt x="306" y="394"/>
                </a:lnTo>
                <a:lnTo>
                  <a:pt x="330" y="390"/>
                </a:lnTo>
                <a:lnTo>
                  <a:pt x="359" y="380"/>
                </a:lnTo>
                <a:lnTo>
                  <a:pt x="364" y="397"/>
                </a:lnTo>
                <a:lnTo>
                  <a:pt x="368" y="418"/>
                </a:lnTo>
                <a:lnTo>
                  <a:pt x="442" y="476"/>
                </a:lnTo>
                <a:lnTo>
                  <a:pt x="519" y="488"/>
                </a:lnTo>
                <a:lnTo>
                  <a:pt x="554" y="500"/>
                </a:lnTo>
                <a:lnTo>
                  <a:pt x="575" y="502"/>
                </a:lnTo>
                <a:lnTo>
                  <a:pt x="616" y="504"/>
                </a:lnTo>
                <a:lnTo>
                  <a:pt x="692" y="512"/>
                </a:lnTo>
                <a:lnTo>
                  <a:pt x="735" y="473"/>
                </a:lnTo>
                <a:lnTo>
                  <a:pt x="770" y="462"/>
                </a:lnTo>
                <a:lnTo>
                  <a:pt x="818" y="474"/>
                </a:lnTo>
                <a:lnTo>
                  <a:pt x="830" y="452"/>
                </a:lnTo>
                <a:lnTo>
                  <a:pt x="885" y="456"/>
                </a:lnTo>
                <a:lnTo>
                  <a:pt x="890" y="437"/>
                </a:lnTo>
                <a:lnTo>
                  <a:pt x="911" y="426"/>
                </a:lnTo>
                <a:lnTo>
                  <a:pt x="937" y="397"/>
                </a:lnTo>
                <a:lnTo>
                  <a:pt x="964" y="390"/>
                </a:lnTo>
                <a:close/>
              </a:path>
            </a:pathLst>
          </a:custGeom>
          <a:solidFill>
            <a:schemeClr val="tx2"/>
          </a:solidFill>
          <a:ln w="9525">
            <a:solidFill>
              <a:schemeClr val="bg1">
                <a:lumMod val="75000"/>
              </a:schemeClr>
            </a:solidFill>
            <a:miter lim="800000"/>
            <a:headEnd/>
            <a:tailEnd/>
          </a:ln>
          <a:extLst/>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20" name="Freeform 55"/>
          <p:cNvSpPr>
            <a:spLocks noChangeAspect="1" noEditPoints="1"/>
          </p:cNvSpPr>
          <p:nvPr/>
        </p:nvSpPr>
        <p:spPr bwMode="auto">
          <a:xfrm>
            <a:off x="3375027" y="1499393"/>
            <a:ext cx="909638" cy="1839913"/>
          </a:xfrm>
          <a:custGeom>
            <a:avLst/>
            <a:gdLst>
              <a:gd name="T0" fmla="*/ 2147483647 w 1169"/>
              <a:gd name="T1" fmla="*/ 2147483647 h 2782"/>
              <a:gd name="T2" fmla="*/ 2147483647 w 1169"/>
              <a:gd name="T3" fmla="*/ 0 h 2782"/>
              <a:gd name="T4" fmla="*/ 2147483647 w 1169"/>
              <a:gd name="T5" fmla="*/ 2147483647 h 2782"/>
              <a:gd name="T6" fmla="*/ 2147483647 w 1169"/>
              <a:gd name="T7" fmla="*/ 2147483647 h 2782"/>
              <a:gd name="T8" fmla="*/ 2147483647 w 1169"/>
              <a:gd name="T9" fmla="*/ 2147483647 h 2782"/>
              <a:gd name="T10" fmla="*/ 2147483647 w 1169"/>
              <a:gd name="T11" fmla="*/ 2147483647 h 2782"/>
              <a:gd name="T12" fmla="*/ 2147483647 w 1169"/>
              <a:gd name="T13" fmla="*/ 2147483647 h 2782"/>
              <a:gd name="T14" fmla="*/ 2147483647 w 1169"/>
              <a:gd name="T15" fmla="*/ 2147483647 h 2782"/>
              <a:gd name="T16" fmla="*/ 2147483647 w 1169"/>
              <a:gd name="T17" fmla="*/ 2147483647 h 2782"/>
              <a:gd name="T18" fmla="*/ 2147483647 w 1169"/>
              <a:gd name="T19" fmla="*/ 2147483647 h 2782"/>
              <a:gd name="T20" fmla="*/ 2147483647 w 1169"/>
              <a:gd name="T21" fmla="*/ 2147483647 h 2782"/>
              <a:gd name="T22" fmla="*/ 2147483647 w 1169"/>
              <a:gd name="T23" fmla="*/ 2147483647 h 2782"/>
              <a:gd name="T24" fmla="*/ 2147483647 w 1169"/>
              <a:gd name="T25" fmla="*/ 2147483647 h 2782"/>
              <a:gd name="T26" fmla="*/ 2147483647 w 1169"/>
              <a:gd name="T27" fmla="*/ 2147483647 h 2782"/>
              <a:gd name="T28" fmla="*/ 2147483647 w 1169"/>
              <a:gd name="T29" fmla="*/ 2147483647 h 2782"/>
              <a:gd name="T30" fmla="*/ 2147483647 w 1169"/>
              <a:gd name="T31" fmla="*/ 2147483647 h 2782"/>
              <a:gd name="T32" fmla="*/ 2147483647 w 1169"/>
              <a:gd name="T33" fmla="*/ 2147483647 h 2782"/>
              <a:gd name="T34" fmla="*/ 2147483647 w 1169"/>
              <a:gd name="T35" fmla="*/ 2147483647 h 2782"/>
              <a:gd name="T36" fmla="*/ 2147483647 w 1169"/>
              <a:gd name="T37" fmla="*/ 2147483647 h 2782"/>
              <a:gd name="T38" fmla="*/ 2147483647 w 1169"/>
              <a:gd name="T39" fmla="*/ 2147483647 h 2782"/>
              <a:gd name="T40" fmla="*/ 2147483647 w 1169"/>
              <a:gd name="T41" fmla="*/ 2147483647 h 2782"/>
              <a:gd name="T42" fmla="*/ 2147483647 w 1169"/>
              <a:gd name="T43" fmla="*/ 2147483647 h 2782"/>
              <a:gd name="T44" fmla="*/ 2147483647 w 1169"/>
              <a:gd name="T45" fmla="*/ 2147483647 h 2782"/>
              <a:gd name="T46" fmla="*/ 2147483647 w 1169"/>
              <a:gd name="T47" fmla="*/ 2147483647 h 2782"/>
              <a:gd name="T48" fmla="*/ 2147483647 w 1169"/>
              <a:gd name="T49" fmla="*/ 2147483647 h 2782"/>
              <a:gd name="T50" fmla="*/ 2147483647 w 1169"/>
              <a:gd name="T51" fmla="*/ 2147483647 h 2782"/>
              <a:gd name="T52" fmla="*/ 2147483647 w 1169"/>
              <a:gd name="T53" fmla="*/ 2147483647 h 2782"/>
              <a:gd name="T54" fmla="*/ 2147483647 w 1169"/>
              <a:gd name="T55" fmla="*/ 2147483647 h 2782"/>
              <a:gd name="T56" fmla="*/ 2147483647 w 1169"/>
              <a:gd name="T57" fmla="*/ 2147483647 h 2782"/>
              <a:gd name="T58" fmla="*/ 2147483647 w 1169"/>
              <a:gd name="T59" fmla="*/ 2147483647 h 2782"/>
              <a:gd name="T60" fmla="*/ 2147483647 w 1169"/>
              <a:gd name="T61" fmla="*/ 2147483647 h 2782"/>
              <a:gd name="T62" fmla="*/ 2147483647 w 1169"/>
              <a:gd name="T63" fmla="*/ 2147483647 h 2782"/>
              <a:gd name="T64" fmla="*/ 2147483647 w 1169"/>
              <a:gd name="T65" fmla="*/ 2147483647 h 2782"/>
              <a:gd name="T66" fmla="*/ 2147483647 w 1169"/>
              <a:gd name="T67" fmla="*/ 2147483647 h 2782"/>
              <a:gd name="T68" fmla="*/ 2147483647 w 1169"/>
              <a:gd name="T69" fmla="*/ 2147483647 h 2782"/>
              <a:gd name="T70" fmla="*/ 2147483647 w 1169"/>
              <a:gd name="T71" fmla="*/ 2147483647 h 2782"/>
              <a:gd name="T72" fmla="*/ 2147483647 w 1169"/>
              <a:gd name="T73" fmla="*/ 2147483647 h 2782"/>
              <a:gd name="T74" fmla="*/ 2147483647 w 1169"/>
              <a:gd name="T75" fmla="*/ 2147483647 h 2782"/>
              <a:gd name="T76" fmla="*/ 2147483647 w 1169"/>
              <a:gd name="T77" fmla="*/ 2147483647 h 2782"/>
              <a:gd name="T78" fmla="*/ 2147483647 w 1169"/>
              <a:gd name="T79" fmla="*/ 2147483647 h 2782"/>
              <a:gd name="T80" fmla="*/ 2147483647 w 1169"/>
              <a:gd name="T81" fmla="*/ 2147483647 h 2782"/>
              <a:gd name="T82" fmla="*/ 2147483647 w 1169"/>
              <a:gd name="T83" fmla="*/ 2147483647 h 2782"/>
              <a:gd name="T84" fmla="*/ 2147483647 w 1169"/>
              <a:gd name="T85" fmla="*/ 2147483647 h 2782"/>
              <a:gd name="T86" fmla="*/ 2147483647 w 1169"/>
              <a:gd name="T87" fmla="*/ 2147483647 h 2782"/>
              <a:gd name="T88" fmla="*/ 2147483647 w 1169"/>
              <a:gd name="T89" fmla="*/ 2147483647 h 2782"/>
              <a:gd name="T90" fmla="*/ 2147483647 w 1169"/>
              <a:gd name="T91" fmla="*/ 2147483647 h 2782"/>
              <a:gd name="T92" fmla="*/ 2147483647 w 1169"/>
              <a:gd name="T93" fmla="*/ 2147483647 h 2782"/>
              <a:gd name="T94" fmla="*/ 2147483647 w 1169"/>
              <a:gd name="T95" fmla="*/ 2147483647 h 2782"/>
              <a:gd name="T96" fmla="*/ 2147483647 w 1169"/>
              <a:gd name="T97" fmla="*/ 2147483647 h 2782"/>
              <a:gd name="T98" fmla="*/ 2147483647 w 1169"/>
              <a:gd name="T99" fmla="*/ 2147483647 h 2782"/>
              <a:gd name="T100" fmla="*/ 2147483647 w 1169"/>
              <a:gd name="T101" fmla="*/ 2147483647 h 27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69"/>
              <a:gd name="T154" fmla="*/ 0 h 2782"/>
              <a:gd name="T155" fmla="*/ 1169 w 1169"/>
              <a:gd name="T156" fmla="*/ 2782 h 27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69" h="2782">
                <a:moveTo>
                  <a:pt x="1124" y="522"/>
                </a:moveTo>
                <a:lnTo>
                  <a:pt x="1136" y="473"/>
                </a:lnTo>
                <a:lnTo>
                  <a:pt x="1133" y="439"/>
                </a:lnTo>
                <a:lnTo>
                  <a:pt x="1086" y="356"/>
                </a:lnTo>
                <a:lnTo>
                  <a:pt x="1092" y="325"/>
                </a:lnTo>
                <a:lnTo>
                  <a:pt x="1067" y="198"/>
                </a:lnTo>
                <a:lnTo>
                  <a:pt x="1012" y="126"/>
                </a:lnTo>
                <a:lnTo>
                  <a:pt x="985" y="107"/>
                </a:lnTo>
                <a:lnTo>
                  <a:pt x="935" y="98"/>
                </a:lnTo>
                <a:lnTo>
                  <a:pt x="823" y="0"/>
                </a:lnTo>
                <a:lnTo>
                  <a:pt x="792" y="59"/>
                </a:lnTo>
                <a:lnTo>
                  <a:pt x="778" y="136"/>
                </a:lnTo>
                <a:lnTo>
                  <a:pt x="717" y="121"/>
                </a:lnTo>
                <a:lnTo>
                  <a:pt x="650" y="140"/>
                </a:lnTo>
                <a:lnTo>
                  <a:pt x="629" y="236"/>
                </a:lnTo>
                <a:lnTo>
                  <a:pt x="581" y="215"/>
                </a:lnTo>
                <a:lnTo>
                  <a:pt x="543" y="258"/>
                </a:lnTo>
                <a:lnTo>
                  <a:pt x="505" y="360"/>
                </a:lnTo>
                <a:lnTo>
                  <a:pt x="516" y="439"/>
                </a:lnTo>
                <a:lnTo>
                  <a:pt x="454" y="525"/>
                </a:lnTo>
                <a:lnTo>
                  <a:pt x="433" y="597"/>
                </a:lnTo>
                <a:lnTo>
                  <a:pt x="379" y="625"/>
                </a:lnTo>
                <a:lnTo>
                  <a:pt x="366" y="800"/>
                </a:lnTo>
                <a:lnTo>
                  <a:pt x="307" y="922"/>
                </a:lnTo>
                <a:lnTo>
                  <a:pt x="340" y="966"/>
                </a:lnTo>
                <a:lnTo>
                  <a:pt x="335" y="1017"/>
                </a:lnTo>
                <a:lnTo>
                  <a:pt x="319" y="1036"/>
                </a:lnTo>
                <a:lnTo>
                  <a:pt x="267" y="1027"/>
                </a:lnTo>
                <a:lnTo>
                  <a:pt x="205" y="1053"/>
                </a:lnTo>
                <a:lnTo>
                  <a:pt x="141" y="1158"/>
                </a:lnTo>
                <a:lnTo>
                  <a:pt x="164" y="1220"/>
                </a:lnTo>
                <a:lnTo>
                  <a:pt x="143" y="1273"/>
                </a:lnTo>
                <a:lnTo>
                  <a:pt x="140" y="1347"/>
                </a:lnTo>
                <a:lnTo>
                  <a:pt x="145" y="1373"/>
                </a:lnTo>
                <a:lnTo>
                  <a:pt x="140" y="1482"/>
                </a:lnTo>
                <a:lnTo>
                  <a:pt x="155" y="1509"/>
                </a:lnTo>
                <a:lnTo>
                  <a:pt x="190" y="1538"/>
                </a:lnTo>
                <a:lnTo>
                  <a:pt x="195" y="1576"/>
                </a:lnTo>
                <a:lnTo>
                  <a:pt x="164" y="1628"/>
                </a:lnTo>
                <a:lnTo>
                  <a:pt x="136" y="1637"/>
                </a:lnTo>
                <a:lnTo>
                  <a:pt x="131" y="1649"/>
                </a:lnTo>
                <a:lnTo>
                  <a:pt x="148" y="1673"/>
                </a:lnTo>
                <a:lnTo>
                  <a:pt x="162" y="1733"/>
                </a:lnTo>
                <a:lnTo>
                  <a:pt x="148" y="1829"/>
                </a:lnTo>
                <a:lnTo>
                  <a:pt x="136" y="1848"/>
                </a:lnTo>
                <a:lnTo>
                  <a:pt x="86" y="1867"/>
                </a:lnTo>
                <a:lnTo>
                  <a:pt x="85" y="1891"/>
                </a:lnTo>
                <a:lnTo>
                  <a:pt x="59" y="1931"/>
                </a:lnTo>
                <a:lnTo>
                  <a:pt x="59" y="1962"/>
                </a:lnTo>
                <a:lnTo>
                  <a:pt x="66" y="1984"/>
                </a:lnTo>
                <a:lnTo>
                  <a:pt x="60" y="2036"/>
                </a:lnTo>
                <a:lnTo>
                  <a:pt x="17" y="2074"/>
                </a:lnTo>
                <a:lnTo>
                  <a:pt x="16" y="2024"/>
                </a:lnTo>
                <a:lnTo>
                  <a:pt x="0" y="2065"/>
                </a:lnTo>
                <a:lnTo>
                  <a:pt x="9" y="2154"/>
                </a:lnTo>
                <a:lnTo>
                  <a:pt x="21" y="2168"/>
                </a:lnTo>
                <a:lnTo>
                  <a:pt x="19" y="2189"/>
                </a:lnTo>
                <a:lnTo>
                  <a:pt x="31" y="2175"/>
                </a:lnTo>
                <a:lnTo>
                  <a:pt x="36" y="2161"/>
                </a:lnTo>
                <a:lnTo>
                  <a:pt x="43" y="2170"/>
                </a:lnTo>
                <a:lnTo>
                  <a:pt x="36" y="2189"/>
                </a:lnTo>
                <a:lnTo>
                  <a:pt x="50" y="2194"/>
                </a:lnTo>
                <a:lnTo>
                  <a:pt x="40" y="2199"/>
                </a:lnTo>
                <a:lnTo>
                  <a:pt x="24" y="2220"/>
                </a:lnTo>
                <a:lnTo>
                  <a:pt x="54" y="2232"/>
                </a:lnTo>
                <a:lnTo>
                  <a:pt x="59" y="2251"/>
                </a:lnTo>
                <a:lnTo>
                  <a:pt x="52" y="2283"/>
                </a:lnTo>
                <a:lnTo>
                  <a:pt x="74" y="2280"/>
                </a:lnTo>
                <a:lnTo>
                  <a:pt x="78" y="2304"/>
                </a:lnTo>
                <a:lnTo>
                  <a:pt x="64" y="2320"/>
                </a:lnTo>
                <a:lnTo>
                  <a:pt x="64" y="2373"/>
                </a:lnTo>
                <a:lnTo>
                  <a:pt x="81" y="2373"/>
                </a:lnTo>
                <a:lnTo>
                  <a:pt x="104" y="2462"/>
                </a:lnTo>
                <a:lnTo>
                  <a:pt x="126" y="2483"/>
                </a:lnTo>
                <a:lnTo>
                  <a:pt x="136" y="2509"/>
                </a:lnTo>
                <a:lnTo>
                  <a:pt x="159" y="2524"/>
                </a:lnTo>
                <a:lnTo>
                  <a:pt x="172" y="2547"/>
                </a:lnTo>
                <a:lnTo>
                  <a:pt x="172" y="2562"/>
                </a:lnTo>
                <a:lnTo>
                  <a:pt x="145" y="2566"/>
                </a:lnTo>
                <a:lnTo>
                  <a:pt x="141" y="2573"/>
                </a:lnTo>
                <a:lnTo>
                  <a:pt x="154" y="2607"/>
                </a:lnTo>
                <a:lnTo>
                  <a:pt x="124" y="2597"/>
                </a:lnTo>
                <a:lnTo>
                  <a:pt x="122" y="2610"/>
                </a:lnTo>
                <a:lnTo>
                  <a:pt x="176" y="2727"/>
                </a:lnTo>
                <a:lnTo>
                  <a:pt x="157" y="2776"/>
                </a:lnTo>
                <a:lnTo>
                  <a:pt x="183" y="2776"/>
                </a:lnTo>
                <a:lnTo>
                  <a:pt x="207" y="2782"/>
                </a:lnTo>
                <a:lnTo>
                  <a:pt x="247" y="2770"/>
                </a:lnTo>
                <a:lnTo>
                  <a:pt x="281" y="2769"/>
                </a:lnTo>
                <a:lnTo>
                  <a:pt x="304" y="2779"/>
                </a:lnTo>
                <a:lnTo>
                  <a:pt x="323" y="2743"/>
                </a:lnTo>
                <a:lnTo>
                  <a:pt x="317" y="2698"/>
                </a:lnTo>
                <a:lnTo>
                  <a:pt x="340" y="2645"/>
                </a:lnTo>
                <a:lnTo>
                  <a:pt x="360" y="2652"/>
                </a:lnTo>
                <a:lnTo>
                  <a:pt x="369" y="2631"/>
                </a:lnTo>
                <a:lnTo>
                  <a:pt x="390" y="2617"/>
                </a:lnTo>
                <a:lnTo>
                  <a:pt x="421" y="2619"/>
                </a:lnTo>
                <a:lnTo>
                  <a:pt x="438" y="2626"/>
                </a:lnTo>
                <a:lnTo>
                  <a:pt x="510" y="2628"/>
                </a:lnTo>
                <a:lnTo>
                  <a:pt x="521" y="2586"/>
                </a:lnTo>
                <a:lnTo>
                  <a:pt x="555" y="2505"/>
                </a:lnTo>
                <a:lnTo>
                  <a:pt x="557" y="2464"/>
                </a:lnTo>
                <a:lnTo>
                  <a:pt x="566" y="2437"/>
                </a:lnTo>
                <a:lnTo>
                  <a:pt x="562" y="2409"/>
                </a:lnTo>
                <a:lnTo>
                  <a:pt x="581" y="2364"/>
                </a:lnTo>
                <a:lnTo>
                  <a:pt x="579" y="2342"/>
                </a:lnTo>
                <a:lnTo>
                  <a:pt x="571" y="2330"/>
                </a:lnTo>
                <a:lnTo>
                  <a:pt x="583" y="2309"/>
                </a:lnTo>
                <a:lnTo>
                  <a:pt x="578" y="2292"/>
                </a:lnTo>
                <a:lnTo>
                  <a:pt x="567" y="2278"/>
                </a:lnTo>
                <a:lnTo>
                  <a:pt x="567" y="2259"/>
                </a:lnTo>
                <a:lnTo>
                  <a:pt x="590" y="2265"/>
                </a:lnTo>
                <a:lnTo>
                  <a:pt x="583" y="2251"/>
                </a:lnTo>
                <a:lnTo>
                  <a:pt x="590" y="2179"/>
                </a:lnTo>
                <a:lnTo>
                  <a:pt x="555" y="2158"/>
                </a:lnTo>
                <a:lnTo>
                  <a:pt x="578" y="2161"/>
                </a:lnTo>
                <a:lnTo>
                  <a:pt x="597" y="2158"/>
                </a:lnTo>
                <a:lnTo>
                  <a:pt x="600" y="2149"/>
                </a:lnTo>
                <a:lnTo>
                  <a:pt x="581" y="2132"/>
                </a:lnTo>
                <a:lnTo>
                  <a:pt x="531" y="2120"/>
                </a:lnTo>
                <a:lnTo>
                  <a:pt x="574" y="2113"/>
                </a:lnTo>
                <a:lnTo>
                  <a:pt x="598" y="2122"/>
                </a:lnTo>
                <a:lnTo>
                  <a:pt x="612" y="2115"/>
                </a:lnTo>
                <a:lnTo>
                  <a:pt x="616" y="2096"/>
                </a:lnTo>
                <a:lnTo>
                  <a:pt x="642" y="2094"/>
                </a:lnTo>
                <a:lnTo>
                  <a:pt x="673" y="2058"/>
                </a:lnTo>
                <a:lnTo>
                  <a:pt x="673" y="2036"/>
                </a:lnTo>
                <a:lnTo>
                  <a:pt x="686" y="2039"/>
                </a:lnTo>
                <a:lnTo>
                  <a:pt x="688" y="2063"/>
                </a:lnTo>
                <a:lnTo>
                  <a:pt x="711" y="2058"/>
                </a:lnTo>
                <a:lnTo>
                  <a:pt x="724" y="2034"/>
                </a:lnTo>
                <a:lnTo>
                  <a:pt x="750" y="2010"/>
                </a:lnTo>
                <a:lnTo>
                  <a:pt x="743" y="1988"/>
                </a:lnTo>
                <a:lnTo>
                  <a:pt x="766" y="1994"/>
                </a:lnTo>
                <a:lnTo>
                  <a:pt x="764" y="1982"/>
                </a:lnTo>
                <a:lnTo>
                  <a:pt x="776" y="1974"/>
                </a:lnTo>
                <a:lnTo>
                  <a:pt x="773" y="1965"/>
                </a:lnTo>
                <a:lnTo>
                  <a:pt x="674" y="1991"/>
                </a:lnTo>
                <a:lnTo>
                  <a:pt x="652" y="1986"/>
                </a:lnTo>
                <a:lnTo>
                  <a:pt x="643" y="1994"/>
                </a:lnTo>
                <a:lnTo>
                  <a:pt x="626" y="1972"/>
                </a:lnTo>
                <a:lnTo>
                  <a:pt x="579" y="1953"/>
                </a:lnTo>
                <a:lnTo>
                  <a:pt x="554" y="1958"/>
                </a:lnTo>
                <a:lnTo>
                  <a:pt x="543" y="1951"/>
                </a:lnTo>
                <a:lnTo>
                  <a:pt x="560" y="1934"/>
                </a:lnTo>
                <a:lnTo>
                  <a:pt x="588" y="1932"/>
                </a:lnTo>
                <a:lnTo>
                  <a:pt x="614" y="1932"/>
                </a:lnTo>
                <a:lnTo>
                  <a:pt x="631" y="1950"/>
                </a:lnTo>
                <a:lnTo>
                  <a:pt x="645" y="1936"/>
                </a:lnTo>
                <a:lnTo>
                  <a:pt x="673" y="1951"/>
                </a:lnTo>
                <a:lnTo>
                  <a:pt x="678" y="1939"/>
                </a:lnTo>
                <a:lnTo>
                  <a:pt x="693" y="1965"/>
                </a:lnTo>
                <a:lnTo>
                  <a:pt x="709" y="1969"/>
                </a:lnTo>
                <a:lnTo>
                  <a:pt x="767" y="1934"/>
                </a:lnTo>
                <a:lnTo>
                  <a:pt x="786" y="1900"/>
                </a:lnTo>
                <a:lnTo>
                  <a:pt x="798" y="1858"/>
                </a:lnTo>
                <a:lnTo>
                  <a:pt x="786" y="1831"/>
                </a:lnTo>
                <a:lnTo>
                  <a:pt x="762" y="1815"/>
                </a:lnTo>
                <a:lnTo>
                  <a:pt x="743" y="1790"/>
                </a:lnTo>
                <a:lnTo>
                  <a:pt x="757" y="1781"/>
                </a:lnTo>
                <a:lnTo>
                  <a:pt x="716" y="1764"/>
                </a:lnTo>
                <a:lnTo>
                  <a:pt x="705" y="1729"/>
                </a:lnTo>
                <a:lnTo>
                  <a:pt x="674" y="1735"/>
                </a:lnTo>
                <a:lnTo>
                  <a:pt x="654" y="1716"/>
                </a:lnTo>
                <a:lnTo>
                  <a:pt x="643" y="1757"/>
                </a:lnTo>
                <a:lnTo>
                  <a:pt x="585" y="1814"/>
                </a:lnTo>
                <a:lnTo>
                  <a:pt x="533" y="1817"/>
                </a:lnTo>
                <a:lnTo>
                  <a:pt x="604" y="1776"/>
                </a:lnTo>
                <a:lnTo>
                  <a:pt x="640" y="1729"/>
                </a:lnTo>
                <a:lnTo>
                  <a:pt x="638" y="1705"/>
                </a:lnTo>
                <a:lnTo>
                  <a:pt x="623" y="1704"/>
                </a:lnTo>
                <a:lnTo>
                  <a:pt x="629" y="1671"/>
                </a:lnTo>
                <a:lnTo>
                  <a:pt x="609" y="1533"/>
                </a:lnTo>
                <a:lnTo>
                  <a:pt x="616" y="1507"/>
                </a:lnTo>
                <a:lnTo>
                  <a:pt x="612" y="1497"/>
                </a:lnTo>
                <a:lnTo>
                  <a:pt x="640" y="1511"/>
                </a:lnTo>
                <a:lnTo>
                  <a:pt x="633" y="1458"/>
                </a:lnTo>
                <a:lnTo>
                  <a:pt x="647" y="1390"/>
                </a:lnTo>
                <a:lnTo>
                  <a:pt x="628" y="1360"/>
                </a:lnTo>
                <a:lnTo>
                  <a:pt x="628" y="1335"/>
                </a:lnTo>
                <a:lnTo>
                  <a:pt x="655" y="1351"/>
                </a:lnTo>
                <a:lnTo>
                  <a:pt x="674" y="1318"/>
                </a:lnTo>
                <a:lnTo>
                  <a:pt x="674" y="1286"/>
                </a:lnTo>
                <a:lnTo>
                  <a:pt x="667" y="1255"/>
                </a:lnTo>
                <a:lnTo>
                  <a:pt x="688" y="1282"/>
                </a:lnTo>
                <a:lnTo>
                  <a:pt x="704" y="1261"/>
                </a:lnTo>
                <a:lnTo>
                  <a:pt x="714" y="1268"/>
                </a:lnTo>
                <a:lnTo>
                  <a:pt x="729" y="1227"/>
                </a:lnTo>
                <a:lnTo>
                  <a:pt x="752" y="1193"/>
                </a:lnTo>
                <a:lnTo>
                  <a:pt x="752" y="1172"/>
                </a:lnTo>
                <a:lnTo>
                  <a:pt x="780" y="1172"/>
                </a:lnTo>
                <a:lnTo>
                  <a:pt x="824" y="1117"/>
                </a:lnTo>
                <a:lnTo>
                  <a:pt x="836" y="1127"/>
                </a:lnTo>
                <a:lnTo>
                  <a:pt x="854" y="1113"/>
                </a:lnTo>
                <a:lnTo>
                  <a:pt x="869" y="1086"/>
                </a:lnTo>
                <a:lnTo>
                  <a:pt x="881" y="1089"/>
                </a:lnTo>
                <a:lnTo>
                  <a:pt x="924" y="1046"/>
                </a:lnTo>
                <a:lnTo>
                  <a:pt x="969" y="938"/>
                </a:lnTo>
                <a:lnTo>
                  <a:pt x="990" y="931"/>
                </a:lnTo>
                <a:lnTo>
                  <a:pt x="981" y="907"/>
                </a:lnTo>
                <a:lnTo>
                  <a:pt x="955" y="885"/>
                </a:lnTo>
                <a:lnTo>
                  <a:pt x="952" y="862"/>
                </a:lnTo>
                <a:lnTo>
                  <a:pt x="945" y="849"/>
                </a:lnTo>
                <a:lnTo>
                  <a:pt x="966" y="823"/>
                </a:lnTo>
                <a:lnTo>
                  <a:pt x="978" y="773"/>
                </a:lnTo>
                <a:lnTo>
                  <a:pt x="957" y="747"/>
                </a:lnTo>
                <a:lnTo>
                  <a:pt x="981" y="716"/>
                </a:lnTo>
                <a:lnTo>
                  <a:pt x="995" y="719"/>
                </a:lnTo>
                <a:lnTo>
                  <a:pt x="995" y="701"/>
                </a:lnTo>
                <a:lnTo>
                  <a:pt x="1011" y="688"/>
                </a:lnTo>
                <a:lnTo>
                  <a:pt x="990" y="661"/>
                </a:lnTo>
                <a:lnTo>
                  <a:pt x="1024" y="682"/>
                </a:lnTo>
                <a:lnTo>
                  <a:pt x="1021" y="661"/>
                </a:lnTo>
                <a:lnTo>
                  <a:pt x="1026" y="658"/>
                </a:lnTo>
                <a:lnTo>
                  <a:pt x="1024" y="625"/>
                </a:lnTo>
                <a:lnTo>
                  <a:pt x="1036" y="621"/>
                </a:lnTo>
                <a:lnTo>
                  <a:pt x="1050" y="640"/>
                </a:lnTo>
                <a:lnTo>
                  <a:pt x="1055" y="618"/>
                </a:lnTo>
                <a:lnTo>
                  <a:pt x="1090" y="644"/>
                </a:lnTo>
                <a:lnTo>
                  <a:pt x="1095" y="625"/>
                </a:lnTo>
                <a:lnTo>
                  <a:pt x="1135" y="616"/>
                </a:lnTo>
                <a:lnTo>
                  <a:pt x="1159" y="633"/>
                </a:lnTo>
                <a:lnTo>
                  <a:pt x="1169" y="616"/>
                </a:lnTo>
                <a:lnTo>
                  <a:pt x="1164" y="597"/>
                </a:lnTo>
                <a:lnTo>
                  <a:pt x="1124" y="522"/>
                </a:lnTo>
                <a:close/>
                <a:moveTo>
                  <a:pt x="559" y="2603"/>
                </a:moveTo>
                <a:lnTo>
                  <a:pt x="583" y="2560"/>
                </a:lnTo>
                <a:lnTo>
                  <a:pt x="611" y="2461"/>
                </a:lnTo>
                <a:lnTo>
                  <a:pt x="629" y="2388"/>
                </a:lnTo>
                <a:lnTo>
                  <a:pt x="629" y="2380"/>
                </a:lnTo>
                <a:lnTo>
                  <a:pt x="614" y="2406"/>
                </a:lnTo>
                <a:lnTo>
                  <a:pt x="597" y="2471"/>
                </a:lnTo>
                <a:lnTo>
                  <a:pt x="585" y="2486"/>
                </a:lnTo>
                <a:lnTo>
                  <a:pt x="567" y="2524"/>
                </a:lnTo>
                <a:lnTo>
                  <a:pt x="559" y="2603"/>
                </a:lnTo>
                <a:close/>
                <a:moveTo>
                  <a:pt x="754" y="2459"/>
                </a:moveTo>
                <a:lnTo>
                  <a:pt x="766" y="2450"/>
                </a:lnTo>
                <a:lnTo>
                  <a:pt x="781" y="2418"/>
                </a:lnTo>
                <a:lnTo>
                  <a:pt x="811" y="2387"/>
                </a:lnTo>
                <a:lnTo>
                  <a:pt x="811" y="2378"/>
                </a:lnTo>
                <a:lnTo>
                  <a:pt x="831" y="2361"/>
                </a:lnTo>
                <a:lnTo>
                  <a:pt x="824" y="2342"/>
                </a:lnTo>
                <a:lnTo>
                  <a:pt x="821" y="2301"/>
                </a:lnTo>
                <a:lnTo>
                  <a:pt x="838" y="2285"/>
                </a:lnTo>
                <a:lnTo>
                  <a:pt x="838" y="2261"/>
                </a:lnTo>
                <a:lnTo>
                  <a:pt x="826" y="2256"/>
                </a:lnTo>
                <a:lnTo>
                  <a:pt x="816" y="2270"/>
                </a:lnTo>
                <a:lnTo>
                  <a:pt x="800" y="2263"/>
                </a:lnTo>
                <a:lnTo>
                  <a:pt x="762" y="2313"/>
                </a:lnTo>
                <a:lnTo>
                  <a:pt x="750" y="2356"/>
                </a:lnTo>
                <a:lnTo>
                  <a:pt x="752" y="2371"/>
                </a:lnTo>
                <a:lnTo>
                  <a:pt x="748" y="2404"/>
                </a:lnTo>
                <a:lnTo>
                  <a:pt x="755" y="2414"/>
                </a:lnTo>
                <a:lnTo>
                  <a:pt x="755" y="2430"/>
                </a:lnTo>
                <a:lnTo>
                  <a:pt x="764" y="2428"/>
                </a:lnTo>
                <a:lnTo>
                  <a:pt x="754" y="2459"/>
                </a:lnTo>
                <a:close/>
              </a:path>
            </a:pathLst>
          </a:custGeom>
          <a:solidFill>
            <a:schemeClr val="tx2"/>
          </a:solidFill>
          <a:ln w="9525">
            <a:solidFill>
              <a:schemeClr val="bg1">
                <a:lumMod val="75000"/>
              </a:schemeClr>
            </a:solidFill>
            <a:miter lim="800000"/>
            <a:headEnd/>
            <a:tailEnd/>
          </a:ln>
          <a:extLst/>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21" name="Freeform 56" descr="Wide downward diagonal"/>
          <p:cNvSpPr>
            <a:spLocks noChangeAspect="1"/>
          </p:cNvSpPr>
          <p:nvPr/>
        </p:nvSpPr>
        <p:spPr bwMode="auto">
          <a:xfrm>
            <a:off x="1608140" y="3080543"/>
            <a:ext cx="223837" cy="203200"/>
          </a:xfrm>
          <a:custGeom>
            <a:avLst/>
            <a:gdLst>
              <a:gd name="T0" fmla="*/ 2147483647 w 290"/>
              <a:gd name="T1" fmla="*/ 2147483647 h 305"/>
              <a:gd name="T2" fmla="*/ 2147483647 w 290"/>
              <a:gd name="T3" fmla="*/ 2147483647 h 305"/>
              <a:gd name="T4" fmla="*/ 2147483647 w 290"/>
              <a:gd name="T5" fmla="*/ 2147483647 h 305"/>
              <a:gd name="T6" fmla="*/ 0 w 290"/>
              <a:gd name="T7" fmla="*/ 2147483647 h 305"/>
              <a:gd name="T8" fmla="*/ 2147483647 w 290"/>
              <a:gd name="T9" fmla="*/ 2147483647 h 305"/>
              <a:gd name="T10" fmla="*/ 2147483647 w 290"/>
              <a:gd name="T11" fmla="*/ 2147483647 h 305"/>
              <a:gd name="T12" fmla="*/ 2147483647 w 290"/>
              <a:gd name="T13" fmla="*/ 2147483647 h 305"/>
              <a:gd name="T14" fmla="*/ 2147483647 w 290"/>
              <a:gd name="T15" fmla="*/ 2147483647 h 305"/>
              <a:gd name="T16" fmla="*/ 2147483647 w 290"/>
              <a:gd name="T17" fmla="*/ 2147483647 h 305"/>
              <a:gd name="T18" fmla="*/ 2147483647 w 290"/>
              <a:gd name="T19" fmla="*/ 2147483647 h 305"/>
              <a:gd name="T20" fmla="*/ 2147483647 w 290"/>
              <a:gd name="T21" fmla="*/ 2147483647 h 305"/>
              <a:gd name="T22" fmla="*/ 2147483647 w 290"/>
              <a:gd name="T23" fmla="*/ 2147483647 h 305"/>
              <a:gd name="T24" fmla="*/ 2147483647 w 290"/>
              <a:gd name="T25" fmla="*/ 2147483647 h 305"/>
              <a:gd name="T26" fmla="*/ 2147483647 w 290"/>
              <a:gd name="T27" fmla="*/ 2147483647 h 305"/>
              <a:gd name="T28" fmla="*/ 2147483647 w 290"/>
              <a:gd name="T29" fmla="*/ 2147483647 h 305"/>
              <a:gd name="T30" fmla="*/ 2147483647 w 290"/>
              <a:gd name="T31" fmla="*/ 2147483647 h 305"/>
              <a:gd name="T32" fmla="*/ 2147483647 w 290"/>
              <a:gd name="T33" fmla="*/ 2147483647 h 305"/>
              <a:gd name="T34" fmla="*/ 2147483647 w 290"/>
              <a:gd name="T35" fmla="*/ 2147483647 h 305"/>
              <a:gd name="T36" fmla="*/ 2147483647 w 290"/>
              <a:gd name="T37" fmla="*/ 2147483647 h 305"/>
              <a:gd name="T38" fmla="*/ 2147483647 w 290"/>
              <a:gd name="T39" fmla="*/ 2147483647 h 305"/>
              <a:gd name="T40" fmla="*/ 2147483647 w 290"/>
              <a:gd name="T41" fmla="*/ 2147483647 h 305"/>
              <a:gd name="T42" fmla="*/ 2147483647 w 290"/>
              <a:gd name="T43" fmla="*/ 2147483647 h 305"/>
              <a:gd name="T44" fmla="*/ 2147483647 w 290"/>
              <a:gd name="T45" fmla="*/ 2147483647 h 305"/>
              <a:gd name="T46" fmla="*/ 2147483647 w 290"/>
              <a:gd name="T47" fmla="*/ 2147483647 h 305"/>
              <a:gd name="T48" fmla="*/ 2147483647 w 290"/>
              <a:gd name="T49" fmla="*/ 2147483647 h 305"/>
              <a:gd name="T50" fmla="*/ 2147483647 w 290"/>
              <a:gd name="T51" fmla="*/ 2147483647 h 305"/>
              <a:gd name="T52" fmla="*/ 2147483647 w 290"/>
              <a:gd name="T53" fmla="*/ 2147483647 h 305"/>
              <a:gd name="T54" fmla="*/ 2147483647 w 290"/>
              <a:gd name="T55" fmla="*/ 2147483647 h 305"/>
              <a:gd name="T56" fmla="*/ 2147483647 w 290"/>
              <a:gd name="T57" fmla="*/ 2147483647 h 305"/>
              <a:gd name="T58" fmla="*/ 2147483647 w 290"/>
              <a:gd name="T59" fmla="*/ 2147483647 h 305"/>
              <a:gd name="T60" fmla="*/ 2147483647 w 290"/>
              <a:gd name="T61" fmla="*/ 2147483647 h 305"/>
              <a:gd name="T62" fmla="*/ 2147483647 w 290"/>
              <a:gd name="T63" fmla="*/ 2147483647 h 305"/>
              <a:gd name="T64" fmla="*/ 2147483647 w 290"/>
              <a:gd name="T65" fmla="*/ 2147483647 h 305"/>
              <a:gd name="T66" fmla="*/ 2147483647 w 290"/>
              <a:gd name="T67" fmla="*/ 2147483647 h 305"/>
              <a:gd name="T68" fmla="*/ 2147483647 w 290"/>
              <a:gd name="T69" fmla="*/ 0 h 305"/>
              <a:gd name="T70" fmla="*/ 2147483647 w 290"/>
              <a:gd name="T71" fmla="*/ 2147483647 h 305"/>
              <a:gd name="T72" fmla="*/ 2147483647 w 290"/>
              <a:gd name="T73" fmla="*/ 2147483647 h 305"/>
              <a:gd name="T74" fmla="*/ 2147483647 w 290"/>
              <a:gd name="T75" fmla="*/ 2147483647 h 305"/>
              <a:gd name="T76" fmla="*/ 2147483647 w 290"/>
              <a:gd name="T77" fmla="*/ 2147483647 h 305"/>
              <a:gd name="T78" fmla="*/ 2147483647 w 290"/>
              <a:gd name="T79" fmla="*/ 2147483647 h 305"/>
              <a:gd name="T80" fmla="*/ 2147483647 w 290"/>
              <a:gd name="T81" fmla="*/ 2147483647 h 305"/>
              <a:gd name="T82" fmla="*/ 2147483647 w 290"/>
              <a:gd name="T83" fmla="*/ 2147483647 h 305"/>
              <a:gd name="T84" fmla="*/ 2147483647 w 290"/>
              <a:gd name="T85" fmla="*/ 2147483647 h 3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0"/>
              <a:gd name="T130" fmla="*/ 0 h 305"/>
              <a:gd name="T131" fmla="*/ 290 w 290"/>
              <a:gd name="T132" fmla="*/ 305 h 3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0" h="305">
                <a:moveTo>
                  <a:pt x="61" y="107"/>
                </a:moveTo>
                <a:lnTo>
                  <a:pt x="38" y="102"/>
                </a:lnTo>
                <a:lnTo>
                  <a:pt x="29" y="128"/>
                </a:lnTo>
                <a:lnTo>
                  <a:pt x="0" y="138"/>
                </a:lnTo>
                <a:lnTo>
                  <a:pt x="26" y="172"/>
                </a:lnTo>
                <a:lnTo>
                  <a:pt x="28" y="214"/>
                </a:lnTo>
                <a:lnTo>
                  <a:pt x="48" y="234"/>
                </a:lnTo>
                <a:lnTo>
                  <a:pt x="81" y="219"/>
                </a:lnTo>
                <a:lnTo>
                  <a:pt x="102" y="198"/>
                </a:lnTo>
                <a:lnTo>
                  <a:pt x="169" y="203"/>
                </a:lnTo>
                <a:lnTo>
                  <a:pt x="188" y="245"/>
                </a:lnTo>
                <a:lnTo>
                  <a:pt x="176" y="291"/>
                </a:lnTo>
                <a:lnTo>
                  <a:pt x="180" y="303"/>
                </a:lnTo>
                <a:lnTo>
                  <a:pt x="183" y="305"/>
                </a:lnTo>
                <a:lnTo>
                  <a:pt x="217" y="296"/>
                </a:lnTo>
                <a:lnTo>
                  <a:pt x="230" y="276"/>
                </a:lnTo>
                <a:lnTo>
                  <a:pt x="257" y="277"/>
                </a:lnTo>
                <a:lnTo>
                  <a:pt x="273" y="265"/>
                </a:lnTo>
                <a:lnTo>
                  <a:pt x="269" y="221"/>
                </a:lnTo>
                <a:lnTo>
                  <a:pt x="280" y="252"/>
                </a:lnTo>
                <a:lnTo>
                  <a:pt x="290" y="229"/>
                </a:lnTo>
                <a:lnTo>
                  <a:pt x="286" y="202"/>
                </a:lnTo>
                <a:lnTo>
                  <a:pt x="278" y="193"/>
                </a:lnTo>
                <a:lnTo>
                  <a:pt x="249" y="190"/>
                </a:lnTo>
                <a:lnTo>
                  <a:pt x="266" y="171"/>
                </a:lnTo>
                <a:lnTo>
                  <a:pt x="276" y="133"/>
                </a:lnTo>
                <a:lnTo>
                  <a:pt x="264" y="102"/>
                </a:lnTo>
                <a:lnTo>
                  <a:pt x="259" y="76"/>
                </a:lnTo>
                <a:lnTo>
                  <a:pt x="228" y="52"/>
                </a:lnTo>
                <a:lnTo>
                  <a:pt x="174" y="52"/>
                </a:lnTo>
                <a:lnTo>
                  <a:pt x="140" y="62"/>
                </a:lnTo>
                <a:lnTo>
                  <a:pt x="140" y="54"/>
                </a:lnTo>
                <a:lnTo>
                  <a:pt x="169" y="33"/>
                </a:lnTo>
                <a:lnTo>
                  <a:pt x="154" y="9"/>
                </a:lnTo>
                <a:lnTo>
                  <a:pt x="136" y="0"/>
                </a:lnTo>
                <a:lnTo>
                  <a:pt x="131" y="9"/>
                </a:lnTo>
                <a:lnTo>
                  <a:pt x="123" y="12"/>
                </a:lnTo>
                <a:lnTo>
                  <a:pt x="116" y="23"/>
                </a:lnTo>
                <a:lnTo>
                  <a:pt x="109" y="52"/>
                </a:lnTo>
                <a:lnTo>
                  <a:pt x="100" y="64"/>
                </a:lnTo>
                <a:lnTo>
                  <a:pt x="90" y="66"/>
                </a:lnTo>
                <a:lnTo>
                  <a:pt x="78" y="90"/>
                </a:lnTo>
                <a:lnTo>
                  <a:pt x="61" y="107"/>
                </a:lnTo>
                <a:close/>
              </a:path>
            </a:pathLst>
          </a:custGeom>
          <a:solidFill>
            <a:schemeClr val="accent1"/>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22" name="Freeform 57" descr="Wide downward diagonal"/>
          <p:cNvSpPr>
            <a:spLocks noChangeAspect="1"/>
          </p:cNvSpPr>
          <p:nvPr/>
        </p:nvSpPr>
        <p:spPr bwMode="auto">
          <a:xfrm>
            <a:off x="2476502" y="3809206"/>
            <a:ext cx="328613" cy="260350"/>
          </a:xfrm>
          <a:custGeom>
            <a:avLst/>
            <a:gdLst>
              <a:gd name="T0" fmla="*/ 2147483647 w 425"/>
              <a:gd name="T1" fmla="*/ 2147483647 h 394"/>
              <a:gd name="T2" fmla="*/ 2147483647 w 425"/>
              <a:gd name="T3" fmla="*/ 2147483647 h 394"/>
              <a:gd name="T4" fmla="*/ 2147483647 w 425"/>
              <a:gd name="T5" fmla="*/ 2147483647 h 394"/>
              <a:gd name="T6" fmla="*/ 2147483647 w 425"/>
              <a:gd name="T7" fmla="*/ 2147483647 h 394"/>
              <a:gd name="T8" fmla="*/ 2147483647 w 425"/>
              <a:gd name="T9" fmla="*/ 2147483647 h 394"/>
              <a:gd name="T10" fmla="*/ 2147483647 w 425"/>
              <a:gd name="T11" fmla="*/ 2147483647 h 394"/>
              <a:gd name="T12" fmla="*/ 2147483647 w 425"/>
              <a:gd name="T13" fmla="*/ 2147483647 h 394"/>
              <a:gd name="T14" fmla="*/ 2147483647 w 425"/>
              <a:gd name="T15" fmla="*/ 2147483647 h 394"/>
              <a:gd name="T16" fmla="*/ 2147483647 w 425"/>
              <a:gd name="T17" fmla="*/ 2147483647 h 394"/>
              <a:gd name="T18" fmla="*/ 2147483647 w 425"/>
              <a:gd name="T19" fmla="*/ 2147483647 h 394"/>
              <a:gd name="T20" fmla="*/ 2147483647 w 425"/>
              <a:gd name="T21" fmla="*/ 2147483647 h 394"/>
              <a:gd name="T22" fmla="*/ 2147483647 w 425"/>
              <a:gd name="T23" fmla="*/ 2147483647 h 394"/>
              <a:gd name="T24" fmla="*/ 2147483647 w 425"/>
              <a:gd name="T25" fmla="*/ 2147483647 h 394"/>
              <a:gd name="T26" fmla="*/ 2147483647 w 425"/>
              <a:gd name="T27" fmla="*/ 2147483647 h 394"/>
              <a:gd name="T28" fmla="*/ 2147483647 w 425"/>
              <a:gd name="T29" fmla="*/ 2147483647 h 394"/>
              <a:gd name="T30" fmla="*/ 2147483647 w 425"/>
              <a:gd name="T31" fmla="*/ 2147483647 h 394"/>
              <a:gd name="T32" fmla="*/ 2147483647 w 425"/>
              <a:gd name="T33" fmla="*/ 2147483647 h 394"/>
              <a:gd name="T34" fmla="*/ 2147483647 w 425"/>
              <a:gd name="T35" fmla="*/ 2147483647 h 394"/>
              <a:gd name="T36" fmla="*/ 2147483647 w 425"/>
              <a:gd name="T37" fmla="*/ 2147483647 h 394"/>
              <a:gd name="T38" fmla="*/ 2147483647 w 425"/>
              <a:gd name="T39" fmla="*/ 2147483647 h 394"/>
              <a:gd name="T40" fmla="*/ 2147483647 w 425"/>
              <a:gd name="T41" fmla="*/ 2147483647 h 394"/>
              <a:gd name="T42" fmla="*/ 2147483647 w 425"/>
              <a:gd name="T43" fmla="*/ 2147483647 h 394"/>
              <a:gd name="T44" fmla="*/ 2147483647 w 425"/>
              <a:gd name="T45" fmla="*/ 2147483647 h 394"/>
              <a:gd name="T46" fmla="*/ 2147483647 w 425"/>
              <a:gd name="T47" fmla="*/ 2147483647 h 394"/>
              <a:gd name="T48" fmla="*/ 2147483647 w 425"/>
              <a:gd name="T49" fmla="*/ 2147483647 h 394"/>
              <a:gd name="T50" fmla="*/ 2147483647 w 425"/>
              <a:gd name="T51" fmla="*/ 2147483647 h 394"/>
              <a:gd name="T52" fmla="*/ 2147483647 w 425"/>
              <a:gd name="T53" fmla="*/ 2147483647 h 394"/>
              <a:gd name="T54" fmla="*/ 2147483647 w 425"/>
              <a:gd name="T55" fmla="*/ 2147483647 h 394"/>
              <a:gd name="T56" fmla="*/ 2147483647 w 425"/>
              <a:gd name="T57" fmla="*/ 2147483647 h 394"/>
              <a:gd name="T58" fmla="*/ 2147483647 w 425"/>
              <a:gd name="T59" fmla="*/ 2147483647 h 394"/>
              <a:gd name="T60" fmla="*/ 2147483647 w 425"/>
              <a:gd name="T61" fmla="*/ 2147483647 h 394"/>
              <a:gd name="T62" fmla="*/ 2147483647 w 425"/>
              <a:gd name="T63" fmla="*/ 2147483647 h 394"/>
              <a:gd name="T64" fmla="*/ 2147483647 w 425"/>
              <a:gd name="T65" fmla="*/ 2147483647 h 394"/>
              <a:gd name="T66" fmla="*/ 2147483647 w 425"/>
              <a:gd name="T67" fmla="*/ 2147483647 h 394"/>
              <a:gd name="T68" fmla="*/ 2147483647 w 425"/>
              <a:gd name="T69" fmla="*/ 2147483647 h 394"/>
              <a:gd name="T70" fmla="*/ 2147483647 w 425"/>
              <a:gd name="T71" fmla="*/ 2147483647 h 394"/>
              <a:gd name="T72" fmla="*/ 2147483647 w 425"/>
              <a:gd name="T73" fmla="*/ 2147483647 h 394"/>
              <a:gd name="T74" fmla="*/ 2147483647 w 425"/>
              <a:gd name="T75" fmla="*/ 2147483647 h 394"/>
              <a:gd name="T76" fmla="*/ 2147483647 w 425"/>
              <a:gd name="T77" fmla="*/ 0 h 394"/>
              <a:gd name="T78" fmla="*/ 2147483647 w 425"/>
              <a:gd name="T79" fmla="*/ 0 h 394"/>
              <a:gd name="T80" fmla="*/ 2147483647 w 425"/>
              <a:gd name="T81" fmla="*/ 2147483647 h 394"/>
              <a:gd name="T82" fmla="*/ 2147483647 w 425"/>
              <a:gd name="T83" fmla="*/ 2147483647 h 394"/>
              <a:gd name="T84" fmla="*/ 2147483647 w 425"/>
              <a:gd name="T85" fmla="*/ 2147483647 h 394"/>
              <a:gd name="T86" fmla="*/ 0 w 425"/>
              <a:gd name="T87" fmla="*/ 2147483647 h 394"/>
              <a:gd name="T88" fmla="*/ 2147483647 w 425"/>
              <a:gd name="T89" fmla="*/ 2147483647 h 3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5"/>
              <a:gd name="T136" fmla="*/ 0 h 394"/>
              <a:gd name="T137" fmla="*/ 425 w 425"/>
              <a:gd name="T138" fmla="*/ 394 h 3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5" h="394">
                <a:moveTo>
                  <a:pt x="2" y="96"/>
                </a:moveTo>
                <a:lnTo>
                  <a:pt x="26" y="113"/>
                </a:lnTo>
                <a:lnTo>
                  <a:pt x="52" y="115"/>
                </a:lnTo>
                <a:lnTo>
                  <a:pt x="66" y="162"/>
                </a:lnTo>
                <a:lnTo>
                  <a:pt x="119" y="198"/>
                </a:lnTo>
                <a:lnTo>
                  <a:pt x="147" y="212"/>
                </a:lnTo>
                <a:lnTo>
                  <a:pt x="161" y="246"/>
                </a:lnTo>
                <a:lnTo>
                  <a:pt x="163" y="285"/>
                </a:lnTo>
                <a:lnTo>
                  <a:pt x="207" y="301"/>
                </a:lnTo>
                <a:lnTo>
                  <a:pt x="238" y="268"/>
                </a:lnTo>
                <a:lnTo>
                  <a:pt x="252" y="270"/>
                </a:lnTo>
                <a:lnTo>
                  <a:pt x="245" y="325"/>
                </a:lnTo>
                <a:lnTo>
                  <a:pt x="256" y="334"/>
                </a:lnTo>
                <a:lnTo>
                  <a:pt x="249" y="346"/>
                </a:lnTo>
                <a:lnTo>
                  <a:pt x="316" y="394"/>
                </a:lnTo>
                <a:lnTo>
                  <a:pt x="337" y="392"/>
                </a:lnTo>
                <a:lnTo>
                  <a:pt x="340" y="354"/>
                </a:lnTo>
                <a:lnTo>
                  <a:pt x="335" y="323"/>
                </a:lnTo>
                <a:lnTo>
                  <a:pt x="352" y="296"/>
                </a:lnTo>
                <a:lnTo>
                  <a:pt x="378" y="282"/>
                </a:lnTo>
                <a:lnTo>
                  <a:pt x="394" y="282"/>
                </a:lnTo>
                <a:lnTo>
                  <a:pt x="421" y="246"/>
                </a:lnTo>
                <a:lnTo>
                  <a:pt x="425" y="229"/>
                </a:lnTo>
                <a:lnTo>
                  <a:pt x="414" y="205"/>
                </a:lnTo>
                <a:lnTo>
                  <a:pt x="413" y="181"/>
                </a:lnTo>
                <a:lnTo>
                  <a:pt x="402" y="163"/>
                </a:lnTo>
                <a:lnTo>
                  <a:pt x="376" y="160"/>
                </a:lnTo>
                <a:lnTo>
                  <a:pt x="359" y="144"/>
                </a:lnTo>
                <a:lnTo>
                  <a:pt x="359" y="119"/>
                </a:lnTo>
                <a:lnTo>
                  <a:pt x="366" y="70"/>
                </a:lnTo>
                <a:lnTo>
                  <a:pt x="351" y="55"/>
                </a:lnTo>
                <a:lnTo>
                  <a:pt x="328" y="51"/>
                </a:lnTo>
                <a:lnTo>
                  <a:pt x="311" y="38"/>
                </a:lnTo>
                <a:lnTo>
                  <a:pt x="290" y="7"/>
                </a:lnTo>
                <a:lnTo>
                  <a:pt x="254" y="3"/>
                </a:lnTo>
                <a:lnTo>
                  <a:pt x="226" y="5"/>
                </a:lnTo>
                <a:lnTo>
                  <a:pt x="188" y="22"/>
                </a:lnTo>
                <a:lnTo>
                  <a:pt x="142" y="29"/>
                </a:lnTo>
                <a:lnTo>
                  <a:pt x="107" y="0"/>
                </a:lnTo>
                <a:lnTo>
                  <a:pt x="90" y="0"/>
                </a:lnTo>
                <a:lnTo>
                  <a:pt x="66" y="7"/>
                </a:lnTo>
                <a:lnTo>
                  <a:pt x="9" y="29"/>
                </a:lnTo>
                <a:lnTo>
                  <a:pt x="7" y="38"/>
                </a:lnTo>
                <a:lnTo>
                  <a:pt x="0" y="76"/>
                </a:lnTo>
                <a:lnTo>
                  <a:pt x="2" y="96"/>
                </a:lnTo>
                <a:close/>
              </a:path>
            </a:pathLst>
          </a:custGeom>
          <a:solidFill>
            <a:schemeClr val="bg1"/>
          </a:solidFill>
          <a:ln w="9525">
            <a:solidFill>
              <a:schemeClr val="bg1">
                <a:lumMod val="75000"/>
              </a:schemeClr>
            </a:solidFill>
            <a:miter lim="800000"/>
            <a:headEnd/>
            <a:tailEnd/>
          </a:ln>
          <a:extLst/>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23" name="Freeform 54" descr="Wide downward diagonal"/>
          <p:cNvSpPr>
            <a:spLocks noChangeAspect="1" noEditPoints="1"/>
          </p:cNvSpPr>
          <p:nvPr/>
        </p:nvSpPr>
        <p:spPr bwMode="auto">
          <a:xfrm>
            <a:off x="1627190" y="2512218"/>
            <a:ext cx="817562" cy="1327150"/>
          </a:xfrm>
          <a:custGeom>
            <a:avLst/>
            <a:gdLst>
              <a:gd name="T0" fmla="*/ 2147483647 w 1048"/>
              <a:gd name="T1" fmla="*/ 2147483647 h 2004"/>
              <a:gd name="T2" fmla="*/ 2147483647 w 1048"/>
              <a:gd name="T3" fmla="*/ 2147483647 h 2004"/>
              <a:gd name="T4" fmla="*/ 2147483647 w 1048"/>
              <a:gd name="T5" fmla="*/ 0 h 2004"/>
              <a:gd name="T6" fmla="*/ 2147483647 w 1048"/>
              <a:gd name="T7" fmla="*/ 2147483647 h 2004"/>
              <a:gd name="T8" fmla="*/ 2147483647 w 1048"/>
              <a:gd name="T9" fmla="*/ 2147483647 h 2004"/>
              <a:gd name="T10" fmla="*/ 2147483647 w 1048"/>
              <a:gd name="T11" fmla="*/ 2147483647 h 2004"/>
              <a:gd name="T12" fmla="*/ 2147483647 w 1048"/>
              <a:gd name="T13" fmla="*/ 2147483647 h 2004"/>
              <a:gd name="T14" fmla="*/ 2147483647 w 1048"/>
              <a:gd name="T15" fmla="*/ 2147483647 h 2004"/>
              <a:gd name="T16" fmla="*/ 2147483647 w 1048"/>
              <a:gd name="T17" fmla="*/ 2147483647 h 2004"/>
              <a:gd name="T18" fmla="*/ 2147483647 w 1048"/>
              <a:gd name="T19" fmla="*/ 2147483647 h 2004"/>
              <a:gd name="T20" fmla="*/ 2147483647 w 1048"/>
              <a:gd name="T21" fmla="*/ 2147483647 h 2004"/>
              <a:gd name="T22" fmla="*/ 2147483647 w 1048"/>
              <a:gd name="T23" fmla="*/ 2147483647 h 2004"/>
              <a:gd name="T24" fmla="*/ 2147483647 w 1048"/>
              <a:gd name="T25" fmla="*/ 2147483647 h 2004"/>
              <a:gd name="T26" fmla="*/ 2147483647 w 1048"/>
              <a:gd name="T27" fmla="*/ 2147483647 h 2004"/>
              <a:gd name="T28" fmla="*/ 2147483647 w 1048"/>
              <a:gd name="T29" fmla="*/ 2147483647 h 2004"/>
              <a:gd name="T30" fmla="*/ 2147483647 w 1048"/>
              <a:gd name="T31" fmla="*/ 2147483647 h 2004"/>
              <a:gd name="T32" fmla="*/ 2147483647 w 1048"/>
              <a:gd name="T33" fmla="*/ 2147483647 h 2004"/>
              <a:gd name="T34" fmla="*/ 2147483647 w 1048"/>
              <a:gd name="T35" fmla="*/ 2147483647 h 2004"/>
              <a:gd name="T36" fmla="*/ 2147483647 w 1048"/>
              <a:gd name="T37" fmla="*/ 2147483647 h 2004"/>
              <a:gd name="T38" fmla="*/ 2147483647 w 1048"/>
              <a:gd name="T39" fmla="*/ 2147483647 h 2004"/>
              <a:gd name="T40" fmla="*/ 2147483647 w 1048"/>
              <a:gd name="T41" fmla="*/ 2147483647 h 2004"/>
              <a:gd name="T42" fmla="*/ 2147483647 w 1048"/>
              <a:gd name="T43" fmla="*/ 2147483647 h 2004"/>
              <a:gd name="T44" fmla="*/ 2147483647 w 1048"/>
              <a:gd name="T45" fmla="*/ 2147483647 h 2004"/>
              <a:gd name="T46" fmla="*/ 2147483647 w 1048"/>
              <a:gd name="T47" fmla="*/ 2147483647 h 2004"/>
              <a:gd name="T48" fmla="*/ 2147483647 w 1048"/>
              <a:gd name="T49" fmla="*/ 2147483647 h 2004"/>
              <a:gd name="T50" fmla="*/ 2147483647 w 1048"/>
              <a:gd name="T51" fmla="*/ 2147483647 h 2004"/>
              <a:gd name="T52" fmla="*/ 2147483647 w 1048"/>
              <a:gd name="T53" fmla="*/ 2147483647 h 2004"/>
              <a:gd name="T54" fmla="*/ 2147483647 w 1048"/>
              <a:gd name="T55" fmla="*/ 2147483647 h 2004"/>
              <a:gd name="T56" fmla="*/ 2147483647 w 1048"/>
              <a:gd name="T57" fmla="*/ 2147483647 h 2004"/>
              <a:gd name="T58" fmla="*/ 2147483647 w 1048"/>
              <a:gd name="T59" fmla="*/ 2147483647 h 2004"/>
              <a:gd name="T60" fmla="*/ 2147483647 w 1048"/>
              <a:gd name="T61" fmla="*/ 2147483647 h 2004"/>
              <a:gd name="T62" fmla="*/ 2147483647 w 1048"/>
              <a:gd name="T63" fmla="*/ 2147483647 h 2004"/>
              <a:gd name="T64" fmla="*/ 2147483647 w 1048"/>
              <a:gd name="T65" fmla="*/ 2147483647 h 2004"/>
              <a:gd name="T66" fmla="*/ 2147483647 w 1048"/>
              <a:gd name="T67" fmla="*/ 2147483647 h 2004"/>
              <a:gd name="T68" fmla="*/ 2147483647 w 1048"/>
              <a:gd name="T69" fmla="*/ 2147483647 h 2004"/>
              <a:gd name="T70" fmla="*/ 2147483647 w 1048"/>
              <a:gd name="T71" fmla="*/ 2147483647 h 2004"/>
              <a:gd name="T72" fmla="*/ 2147483647 w 1048"/>
              <a:gd name="T73" fmla="*/ 2147483647 h 2004"/>
              <a:gd name="T74" fmla="*/ 2147483647 w 1048"/>
              <a:gd name="T75" fmla="*/ 2147483647 h 2004"/>
              <a:gd name="T76" fmla="*/ 2147483647 w 1048"/>
              <a:gd name="T77" fmla="*/ 2147483647 h 2004"/>
              <a:gd name="T78" fmla="*/ 2147483647 w 1048"/>
              <a:gd name="T79" fmla="*/ 2147483647 h 2004"/>
              <a:gd name="T80" fmla="*/ 2147483647 w 1048"/>
              <a:gd name="T81" fmla="*/ 2147483647 h 2004"/>
              <a:gd name="T82" fmla="*/ 2147483647 w 1048"/>
              <a:gd name="T83" fmla="*/ 2147483647 h 2004"/>
              <a:gd name="T84" fmla="*/ 2147483647 w 1048"/>
              <a:gd name="T85" fmla="*/ 2147483647 h 2004"/>
              <a:gd name="T86" fmla="*/ 2147483647 w 1048"/>
              <a:gd name="T87" fmla="*/ 2147483647 h 2004"/>
              <a:gd name="T88" fmla="*/ 2147483647 w 1048"/>
              <a:gd name="T89" fmla="*/ 2147483647 h 2004"/>
              <a:gd name="T90" fmla="*/ 2147483647 w 1048"/>
              <a:gd name="T91" fmla="*/ 2147483647 h 2004"/>
              <a:gd name="T92" fmla="*/ 2147483647 w 1048"/>
              <a:gd name="T93" fmla="*/ 2147483647 h 2004"/>
              <a:gd name="T94" fmla="*/ 2147483647 w 1048"/>
              <a:gd name="T95" fmla="*/ 2147483647 h 2004"/>
              <a:gd name="T96" fmla="*/ 2147483647 w 1048"/>
              <a:gd name="T97" fmla="*/ 2147483647 h 2004"/>
              <a:gd name="T98" fmla="*/ 2147483647 w 1048"/>
              <a:gd name="T99" fmla="*/ 2147483647 h 2004"/>
              <a:gd name="T100" fmla="*/ 2147483647 w 1048"/>
              <a:gd name="T101" fmla="*/ 2147483647 h 2004"/>
              <a:gd name="T102" fmla="*/ 2147483647 w 1048"/>
              <a:gd name="T103" fmla="*/ 2147483647 h 2004"/>
              <a:gd name="T104" fmla="*/ 2147483647 w 1048"/>
              <a:gd name="T105" fmla="*/ 2147483647 h 2004"/>
              <a:gd name="T106" fmla="*/ 2147483647 w 1048"/>
              <a:gd name="T107" fmla="*/ 2147483647 h 2004"/>
              <a:gd name="T108" fmla="*/ 2147483647 w 1048"/>
              <a:gd name="T109" fmla="*/ 2147483647 h 2004"/>
              <a:gd name="T110" fmla="*/ 0 w 1048"/>
              <a:gd name="T111" fmla="*/ 2147483647 h 2004"/>
              <a:gd name="T112" fmla="*/ 2147483647 w 1048"/>
              <a:gd name="T113" fmla="*/ 2147483647 h 2004"/>
              <a:gd name="T114" fmla="*/ 2147483647 w 1048"/>
              <a:gd name="T115" fmla="*/ 2147483647 h 20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48"/>
              <a:gd name="T175" fmla="*/ 0 h 2004"/>
              <a:gd name="T176" fmla="*/ 1048 w 1048"/>
              <a:gd name="T177" fmla="*/ 2004 h 20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48" h="2004">
                <a:moveTo>
                  <a:pt x="1045" y="0"/>
                </a:moveTo>
                <a:lnTo>
                  <a:pt x="1019" y="19"/>
                </a:lnTo>
                <a:lnTo>
                  <a:pt x="1021" y="55"/>
                </a:lnTo>
                <a:lnTo>
                  <a:pt x="993" y="74"/>
                </a:lnTo>
                <a:lnTo>
                  <a:pt x="1012" y="84"/>
                </a:lnTo>
                <a:lnTo>
                  <a:pt x="1000" y="146"/>
                </a:lnTo>
                <a:lnTo>
                  <a:pt x="1029" y="125"/>
                </a:lnTo>
                <a:lnTo>
                  <a:pt x="1048" y="46"/>
                </a:lnTo>
                <a:lnTo>
                  <a:pt x="1045" y="0"/>
                </a:lnTo>
                <a:close/>
                <a:moveTo>
                  <a:pt x="290" y="421"/>
                </a:moveTo>
                <a:lnTo>
                  <a:pt x="272" y="437"/>
                </a:lnTo>
                <a:lnTo>
                  <a:pt x="253" y="406"/>
                </a:lnTo>
                <a:lnTo>
                  <a:pt x="290" y="421"/>
                </a:lnTo>
                <a:close/>
                <a:moveTo>
                  <a:pt x="433" y="287"/>
                </a:moveTo>
                <a:lnTo>
                  <a:pt x="322" y="328"/>
                </a:lnTo>
                <a:lnTo>
                  <a:pt x="309" y="411"/>
                </a:lnTo>
                <a:lnTo>
                  <a:pt x="397" y="363"/>
                </a:lnTo>
                <a:lnTo>
                  <a:pt x="433" y="287"/>
                </a:lnTo>
                <a:close/>
                <a:moveTo>
                  <a:pt x="748" y="306"/>
                </a:moveTo>
                <a:lnTo>
                  <a:pt x="750" y="287"/>
                </a:lnTo>
                <a:lnTo>
                  <a:pt x="764" y="292"/>
                </a:lnTo>
                <a:lnTo>
                  <a:pt x="767" y="304"/>
                </a:lnTo>
                <a:lnTo>
                  <a:pt x="748" y="306"/>
                </a:lnTo>
                <a:close/>
                <a:moveTo>
                  <a:pt x="822" y="289"/>
                </a:moveTo>
                <a:lnTo>
                  <a:pt x="790" y="272"/>
                </a:lnTo>
                <a:lnTo>
                  <a:pt x="781" y="242"/>
                </a:lnTo>
                <a:lnTo>
                  <a:pt x="760" y="272"/>
                </a:lnTo>
                <a:lnTo>
                  <a:pt x="817" y="304"/>
                </a:lnTo>
                <a:lnTo>
                  <a:pt x="822" y="289"/>
                </a:lnTo>
                <a:close/>
                <a:moveTo>
                  <a:pt x="374" y="437"/>
                </a:moveTo>
                <a:lnTo>
                  <a:pt x="319" y="481"/>
                </a:lnTo>
                <a:lnTo>
                  <a:pt x="350" y="547"/>
                </a:lnTo>
                <a:lnTo>
                  <a:pt x="391" y="564"/>
                </a:lnTo>
                <a:lnTo>
                  <a:pt x="374" y="437"/>
                </a:lnTo>
                <a:close/>
                <a:moveTo>
                  <a:pt x="286" y="709"/>
                </a:moveTo>
                <a:lnTo>
                  <a:pt x="319" y="727"/>
                </a:lnTo>
                <a:lnTo>
                  <a:pt x="357" y="721"/>
                </a:lnTo>
                <a:lnTo>
                  <a:pt x="317" y="654"/>
                </a:lnTo>
                <a:lnTo>
                  <a:pt x="312" y="705"/>
                </a:lnTo>
                <a:lnTo>
                  <a:pt x="286" y="709"/>
                </a:lnTo>
                <a:close/>
                <a:moveTo>
                  <a:pt x="338" y="771"/>
                </a:moveTo>
                <a:lnTo>
                  <a:pt x="326" y="795"/>
                </a:lnTo>
                <a:lnTo>
                  <a:pt x="290" y="819"/>
                </a:lnTo>
                <a:lnTo>
                  <a:pt x="314" y="784"/>
                </a:lnTo>
                <a:lnTo>
                  <a:pt x="338" y="771"/>
                </a:lnTo>
                <a:close/>
                <a:moveTo>
                  <a:pt x="278" y="798"/>
                </a:moveTo>
                <a:lnTo>
                  <a:pt x="229" y="819"/>
                </a:lnTo>
                <a:lnTo>
                  <a:pt x="278" y="851"/>
                </a:lnTo>
                <a:lnTo>
                  <a:pt x="278" y="798"/>
                </a:lnTo>
                <a:close/>
                <a:moveTo>
                  <a:pt x="381" y="874"/>
                </a:moveTo>
                <a:lnTo>
                  <a:pt x="365" y="913"/>
                </a:lnTo>
                <a:lnTo>
                  <a:pt x="350" y="918"/>
                </a:lnTo>
                <a:lnTo>
                  <a:pt x="359" y="869"/>
                </a:lnTo>
                <a:lnTo>
                  <a:pt x="381" y="874"/>
                </a:lnTo>
                <a:close/>
                <a:moveTo>
                  <a:pt x="388" y="1152"/>
                </a:moveTo>
                <a:lnTo>
                  <a:pt x="328" y="1199"/>
                </a:lnTo>
                <a:lnTo>
                  <a:pt x="383" y="1197"/>
                </a:lnTo>
                <a:lnTo>
                  <a:pt x="388" y="1152"/>
                </a:lnTo>
                <a:close/>
                <a:moveTo>
                  <a:pt x="419" y="1980"/>
                </a:moveTo>
                <a:lnTo>
                  <a:pt x="545" y="1975"/>
                </a:lnTo>
                <a:lnTo>
                  <a:pt x="584" y="1954"/>
                </a:lnTo>
                <a:lnTo>
                  <a:pt x="628" y="1984"/>
                </a:lnTo>
                <a:lnTo>
                  <a:pt x="817" y="2004"/>
                </a:lnTo>
                <a:lnTo>
                  <a:pt x="921" y="1970"/>
                </a:lnTo>
                <a:lnTo>
                  <a:pt x="943" y="1930"/>
                </a:lnTo>
                <a:lnTo>
                  <a:pt x="860" y="1908"/>
                </a:lnTo>
                <a:lnTo>
                  <a:pt x="860" y="1889"/>
                </a:lnTo>
                <a:lnTo>
                  <a:pt x="878" y="1867"/>
                </a:lnTo>
                <a:lnTo>
                  <a:pt x="895" y="1829"/>
                </a:lnTo>
                <a:lnTo>
                  <a:pt x="931" y="1834"/>
                </a:lnTo>
                <a:lnTo>
                  <a:pt x="955" y="1799"/>
                </a:lnTo>
                <a:lnTo>
                  <a:pt x="1007" y="1755"/>
                </a:lnTo>
                <a:lnTo>
                  <a:pt x="1026" y="1655"/>
                </a:lnTo>
                <a:lnTo>
                  <a:pt x="1010" y="1624"/>
                </a:lnTo>
                <a:lnTo>
                  <a:pt x="971" y="1591"/>
                </a:lnTo>
                <a:lnTo>
                  <a:pt x="897" y="1588"/>
                </a:lnTo>
                <a:lnTo>
                  <a:pt x="869" y="1614"/>
                </a:lnTo>
                <a:lnTo>
                  <a:pt x="831" y="1586"/>
                </a:lnTo>
                <a:lnTo>
                  <a:pt x="893" y="1519"/>
                </a:lnTo>
                <a:lnTo>
                  <a:pt x="874" y="1478"/>
                </a:lnTo>
                <a:lnTo>
                  <a:pt x="826" y="1405"/>
                </a:lnTo>
                <a:lnTo>
                  <a:pt x="883" y="1438"/>
                </a:lnTo>
                <a:lnTo>
                  <a:pt x="885" y="1404"/>
                </a:lnTo>
                <a:lnTo>
                  <a:pt x="859" y="1356"/>
                </a:lnTo>
                <a:lnTo>
                  <a:pt x="859" y="1323"/>
                </a:lnTo>
                <a:lnTo>
                  <a:pt x="829" y="1239"/>
                </a:lnTo>
                <a:lnTo>
                  <a:pt x="783" y="1201"/>
                </a:lnTo>
                <a:lnTo>
                  <a:pt x="755" y="1111"/>
                </a:lnTo>
                <a:lnTo>
                  <a:pt x="766" y="1008"/>
                </a:lnTo>
                <a:lnTo>
                  <a:pt x="679" y="886"/>
                </a:lnTo>
                <a:lnTo>
                  <a:pt x="631" y="884"/>
                </a:lnTo>
                <a:lnTo>
                  <a:pt x="605" y="857"/>
                </a:lnTo>
                <a:lnTo>
                  <a:pt x="690" y="839"/>
                </a:lnTo>
                <a:lnTo>
                  <a:pt x="667" y="789"/>
                </a:lnTo>
                <a:lnTo>
                  <a:pt x="757" y="726"/>
                </a:lnTo>
                <a:lnTo>
                  <a:pt x="793" y="657"/>
                </a:lnTo>
                <a:lnTo>
                  <a:pt x="829" y="633"/>
                </a:lnTo>
                <a:lnTo>
                  <a:pt x="838" y="595"/>
                </a:lnTo>
                <a:lnTo>
                  <a:pt x="803" y="566"/>
                </a:lnTo>
                <a:lnTo>
                  <a:pt x="679" y="530"/>
                </a:lnTo>
                <a:lnTo>
                  <a:pt x="605" y="540"/>
                </a:lnTo>
                <a:lnTo>
                  <a:pt x="597" y="518"/>
                </a:lnTo>
                <a:lnTo>
                  <a:pt x="640" y="492"/>
                </a:lnTo>
                <a:lnTo>
                  <a:pt x="628" y="461"/>
                </a:lnTo>
                <a:lnTo>
                  <a:pt x="688" y="438"/>
                </a:lnTo>
                <a:lnTo>
                  <a:pt x="759" y="358"/>
                </a:lnTo>
                <a:lnTo>
                  <a:pt x="628" y="335"/>
                </a:lnTo>
                <a:lnTo>
                  <a:pt x="593" y="313"/>
                </a:lnTo>
                <a:lnTo>
                  <a:pt x="505" y="371"/>
                </a:lnTo>
                <a:lnTo>
                  <a:pt x="497" y="418"/>
                </a:lnTo>
                <a:lnTo>
                  <a:pt x="441" y="435"/>
                </a:lnTo>
                <a:lnTo>
                  <a:pt x="438" y="487"/>
                </a:lnTo>
                <a:lnTo>
                  <a:pt x="419" y="485"/>
                </a:lnTo>
                <a:lnTo>
                  <a:pt x="409" y="512"/>
                </a:lnTo>
                <a:lnTo>
                  <a:pt x="443" y="526"/>
                </a:lnTo>
                <a:lnTo>
                  <a:pt x="414" y="567"/>
                </a:lnTo>
                <a:lnTo>
                  <a:pt x="367" y="629"/>
                </a:lnTo>
                <a:lnTo>
                  <a:pt x="336" y="638"/>
                </a:lnTo>
                <a:lnTo>
                  <a:pt x="348" y="655"/>
                </a:lnTo>
                <a:lnTo>
                  <a:pt x="360" y="698"/>
                </a:lnTo>
                <a:lnTo>
                  <a:pt x="417" y="686"/>
                </a:lnTo>
                <a:lnTo>
                  <a:pt x="338" y="812"/>
                </a:lnTo>
                <a:lnTo>
                  <a:pt x="343" y="838"/>
                </a:lnTo>
                <a:lnTo>
                  <a:pt x="290" y="917"/>
                </a:lnTo>
                <a:lnTo>
                  <a:pt x="321" y="913"/>
                </a:lnTo>
                <a:lnTo>
                  <a:pt x="376" y="801"/>
                </a:lnTo>
                <a:lnTo>
                  <a:pt x="412" y="769"/>
                </a:lnTo>
                <a:lnTo>
                  <a:pt x="381" y="824"/>
                </a:lnTo>
                <a:lnTo>
                  <a:pt x="434" y="826"/>
                </a:lnTo>
                <a:lnTo>
                  <a:pt x="409" y="881"/>
                </a:lnTo>
                <a:lnTo>
                  <a:pt x="421" y="920"/>
                </a:lnTo>
                <a:lnTo>
                  <a:pt x="348" y="1013"/>
                </a:lnTo>
                <a:lnTo>
                  <a:pt x="333" y="1013"/>
                </a:lnTo>
                <a:lnTo>
                  <a:pt x="333" y="1073"/>
                </a:lnTo>
                <a:lnTo>
                  <a:pt x="367" y="1056"/>
                </a:lnTo>
                <a:lnTo>
                  <a:pt x="405" y="1091"/>
                </a:lnTo>
                <a:lnTo>
                  <a:pt x="424" y="1070"/>
                </a:lnTo>
                <a:lnTo>
                  <a:pt x="462" y="1084"/>
                </a:lnTo>
                <a:lnTo>
                  <a:pt x="521" y="1070"/>
                </a:lnTo>
                <a:lnTo>
                  <a:pt x="565" y="1084"/>
                </a:lnTo>
                <a:lnTo>
                  <a:pt x="488" y="1144"/>
                </a:lnTo>
                <a:lnTo>
                  <a:pt x="502" y="1249"/>
                </a:lnTo>
                <a:lnTo>
                  <a:pt x="559" y="1237"/>
                </a:lnTo>
                <a:lnTo>
                  <a:pt x="545" y="1285"/>
                </a:lnTo>
                <a:lnTo>
                  <a:pt x="498" y="1374"/>
                </a:lnTo>
                <a:lnTo>
                  <a:pt x="490" y="1409"/>
                </a:lnTo>
                <a:lnTo>
                  <a:pt x="395" y="1380"/>
                </a:lnTo>
                <a:lnTo>
                  <a:pt x="274" y="1455"/>
                </a:lnTo>
                <a:lnTo>
                  <a:pt x="341" y="1450"/>
                </a:lnTo>
                <a:lnTo>
                  <a:pt x="329" y="1514"/>
                </a:lnTo>
                <a:lnTo>
                  <a:pt x="305" y="1579"/>
                </a:lnTo>
                <a:lnTo>
                  <a:pt x="226" y="1607"/>
                </a:lnTo>
                <a:lnTo>
                  <a:pt x="148" y="1624"/>
                </a:lnTo>
                <a:lnTo>
                  <a:pt x="160" y="1688"/>
                </a:lnTo>
                <a:lnTo>
                  <a:pt x="240" y="1670"/>
                </a:lnTo>
                <a:lnTo>
                  <a:pt x="265" y="1725"/>
                </a:lnTo>
                <a:lnTo>
                  <a:pt x="307" y="1715"/>
                </a:lnTo>
                <a:lnTo>
                  <a:pt x="360" y="1789"/>
                </a:lnTo>
                <a:lnTo>
                  <a:pt x="426" y="1755"/>
                </a:lnTo>
                <a:lnTo>
                  <a:pt x="467" y="1737"/>
                </a:lnTo>
                <a:lnTo>
                  <a:pt x="403" y="1803"/>
                </a:lnTo>
                <a:lnTo>
                  <a:pt x="353" y="1824"/>
                </a:lnTo>
                <a:lnTo>
                  <a:pt x="283" y="1805"/>
                </a:lnTo>
                <a:lnTo>
                  <a:pt x="248" y="1803"/>
                </a:lnTo>
                <a:lnTo>
                  <a:pt x="179" y="1861"/>
                </a:lnTo>
                <a:lnTo>
                  <a:pt x="57" y="1939"/>
                </a:lnTo>
                <a:lnTo>
                  <a:pt x="14" y="1954"/>
                </a:lnTo>
                <a:lnTo>
                  <a:pt x="0" y="1977"/>
                </a:lnTo>
                <a:lnTo>
                  <a:pt x="19" y="1971"/>
                </a:lnTo>
                <a:lnTo>
                  <a:pt x="55" y="1997"/>
                </a:lnTo>
                <a:lnTo>
                  <a:pt x="141" y="1949"/>
                </a:lnTo>
                <a:lnTo>
                  <a:pt x="240" y="1996"/>
                </a:lnTo>
                <a:lnTo>
                  <a:pt x="276" y="1996"/>
                </a:lnTo>
                <a:lnTo>
                  <a:pt x="302" y="1930"/>
                </a:lnTo>
                <a:lnTo>
                  <a:pt x="391" y="1928"/>
                </a:lnTo>
                <a:lnTo>
                  <a:pt x="419" y="1980"/>
                </a:lnTo>
                <a:close/>
              </a:path>
            </a:pathLst>
          </a:custGeom>
          <a:solidFill>
            <a:schemeClr val="accent1"/>
          </a:solidFill>
          <a:ln w="9525">
            <a:solidFill>
              <a:schemeClr val="bg1">
                <a:lumMod val="75000"/>
              </a:schemeClr>
            </a:solidFill>
            <a:miter lim="800000"/>
            <a:headEnd/>
            <a:tailEnd/>
          </a:ln>
        </p:spPr>
        <p:txBody>
          <a:bodyPr wrap="none" lIns="91411" tIns="45706" rIns="91411" bIns="45706" anchor="b"/>
          <a:lstStyle/>
          <a:p>
            <a:pPr defTabSz="457059" eaLnBrk="1" fontAlgn="auto" hangingPunct="1">
              <a:spcBef>
                <a:spcPts val="0"/>
              </a:spcBef>
              <a:spcAft>
                <a:spcPts val="0"/>
              </a:spcAft>
              <a:defRPr/>
            </a:pPr>
            <a:endParaRPr lang="en-GB"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pitchFamily="-65" charset="-128"/>
              <a:cs typeface="Calibri" pitchFamily="34" charset="0"/>
            </a:endParaRPr>
          </a:p>
        </p:txBody>
      </p:sp>
      <p:sp>
        <p:nvSpPr>
          <p:cNvPr id="24" name="Freeform 58"/>
          <p:cNvSpPr>
            <a:spLocks noChangeAspect="1" noEditPoints="1"/>
          </p:cNvSpPr>
          <p:nvPr/>
        </p:nvSpPr>
        <p:spPr bwMode="auto">
          <a:xfrm>
            <a:off x="2559052" y="3566318"/>
            <a:ext cx="381000" cy="349250"/>
          </a:xfrm>
          <a:custGeom>
            <a:avLst/>
            <a:gdLst>
              <a:gd name="T0" fmla="*/ 2147483647 w 490"/>
              <a:gd name="T1" fmla="*/ 2147483647 h 530"/>
              <a:gd name="T2" fmla="*/ 2147483647 w 490"/>
              <a:gd name="T3" fmla="*/ 2147483647 h 530"/>
              <a:gd name="T4" fmla="*/ 2147483647 w 490"/>
              <a:gd name="T5" fmla="*/ 2147483647 h 530"/>
              <a:gd name="T6" fmla="*/ 2147483647 w 490"/>
              <a:gd name="T7" fmla="*/ 2147483647 h 530"/>
              <a:gd name="T8" fmla="*/ 2147483647 w 490"/>
              <a:gd name="T9" fmla="*/ 2147483647 h 530"/>
              <a:gd name="T10" fmla="*/ 2147483647 w 490"/>
              <a:gd name="T11" fmla="*/ 2147483647 h 530"/>
              <a:gd name="T12" fmla="*/ 2147483647 w 490"/>
              <a:gd name="T13" fmla="*/ 2147483647 h 530"/>
              <a:gd name="T14" fmla="*/ 2147483647 w 490"/>
              <a:gd name="T15" fmla="*/ 2147483647 h 530"/>
              <a:gd name="T16" fmla="*/ 2147483647 w 490"/>
              <a:gd name="T17" fmla="*/ 2147483647 h 530"/>
              <a:gd name="T18" fmla="*/ 2147483647 w 490"/>
              <a:gd name="T19" fmla="*/ 2147483647 h 530"/>
              <a:gd name="T20" fmla="*/ 2147483647 w 490"/>
              <a:gd name="T21" fmla="*/ 2147483647 h 530"/>
              <a:gd name="T22" fmla="*/ 2147483647 w 490"/>
              <a:gd name="T23" fmla="*/ 2147483647 h 530"/>
              <a:gd name="T24" fmla="*/ 2147483647 w 490"/>
              <a:gd name="T25" fmla="*/ 2147483647 h 530"/>
              <a:gd name="T26" fmla="*/ 2147483647 w 490"/>
              <a:gd name="T27" fmla="*/ 2147483647 h 530"/>
              <a:gd name="T28" fmla="*/ 2147483647 w 490"/>
              <a:gd name="T29" fmla="*/ 2147483647 h 530"/>
              <a:gd name="T30" fmla="*/ 2147483647 w 490"/>
              <a:gd name="T31" fmla="*/ 2147483647 h 530"/>
              <a:gd name="T32" fmla="*/ 2147483647 w 490"/>
              <a:gd name="T33" fmla="*/ 2147483647 h 530"/>
              <a:gd name="T34" fmla="*/ 2147483647 w 490"/>
              <a:gd name="T35" fmla="*/ 2147483647 h 530"/>
              <a:gd name="T36" fmla="*/ 2147483647 w 490"/>
              <a:gd name="T37" fmla="*/ 2147483647 h 530"/>
              <a:gd name="T38" fmla="*/ 2147483647 w 490"/>
              <a:gd name="T39" fmla="*/ 2147483647 h 530"/>
              <a:gd name="T40" fmla="*/ 2147483647 w 490"/>
              <a:gd name="T41" fmla="*/ 2147483647 h 530"/>
              <a:gd name="T42" fmla="*/ 2147483647 w 490"/>
              <a:gd name="T43" fmla="*/ 2147483647 h 530"/>
              <a:gd name="T44" fmla="*/ 2147483647 w 490"/>
              <a:gd name="T45" fmla="*/ 2147483647 h 530"/>
              <a:gd name="T46" fmla="*/ 2147483647 w 490"/>
              <a:gd name="T47" fmla="*/ 2147483647 h 530"/>
              <a:gd name="T48" fmla="*/ 2147483647 w 490"/>
              <a:gd name="T49" fmla="*/ 2147483647 h 530"/>
              <a:gd name="T50" fmla="*/ 2147483647 w 490"/>
              <a:gd name="T51" fmla="*/ 2147483647 h 530"/>
              <a:gd name="T52" fmla="*/ 2147483647 w 490"/>
              <a:gd name="T53" fmla="*/ 2147483647 h 530"/>
              <a:gd name="T54" fmla="*/ 2147483647 w 490"/>
              <a:gd name="T55" fmla="*/ 2147483647 h 530"/>
              <a:gd name="T56" fmla="*/ 2147483647 w 490"/>
              <a:gd name="T57" fmla="*/ 2147483647 h 530"/>
              <a:gd name="T58" fmla="*/ 2147483647 w 490"/>
              <a:gd name="T59" fmla="*/ 2147483647 h 530"/>
              <a:gd name="T60" fmla="*/ 2147483647 w 490"/>
              <a:gd name="T61" fmla="*/ 2147483647 h 530"/>
              <a:gd name="T62" fmla="*/ 2147483647 w 490"/>
              <a:gd name="T63" fmla="*/ 2147483647 h 530"/>
              <a:gd name="T64" fmla="*/ 2147483647 w 490"/>
              <a:gd name="T65" fmla="*/ 2147483647 h 530"/>
              <a:gd name="T66" fmla="*/ 2147483647 w 490"/>
              <a:gd name="T67" fmla="*/ 2147483647 h 530"/>
              <a:gd name="T68" fmla="*/ 2147483647 w 490"/>
              <a:gd name="T69" fmla="*/ 2147483647 h 530"/>
              <a:gd name="T70" fmla="*/ 2147483647 w 490"/>
              <a:gd name="T71" fmla="*/ 2147483647 h 530"/>
              <a:gd name="T72" fmla="*/ 2147483647 w 490"/>
              <a:gd name="T73" fmla="*/ 2147483647 h 530"/>
              <a:gd name="T74" fmla="*/ 0 w 490"/>
              <a:gd name="T75" fmla="*/ 2147483647 h 530"/>
              <a:gd name="T76" fmla="*/ 2147483647 w 490"/>
              <a:gd name="T77" fmla="*/ 2147483647 h 530"/>
              <a:gd name="T78" fmla="*/ 2147483647 w 490"/>
              <a:gd name="T79" fmla="*/ 2147483647 h 530"/>
              <a:gd name="T80" fmla="*/ 2147483647 w 490"/>
              <a:gd name="T81" fmla="*/ 2147483647 h 530"/>
              <a:gd name="T82" fmla="*/ 2147483647 w 490"/>
              <a:gd name="T83" fmla="*/ 2147483647 h 530"/>
              <a:gd name="T84" fmla="*/ 2147483647 w 490"/>
              <a:gd name="T85" fmla="*/ 2147483647 h 530"/>
              <a:gd name="T86" fmla="*/ 2147483647 w 490"/>
              <a:gd name="T87" fmla="*/ 2147483647 h 530"/>
              <a:gd name="T88" fmla="*/ 2147483647 w 490"/>
              <a:gd name="T89" fmla="*/ 2147483647 h 530"/>
              <a:gd name="T90" fmla="*/ 2147483647 w 490"/>
              <a:gd name="T91" fmla="*/ 2147483647 h 530"/>
              <a:gd name="T92" fmla="*/ 2147483647 w 490"/>
              <a:gd name="T93" fmla="*/ 2147483647 h 530"/>
              <a:gd name="T94" fmla="*/ 2147483647 w 490"/>
              <a:gd name="T95" fmla="*/ 2147483647 h 5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0"/>
              <a:gd name="T145" fmla="*/ 0 h 530"/>
              <a:gd name="T146" fmla="*/ 490 w 490"/>
              <a:gd name="T147" fmla="*/ 530 h 5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0" h="530">
                <a:moveTo>
                  <a:pt x="35" y="396"/>
                </a:moveTo>
                <a:lnTo>
                  <a:pt x="81" y="389"/>
                </a:lnTo>
                <a:lnTo>
                  <a:pt x="119" y="372"/>
                </a:lnTo>
                <a:lnTo>
                  <a:pt x="147" y="370"/>
                </a:lnTo>
                <a:lnTo>
                  <a:pt x="183" y="374"/>
                </a:lnTo>
                <a:lnTo>
                  <a:pt x="204" y="405"/>
                </a:lnTo>
                <a:lnTo>
                  <a:pt x="221" y="418"/>
                </a:lnTo>
                <a:lnTo>
                  <a:pt x="244" y="422"/>
                </a:lnTo>
                <a:lnTo>
                  <a:pt x="259" y="437"/>
                </a:lnTo>
                <a:lnTo>
                  <a:pt x="252" y="486"/>
                </a:lnTo>
                <a:lnTo>
                  <a:pt x="252" y="511"/>
                </a:lnTo>
                <a:lnTo>
                  <a:pt x="269" y="527"/>
                </a:lnTo>
                <a:lnTo>
                  <a:pt x="295" y="530"/>
                </a:lnTo>
                <a:lnTo>
                  <a:pt x="292" y="475"/>
                </a:lnTo>
                <a:lnTo>
                  <a:pt x="311" y="443"/>
                </a:lnTo>
                <a:lnTo>
                  <a:pt x="323" y="372"/>
                </a:lnTo>
                <a:lnTo>
                  <a:pt x="319" y="315"/>
                </a:lnTo>
                <a:lnTo>
                  <a:pt x="323" y="295"/>
                </a:lnTo>
                <a:lnTo>
                  <a:pt x="347" y="298"/>
                </a:lnTo>
                <a:lnTo>
                  <a:pt x="373" y="314"/>
                </a:lnTo>
                <a:lnTo>
                  <a:pt x="392" y="312"/>
                </a:lnTo>
                <a:lnTo>
                  <a:pt x="413" y="264"/>
                </a:lnTo>
                <a:lnTo>
                  <a:pt x="456" y="231"/>
                </a:lnTo>
                <a:lnTo>
                  <a:pt x="461" y="205"/>
                </a:lnTo>
                <a:lnTo>
                  <a:pt x="423" y="183"/>
                </a:lnTo>
                <a:lnTo>
                  <a:pt x="419" y="160"/>
                </a:lnTo>
                <a:lnTo>
                  <a:pt x="456" y="141"/>
                </a:lnTo>
                <a:lnTo>
                  <a:pt x="490" y="42"/>
                </a:lnTo>
                <a:lnTo>
                  <a:pt x="464" y="11"/>
                </a:lnTo>
                <a:lnTo>
                  <a:pt x="445" y="2"/>
                </a:lnTo>
                <a:lnTo>
                  <a:pt x="419" y="2"/>
                </a:lnTo>
                <a:lnTo>
                  <a:pt x="394" y="9"/>
                </a:lnTo>
                <a:lnTo>
                  <a:pt x="368" y="0"/>
                </a:lnTo>
                <a:lnTo>
                  <a:pt x="344" y="2"/>
                </a:lnTo>
                <a:lnTo>
                  <a:pt x="297" y="24"/>
                </a:lnTo>
                <a:lnTo>
                  <a:pt x="281" y="50"/>
                </a:lnTo>
                <a:lnTo>
                  <a:pt x="280" y="88"/>
                </a:lnTo>
                <a:lnTo>
                  <a:pt x="281" y="95"/>
                </a:lnTo>
                <a:lnTo>
                  <a:pt x="295" y="97"/>
                </a:lnTo>
                <a:lnTo>
                  <a:pt x="290" y="128"/>
                </a:lnTo>
                <a:lnTo>
                  <a:pt x="283" y="154"/>
                </a:lnTo>
                <a:lnTo>
                  <a:pt x="259" y="166"/>
                </a:lnTo>
                <a:lnTo>
                  <a:pt x="268" y="190"/>
                </a:lnTo>
                <a:lnTo>
                  <a:pt x="269" y="209"/>
                </a:lnTo>
                <a:lnTo>
                  <a:pt x="252" y="212"/>
                </a:lnTo>
                <a:lnTo>
                  <a:pt x="230" y="198"/>
                </a:lnTo>
                <a:lnTo>
                  <a:pt x="221" y="176"/>
                </a:lnTo>
                <a:lnTo>
                  <a:pt x="221" y="150"/>
                </a:lnTo>
                <a:lnTo>
                  <a:pt x="230" y="129"/>
                </a:lnTo>
                <a:lnTo>
                  <a:pt x="249" y="126"/>
                </a:lnTo>
                <a:lnTo>
                  <a:pt x="250" y="116"/>
                </a:lnTo>
                <a:lnTo>
                  <a:pt x="238" y="102"/>
                </a:lnTo>
                <a:lnTo>
                  <a:pt x="233" y="83"/>
                </a:lnTo>
                <a:lnTo>
                  <a:pt x="212" y="88"/>
                </a:lnTo>
                <a:lnTo>
                  <a:pt x="194" y="123"/>
                </a:lnTo>
                <a:lnTo>
                  <a:pt x="164" y="205"/>
                </a:lnTo>
                <a:lnTo>
                  <a:pt x="107" y="257"/>
                </a:lnTo>
                <a:lnTo>
                  <a:pt x="100" y="289"/>
                </a:lnTo>
                <a:lnTo>
                  <a:pt x="111" y="303"/>
                </a:lnTo>
                <a:lnTo>
                  <a:pt x="149" y="319"/>
                </a:lnTo>
                <a:lnTo>
                  <a:pt x="178" y="310"/>
                </a:lnTo>
                <a:lnTo>
                  <a:pt x="187" y="320"/>
                </a:lnTo>
                <a:lnTo>
                  <a:pt x="171" y="327"/>
                </a:lnTo>
                <a:lnTo>
                  <a:pt x="130" y="331"/>
                </a:lnTo>
                <a:lnTo>
                  <a:pt x="106" y="339"/>
                </a:lnTo>
                <a:lnTo>
                  <a:pt x="56" y="343"/>
                </a:lnTo>
                <a:lnTo>
                  <a:pt x="45" y="360"/>
                </a:lnTo>
                <a:lnTo>
                  <a:pt x="57" y="367"/>
                </a:lnTo>
                <a:lnTo>
                  <a:pt x="80" y="367"/>
                </a:lnTo>
                <a:lnTo>
                  <a:pt x="95" y="372"/>
                </a:lnTo>
                <a:lnTo>
                  <a:pt x="87" y="379"/>
                </a:lnTo>
                <a:lnTo>
                  <a:pt x="68" y="377"/>
                </a:lnTo>
                <a:lnTo>
                  <a:pt x="43" y="384"/>
                </a:lnTo>
                <a:lnTo>
                  <a:pt x="23" y="365"/>
                </a:lnTo>
                <a:lnTo>
                  <a:pt x="6" y="363"/>
                </a:lnTo>
                <a:lnTo>
                  <a:pt x="0" y="367"/>
                </a:lnTo>
                <a:lnTo>
                  <a:pt x="35" y="396"/>
                </a:lnTo>
                <a:close/>
                <a:moveTo>
                  <a:pt x="242" y="33"/>
                </a:moveTo>
                <a:lnTo>
                  <a:pt x="247" y="12"/>
                </a:lnTo>
                <a:lnTo>
                  <a:pt x="211" y="54"/>
                </a:lnTo>
                <a:lnTo>
                  <a:pt x="202" y="71"/>
                </a:lnTo>
                <a:lnTo>
                  <a:pt x="242" y="33"/>
                </a:lnTo>
                <a:close/>
                <a:moveTo>
                  <a:pt x="111" y="319"/>
                </a:moveTo>
                <a:lnTo>
                  <a:pt x="75" y="288"/>
                </a:lnTo>
                <a:lnTo>
                  <a:pt x="92" y="289"/>
                </a:lnTo>
                <a:lnTo>
                  <a:pt x="109" y="312"/>
                </a:lnTo>
                <a:lnTo>
                  <a:pt x="111" y="319"/>
                </a:lnTo>
                <a:close/>
                <a:moveTo>
                  <a:pt x="49" y="305"/>
                </a:moveTo>
                <a:lnTo>
                  <a:pt x="61" y="300"/>
                </a:lnTo>
                <a:lnTo>
                  <a:pt x="80" y="314"/>
                </a:lnTo>
                <a:lnTo>
                  <a:pt x="81" y="320"/>
                </a:lnTo>
                <a:lnTo>
                  <a:pt x="49" y="305"/>
                </a:lnTo>
                <a:close/>
                <a:moveTo>
                  <a:pt x="23" y="332"/>
                </a:moveTo>
                <a:lnTo>
                  <a:pt x="16" y="353"/>
                </a:lnTo>
                <a:lnTo>
                  <a:pt x="33" y="339"/>
                </a:lnTo>
                <a:lnTo>
                  <a:pt x="23" y="332"/>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25" name="Freeform 52" descr="Wide downward diagonal"/>
          <p:cNvSpPr>
            <a:spLocks noChangeAspect="1"/>
          </p:cNvSpPr>
          <p:nvPr/>
        </p:nvSpPr>
        <p:spPr bwMode="auto">
          <a:xfrm>
            <a:off x="1266827" y="3080543"/>
            <a:ext cx="490538" cy="447675"/>
          </a:xfrm>
          <a:custGeom>
            <a:avLst/>
            <a:gdLst>
              <a:gd name="T0" fmla="*/ 2147483647 w 624"/>
              <a:gd name="T1" fmla="*/ 2147483647 h 675"/>
              <a:gd name="T2" fmla="*/ 2147483647 w 624"/>
              <a:gd name="T3" fmla="*/ 2147483647 h 675"/>
              <a:gd name="T4" fmla="*/ 2147483647 w 624"/>
              <a:gd name="T5" fmla="*/ 2147483647 h 675"/>
              <a:gd name="T6" fmla="*/ 2147483647 w 624"/>
              <a:gd name="T7" fmla="*/ 2147483647 h 675"/>
              <a:gd name="T8" fmla="*/ 2147483647 w 624"/>
              <a:gd name="T9" fmla="*/ 2147483647 h 675"/>
              <a:gd name="T10" fmla="*/ 2147483647 w 624"/>
              <a:gd name="T11" fmla="*/ 2147483647 h 675"/>
              <a:gd name="T12" fmla="*/ 2147483647 w 624"/>
              <a:gd name="T13" fmla="*/ 2147483647 h 675"/>
              <a:gd name="T14" fmla="*/ 2147483647 w 624"/>
              <a:gd name="T15" fmla="*/ 2147483647 h 675"/>
              <a:gd name="T16" fmla="*/ 2147483647 w 624"/>
              <a:gd name="T17" fmla="*/ 2147483647 h 675"/>
              <a:gd name="T18" fmla="*/ 2147483647 w 624"/>
              <a:gd name="T19" fmla="*/ 2147483647 h 675"/>
              <a:gd name="T20" fmla="*/ 2147483647 w 624"/>
              <a:gd name="T21" fmla="*/ 2147483647 h 675"/>
              <a:gd name="T22" fmla="*/ 2147483647 w 624"/>
              <a:gd name="T23" fmla="*/ 2147483647 h 675"/>
              <a:gd name="T24" fmla="*/ 2147483647 w 624"/>
              <a:gd name="T25" fmla="*/ 2147483647 h 675"/>
              <a:gd name="T26" fmla="*/ 2147483647 w 624"/>
              <a:gd name="T27" fmla="*/ 2147483647 h 675"/>
              <a:gd name="T28" fmla="*/ 2147483647 w 624"/>
              <a:gd name="T29" fmla="*/ 2147483647 h 675"/>
              <a:gd name="T30" fmla="*/ 2147483647 w 624"/>
              <a:gd name="T31" fmla="*/ 2147483647 h 675"/>
              <a:gd name="T32" fmla="*/ 2147483647 w 624"/>
              <a:gd name="T33" fmla="*/ 2147483647 h 675"/>
              <a:gd name="T34" fmla="*/ 2147483647 w 624"/>
              <a:gd name="T35" fmla="*/ 2147483647 h 675"/>
              <a:gd name="T36" fmla="*/ 2147483647 w 624"/>
              <a:gd name="T37" fmla="*/ 2147483647 h 675"/>
              <a:gd name="T38" fmla="*/ 2147483647 w 624"/>
              <a:gd name="T39" fmla="*/ 2147483647 h 675"/>
              <a:gd name="T40" fmla="*/ 2147483647 w 624"/>
              <a:gd name="T41" fmla="*/ 2147483647 h 675"/>
              <a:gd name="T42" fmla="*/ 2147483647 w 624"/>
              <a:gd name="T43" fmla="*/ 2147483647 h 675"/>
              <a:gd name="T44" fmla="*/ 2147483647 w 624"/>
              <a:gd name="T45" fmla="*/ 2147483647 h 675"/>
              <a:gd name="T46" fmla="*/ 2147483647 w 624"/>
              <a:gd name="T47" fmla="*/ 2147483647 h 675"/>
              <a:gd name="T48" fmla="*/ 2147483647 w 624"/>
              <a:gd name="T49" fmla="*/ 2147483647 h 675"/>
              <a:gd name="T50" fmla="*/ 2147483647 w 624"/>
              <a:gd name="T51" fmla="*/ 2147483647 h 675"/>
              <a:gd name="T52" fmla="*/ 2147483647 w 624"/>
              <a:gd name="T53" fmla="*/ 2147483647 h 675"/>
              <a:gd name="T54" fmla="*/ 2147483647 w 624"/>
              <a:gd name="T55" fmla="*/ 2147483647 h 675"/>
              <a:gd name="T56" fmla="*/ 2147483647 w 624"/>
              <a:gd name="T57" fmla="*/ 2147483647 h 675"/>
              <a:gd name="T58" fmla="*/ 2147483647 w 624"/>
              <a:gd name="T59" fmla="*/ 2147483647 h 675"/>
              <a:gd name="T60" fmla="*/ 2147483647 w 624"/>
              <a:gd name="T61" fmla="*/ 2147483647 h 675"/>
              <a:gd name="T62" fmla="*/ 2147483647 w 624"/>
              <a:gd name="T63" fmla="*/ 2147483647 h 675"/>
              <a:gd name="T64" fmla="*/ 2147483647 w 624"/>
              <a:gd name="T65" fmla="*/ 2147483647 h 675"/>
              <a:gd name="T66" fmla="*/ 2147483647 w 624"/>
              <a:gd name="T67" fmla="*/ 2147483647 h 675"/>
              <a:gd name="T68" fmla="*/ 2147483647 w 624"/>
              <a:gd name="T69" fmla="*/ 2147483647 h 675"/>
              <a:gd name="T70" fmla="*/ 2147483647 w 624"/>
              <a:gd name="T71" fmla="*/ 2147483647 h 675"/>
              <a:gd name="T72" fmla="*/ 2147483647 w 624"/>
              <a:gd name="T73" fmla="*/ 2147483647 h 675"/>
              <a:gd name="T74" fmla="*/ 2147483647 w 624"/>
              <a:gd name="T75" fmla="*/ 2147483647 h 675"/>
              <a:gd name="T76" fmla="*/ 2147483647 w 624"/>
              <a:gd name="T77" fmla="*/ 2147483647 h 675"/>
              <a:gd name="T78" fmla="*/ 2147483647 w 624"/>
              <a:gd name="T79" fmla="*/ 2147483647 h 675"/>
              <a:gd name="T80" fmla="*/ 2147483647 w 624"/>
              <a:gd name="T81" fmla="*/ 2147483647 h 675"/>
              <a:gd name="T82" fmla="*/ 2147483647 w 624"/>
              <a:gd name="T83" fmla="*/ 2147483647 h 675"/>
              <a:gd name="T84" fmla="*/ 2147483647 w 624"/>
              <a:gd name="T85" fmla="*/ 2147483647 h 675"/>
              <a:gd name="T86" fmla="*/ 2147483647 w 624"/>
              <a:gd name="T87" fmla="*/ 2147483647 h 675"/>
              <a:gd name="T88" fmla="*/ 2147483647 w 624"/>
              <a:gd name="T89" fmla="*/ 2147483647 h 675"/>
              <a:gd name="T90" fmla="*/ 2147483647 w 624"/>
              <a:gd name="T91" fmla="*/ 2147483647 h 675"/>
              <a:gd name="T92" fmla="*/ 2147483647 w 624"/>
              <a:gd name="T93" fmla="*/ 2147483647 h 675"/>
              <a:gd name="T94" fmla="*/ 2147483647 w 624"/>
              <a:gd name="T95" fmla="*/ 2147483647 h 675"/>
              <a:gd name="T96" fmla="*/ 2147483647 w 624"/>
              <a:gd name="T97" fmla="*/ 2147483647 h 675"/>
              <a:gd name="T98" fmla="*/ 2147483647 w 624"/>
              <a:gd name="T99" fmla="*/ 2147483647 h 675"/>
              <a:gd name="T100" fmla="*/ 2147483647 w 624"/>
              <a:gd name="T101" fmla="*/ 2147483647 h 675"/>
              <a:gd name="T102" fmla="*/ 2147483647 w 624"/>
              <a:gd name="T103" fmla="*/ 2147483647 h 675"/>
              <a:gd name="T104" fmla="*/ 2147483647 w 624"/>
              <a:gd name="T105" fmla="*/ 2147483647 h 675"/>
              <a:gd name="T106" fmla="*/ 2147483647 w 624"/>
              <a:gd name="T107" fmla="*/ 2147483647 h 675"/>
              <a:gd name="T108" fmla="*/ 2147483647 w 624"/>
              <a:gd name="T109" fmla="*/ 2147483647 h 675"/>
              <a:gd name="T110" fmla="*/ 2147483647 w 624"/>
              <a:gd name="T111" fmla="*/ 2147483647 h 675"/>
              <a:gd name="T112" fmla="*/ 2147483647 w 624"/>
              <a:gd name="T113" fmla="*/ 2147483647 h 675"/>
              <a:gd name="T114" fmla="*/ 2147483647 w 624"/>
              <a:gd name="T115" fmla="*/ 2147483647 h 675"/>
              <a:gd name="T116" fmla="*/ 2147483647 w 624"/>
              <a:gd name="T117" fmla="*/ 2147483647 h 675"/>
              <a:gd name="T118" fmla="*/ 2147483647 w 624"/>
              <a:gd name="T119" fmla="*/ 2147483647 h 675"/>
              <a:gd name="T120" fmla="*/ 2147483647 w 624"/>
              <a:gd name="T121" fmla="*/ 2147483647 h 675"/>
              <a:gd name="T122" fmla="*/ 2147483647 w 624"/>
              <a:gd name="T123" fmla="*/ 2147483647 h 675"/>
              <a:gd name="T124" fmla="*/ 2147483647 w 624"/>
              <a:gd name="T125" fmla="*/ 2147483647 h 6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4"/>
              <a:gd name="T190" fmla="*/ 0 h 675"/>
              <a:gd name="T191" fmla="*/ 624 w 624"/>
              <a:gd name="T192" fmla="*/ 675 h 6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4" h="675">
                <a:moveTo>
                  <a:pt x="14" y="570"/>
                </a:moveTo>
                <a:lnTo>
                  <a:pt x="21" y="587"/>
                </a:lnTo>
                <a:lnTo>
                  <a:pt x="74" y="589"/>
                </a:lnTo>
                <a:lnTo>
                  <a:pt x="71" y="602"/>
                </a:lnTo>
                <a:lnTo>
                  <a:pt x="50" y="606"/>
                </a:lnTo>
                <a:lnTo>
                  <a:pt x="10" y="620"/>
                </a:lnTo>
                <a:lnTo>
                  <a:pt x="19" y="623"/>
                </a:lnTo>
                <a:lnTo>
                  <a:pt x="83" y="623"/>
                </a:lnTo>
                <a:lnTo>
                  <a:pt x="84" y="632"/>
                </a:lnTo>
                <a:lnTo>
                  <a:pt x="74" y="644"/>
                </a:lnTo>
                <a:lnTo>
                  <a:pt x="60" y="638"/>
                </a:lnTo>
                <a:lnTo>
                  <a:pt x="45" y="642"/>
                </a:lnTo>
                <a:lnTo>
                  <a:pt x="43" y="659"/>
                </a:lnTo>
                <a:lnTo>
                  <a:pt x="84" y="661"/>
                </a:lnTo>
                <a:lnTo>
                  <a:pt x="100" y="675"/>
                </a:lnTo>
                <a:lnTo>
                  <a:pt x="119" y="669"/>
                </a:lnTo>
                <a:lnTo>
                  <a:pt x="133" y="675"/>
                </a:lnTo>
                <a:lnTo>
                  <a:pt x="202" y="675"/>
                </a:lnTo>
                <a:lnTo>
                  <a:pt x="222" y="668"/>
                </a:lnTo>
                <a:lnTo>
                  <a:pt x="229" y="654"/>
                </a:lnTo>
                <a:lnTo>
                  <a:pt x="233" y="637"/>
                </a:lnTo>
                <a:lnTo>
                  <a:pt x="241" y="642"/>
                </a:lnTo>
                <a:lnTo>
                  <a:pt x="240" y="656"/>
                </a:lnTo>
                <a:lnTo>
                  <a:pt x="248" y="663"/>
                </a:lnTo>
                <a:lnTo>
                  <a:pt x="281" y="657"/>
                </a:lnTo>
                <a:lnTo>
                  <a:pt x="293" y="645"/>
                </a:lnTo>
                <a:lnTo>
                  <a:pt x="312" y="656"/>
                </a:lnTo>
                <a:lnTo>
                  <a:pt x="322" y="649"/>
                </a:lnTo>
                <a:lnTo>
                  <a:pt x="341" y="628"/>
                </a:lnTo>
                <a:lnTo>
                  <a:pt x="397" y="633"/>
                </a:lnTo>
                <a:lnTo>
                  <a:pt x="426" y="633"/>
                </a:lnTo>
                <a:lnTo>
                  <a:pt x="452" y="642"/>
                </a:lnTo>
                <a:lnTo>
                  <a:pt x="481" y="659"/>
                </a:lnTo>
                <a:lnTo>
                  <a:pt x="493" y="645"/>
                </a:lnTo>
                <a:lnTo>
                  <a:pt x="491" y="623"/>
                </a:lnTo>
                <a:lnTo>
                  <a:pt x="534" y="558"/>
                </a:lnTo>
                <a:lnTo>
                  <a:pt x="566" y="520"/>
                </a:lnTo>
                <a:lnTo>
                  <a:pt x="572" y="475"/>
                </a:lnTo>
                <a:lnTo>
                  <a:pt x="578" y="432"/>
                </a:lnTo>
                <a:lnTo>
                  <a:pt x="586" y="430"/>
                </a:lnTo>
                <a:lnTo>
                  <a:pt x="602" y="398"/>
                </a:lnTo>
                <a:lnTo>
                  <a:pt x="595" y="320"/>
                </a:lnTo>
                <a:lnTo>
                  <a:pt x="602" y="303"/>
                </a:lnTo>
                <a:lnTo>
                  <a:pt x="616" y="301"/>
                </a:lnTo>
                <a:lnTo>
                  <a:pt x="612" y="289"/>
                </a:lnTo>
                <a:lnTo>
                  <a:pt x="624" y="243"/>
                </a:lnTo>
                <a:lnTo>
                  <a:pt x="605" y="201"/>
                </a:lnTo>
                <a:lnTo>
                  <a:pt x="538" y="196"/>
                </a:lnTo>
                <a:lnTo>
                  <a:pt x="517" y="217"/>
                </a:lnTo>
                <a:lnTo>
                  <a:pt x="484" y="232"/>
                </a:lnTo>
                <a:lnTo>
                  <a:pt x="464" y="212"/>
                </a:lnTo>
                <a:lnTo>
                  <a:pt x="462" y="170"/>
                </a:lnTo>
                <a:lnTo>
                  <a:pt x="436" y="136"/>
                </a:lnTo>
                <a:lnTo>
                  <a:pt x="465" y="126"/>
                </a:lnTo>
                <a:lnTo>
                  <a:pt x="474" y="100"/>
                </a:lnTo>
                <a:lnTo>
                  <a:pt x="497" y="105"/>
                </a:lnTo>
                <a:lnTo>
                  <a:pt x="514" y="88"/>
                </a:lnTo>
                <a:lnTo>
                  <a:pt x="526" y="64"/>
                </a:lnTo>
                <a:lnTo>
                  <a:pt x="531" y="55"/>
                </a:lnTo>
                <a:lnTo>
                  <a:pt x="540" y="5"/>
                </a:lnTo>
                <a:lnTo>
                  <a:pt x="528" y="5"/>
                </a:lnTo>
                <a:lnTo>
                  <a:pt x="503" y="9"/>
                </a:lnTo>
                <a:lnTo>
                  <a:pt x="498" y="0"/>
                </a:lnTo>
                <a:lnTo>
                  <a:pt x="472" y="7"/>
                </a:lnTo>
                <a:lnTo>
                  <a:pt x="450" y="17"/>
                </a:lnTo>
                <a:lnTo>
                  <a:pt x="440" y="17"/>
                </a:lnTo>
                <a:lnTo>
                  <a:pt x="426" y="36"/>
                </a:lnTo>
                <a:lnTo>
                  <a:pt x="428" y="47"/>
                </a:lnTo>
                <a:lnTo>
                  <a:pt x="405" y="64"/>
                </a:lnTo>
                <a:lnTo>
                  <a:pt x="376" y="71"/>
                </a:lnTo>
                <a:lnTo>
                  <a:pt x="376" y="84"/>
                </a:lnTo>
                <a:lnTo>
                  <a:pt x="403" y="98"/>
                </a:lnTo>
                <a:lnTo>
                  <a:pt x="415" y="98"/>
                </a:lnTo>
                <a:lnTo>
                  <a:pt x="434" y="105"/>
                </a:lnTo>
                <a:lnTo>
                  <a:pt x="419" y="131"/>
                </a:lnTo>
                <a:lnTo>
                  <a:pt x="374" y="141"/>
                </a:lnTo>
                <a:lnTo>
                  <a:pt x="365" y="164"/>
                </a:lnTo>
                <a:lnTo>
                  <a:pt x="334" y="152"/>
                </a:lnTo>
                <a:lnTo>
                  <a:pt x="297" y="143"/>
                </a:lnTo>
                <a:lnTo>
                  <a:pt x="293" y="127"/>
                </a:lnTo>
                <a:lnTo>
                  <a:pt x="245" y="103"/>
                </a:lnTo>
                <a:lnTo>
                  <a:pt x="210" y="131"/>
                </a:lnTo>
                <a:lnTo>
                  <a:pt x="205" y="167"/>
                </a:lnTo>
                <a:lnTo>
                  <a:pt x="195" y="157"/>
                </a:lnTo>
                <a:lnTo>
                  <a:pt x="174" y="153"/>
                </a:lnTo>
                <a:lnTo>
                  <a:pt x="183" y="176"/>
                </a:lnTo>
                <a:lnTo>
                  <a:pt x="224" y="198"/>
                </a:lnTo>
                <a:lnTo>
                  <a:pt x="224" y="212"/>
                </a:lnTo>
                <a:lnTo>
                  <a:pt x="184" y="220"/>
                </a:lnTo>
                <a:lnTo>
                  <a:pt x="171" y="234"/>
                </a:lnTo>
                <a:lnTo>
                  <a:pt x="150" y="239"/>
                </a:lnTo>
                <a:lnTo>
                  <a:pt x="143" y="255"/>
                </a:lnTo>
                <a:lnTo>
                  <a:pt x="152" y="274"/>
                </a:lnTo>
                <a:lnTo>
                  <a:pt x="162" y="281"/>
                </a:lnTo>
                <a:lnTo>
                  <a:pt x="157" y="293"/>
                </a:lnTo>
                <a:lnTo>
                  <a:pt x="184" y="300"/>
                </a:lnTo>
                <a:lnTo>
                  <a:pt x="183" y="315"/>
                </a:lnTo>
                <a:lnTo>
                  <a:pt x="250" y="344"/>
                </a:lnTo>
                <a:lnTo>
                  <a:pt x="253" y="358"/>
                </a:lnTo>
                <a:lnTo>
                  <a:pt x="241" y="361"/>
                </a:lnTo>
                <a:lnTo>
                  <a:pt x="210" y="365"/>
                </a:lnTo>
                <a:lnTo>
                  <a:pt x="188" y="375"/>
                </a:lnTo>
                <a:lnTo>
                  <a:pt x="174" y="406"/>
                </a:lnTo>
                <a:lnTo>
                  <a:pt x="159" y="422"/>
                </a:lnTo>
                <a:lnTo>
                  <a:pt x="114" y="442"/>
                </a:lnTo>
                <a:lnTo>
                  <a:pt x="186" y="458"/>
                </a:lnTo>
                <a:lnTo>
                  <a:pt x="231" y="434"/>
                </a:lnTo>
                <a:lnTo>
                  <a:pt x="224" y="460"/>
                </a:lnTo>
                <a:lnTo>
                  <a:pt x="241" y="468"/>
                </a:lnTo>
                <a:lnTo>
                  <a:pt x="241" y="472"/>
                </a:lnTo>
                <a:lnTo>
                  <a:pt x="164" y="465"/>
                </a:lnTo>
                <a:lnTo>
                  <a:pt x="129" y="456"/>
                </a:lnTo>
                <a:lnTo>
                  <a:pt x="95" y="484"/>
                </a:lnTo>
                <a:lnTo>
                  <a:pt x="88" y="499"/>
                </a:lnTo>
                <a:lnTo>
                  <a:pt x="79" y="503"/>
                </a:lnTo>
                <a:lnTo>
                  <a:pt x="67" y="496"/>
                </a:lnTo>
                <a:lnTo>
                  <a:pt x="52" y="496"/>
                </a:lnTo>
                <a:lnTo>
                  <a:pt x="38" y="489"/>
                </a:lnTo>
                <a:lnTo>
                  <a:pt x="21" y="496"/>
                </a:lnTo>
                <a:lnTo>
                  <a:pt x="9" y="511"/>
                </a:lnTo>
                <a:lnTo>
                  <a:pt x="65" y="525"/>
                </a:lnTo>
                <a:lnTo>
                  <a:pt x="65" y="537"/>
                </a:lnTo>
                <a:lnTo>
                  <a:pt x="33" y="540"/>
                </a:lnTo>
                <a:lnTo>
                  <a:pt x="7" y="554"/>
                </a:lnTo>
                <a:lnTo>
                  <a:pt x="0" y="568"/>
                </a:lnTo>
                <a:lnTo>
                  <a:pt x="14" y="570"/>
                </a:lnTo>
                <a:close/>
              </a:path>
            </a:pathLst>
          </a:custGeom>
          <a:solidFill>
            <a:schemeClr val="accent1"/>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pitchFamily="-65" charset="-128"/>
              <a:cs typeface="Calibri" pitchFamily="34" charset="0"/>
            </a:endParaRPr>
          </a:p>
        </p:txBody>
      </p:sp>
      <p:sp>
        <p:nvSpPr>
          <p:cNvPr id="26" name="Freeform 59" descr="Diagonali larghe verso il basso"/>
          <p:cNvSpPr>
            <a:spLocks noChangeAspect="1"/>
          </p:cNvSpPr>
          <p:nvPr/>
        </p:nvSpPr>
        <p:spPr bwMode="auto">
          <a:xfrm>
            <a:off x="1636715" y="3833018"/>
            <a:ext cx="1323975" cy="1165225"/>
          </a:xfrm>
          <a:custGeom>
            <a:avLst/>
            <a:gdLst>
              <a:gd name="T0" fmla="*/ 2147483647 w 1702"/>
              <a:gd name="T1" fmla="*/ 2147483647 h 1763"/>
              <a:gd name="T2" fmla="*/ 2147483647 w 1702"/>
              <a:gd name="T3" fmla="*/ 2147483647 h 1763"/>
              <a:gd name="T4" fmla="*/ 2147483647 w 1702"/>
              <a:gd name="T5" fmla="*/ 2147483647 h 1763"/>
              <a:gd name="T6" fmla="*/ 2147483647 w 1702"/>
              <a:gd name="T7" fmla="*/ 2147483647 h 1763"/>
              <a:gd name="T8" fmla="*/ 2147483647 w 1702"/>
              <a:gd name="T9" fmla="*/ 2147483647 h 1763"/>
              <a:gd name="T10" fmla="*/ 2147483647 w 1702"/>
              <a:gd name="T11" fmla="*/ 2147483647 h 1763"/>
              <a:gd name="T12" fmla="*/ 2147483647 w 1702"/>
              <a:gd name="T13" fmla="*/ 2147483647 h 1763"/>
              <a:gd name="T14" fmla="*/ 2147483647 w 1702"/>
              <a:gd name="T15" fmla="*/ 2147483647 h 1763"/>
              <a:gd name="T16" fmla="*/ 2147483647 w 1702"/>
              <a:gd name="T17" fmla="*/ 2147483647 h 1763"/>
              <a:gd name="T18" fmla="*/ 2147483647 w 1702"/>
              <a:gd name="T19" fmla="*/ 2147483647 h 1763"/>
              <a:gd name="T20" fmla="*/ 2147483647 w 1702"/>
              <a:gd name="T21" fmla="*/ 2147483647 h 1763"/>
              <a:gd name="T22" fmla="*/ 2147483647 w 1702"/>
              <a:gd name="T23" fmla="*/ 2147483647 h 1763"/>
              <a:gd name="T24" fmla="*/ 2147483647 w 1702"/>
              <a:gd name="T25" fmla="*/ 2147483647 h 1763"/>
              <a:gd name="T26" fmla="*/ 2147483647 w 1702"/>
              <a:gd name="T27" fmla="*/ 2147483647 h 1763"/>
              <a:gd name="T28" fmla="*/ 2147483647 w 1702"/>
              <a:gd name="T29" fmla="*/ 2147483647 h 1763"/>
              <a:gd name="T30" fmla="*/ 2147483647 w 1702"/>
              <a:gd name="T31" fmla="*/ 2147483647 h 1763"/>
              <a:gd name="T32" fmla="*/ 2147483647 w 1702"/>
              <a:gd name="T33" fmla="*/ 2147483647 h 1763"/>
              <a:gd name="T34" fmla="*/ 2147483647 w 1702"/>
              <a:gd name="T35" fmla="*/ 0 h 1763"/>
              <a:gd name="T36" fmla="*/ 2147483647 w 1702"/>
              <a:gd name="T37" fmla="*/ 2147483647 h 1763"/>
              <a:gd name="T38" fmla="*/ 2147483647 w 1702"/>
              <a:gd name="T39" fmla="*/ 2147483647 h 1763"/>
              <a:gd name="T40" fmla="*/ 2147483647 w 1702"/>
              <a:gd name="T41" fmla="*/ 2147483647 h 1763"/>
              <a:gd name="T42" fmla="*/ 2147483647 w 1702"/>
              <a:gd name="T43" fmla="*/ 2147483647 h 1763"/>
              <a:gd name="T44" fmla="*/ 2147483647 w 1702"/>
              <a:gd name="T45" fmla="*/ 2147483647 h 1763"/>
              <a:gd name="T46" fmla="*/ 2147483647 w 1702"/>
              <a:gd name="T47" fmla="*/ 2147483647 h 1763"/>
              <a:gd name="T48" fmla="*/ 2147483647 w 1702"/>
              <a:gd name="T49" fmla="*/ 2147483647 h 1763"/>
              <a:gd name="T50" fmla="*/ 2147483647 w 1702"/>
              <a:gd name="T51" fmla="*/ 2147483647 h 1763"/>
              <a:gd name="T52" fmla="*/ 2147483647 w 1702"/>
              <a:gd name="T53" fmla="*/ 2147483647 h 1763"/>
              <a:gd name="T54" fmla="*/ 2147483647 w 1702"/>
              <a:gd name="T55" fmla="*/ 2147483647 h 1763"/>
              <a:gd name="T56" fmla="*/ 2147483647 w 1702"/>
              <a:gd name="T57" fmla="*/ 2147483647 h 1763"/>
              <a:gd name="T58" fmla="*/ 2147483647 w 1702"/>
              <a:gd name="T59" fmla="*/ 2147483647 h 1763"/>
              <a:gd name="T60" fmla="*/ 2147483647 w 1702"/>
              <a:gd name="T61" fmla="*/ 2147483647 h 1763"/>
              <a:gd name="T62" fmla="*/ 2147483647 w 1702"/>
              <a:gd name="T63" fmla="*/ 2147483647 h 1763"/>
              <a:gd name="T64" fmla="*/ 2147483647 w 1702"/>
              <a:gd name="T65" fmla="*/ 2147483647 h 1763"/>
              <a:gd name="T66" fmla="*/ 2147483647 w 1702"/>
              <a:gd name="T67" fmla="*/ 2147483647 h 1763"/>
              <a:gd name="T68" fmla="*/ 2147483647 w 1702"/>
              <a:gd name="T69" fmla="*/ 2147483647 h 1763"/>
              <a:gd name="T70" fmla="*/ 2147483647 w 1702"/>
              <a:gd name="T71" fmla="*/ 2147483647 h 1763"/>
              <a:gd name="T72" fmla="*/ 2147483647 w 1702"/>
              <a:gd name="T73" fmla="*/ 2147483647 h 1763"/>
              <a:gd name="T74" fmla="*/ 2147483647 w 1702"/>
              <a:gd name="T75" fmla="*/ 2147483647 h 1763"/>
              <a:gd name="T76" fmla="*/ 2147483647 w 1702"/>
              <a:gd name="T77" fmla="*/ 2147483647 h 1763"/>
              <a:gd name="T78" fmla="*/ 2147483647 w 1702"/>
              <a:gd name="T79" fmla="*/ 2147483647 h 1763"/>
              <a:gd name="T80" fmla="*/ 2147483647 w 1702"/>
              <a:gd name="T81" fmla="*/ 2147483647 h 1763"/>
              <a:gd name="T82" fmla="*/ 2147483647 w 1702"/>
              <a:gd name="T83" fmla="*/ 2147483647 h 1763"/>
              <a:gd name="T84" fmla="*/ 2147483647 w 1702"/>
              <a:gd name="T85" fmla="*/ 2147483647 h 1763"/>
              <a:gd name="T86" fmla="*/ 2147483647 w 1702"/>
              <a:gd name="T87" fmla="*/ 2147483647 h 1763"/>
              <a:gd name="T88" fmla="*/ 2147483647 w 1702"/>
              <a:gd name="T89" fmla="*/ 2147483647 h 1763"/>
              <a:gd name="T90" fmla="*/ 2147483647 w 1702"/>
              <a:gd name="T91" fmla="*/ 2147483647 h 1763"/>
              <a:gd name="T92" fmla="*/ 2147483647 w 1702"/>
              <a:gd name="T93" fmla="*/ 2147483647 h 1763"/>
              <a:gd name="T94" fmla="*/ 2147483647 w 1702"/>
              <a:gd name="T95" fmla="*/ 2147483647 h 1763"/>
              <a:gd name="T96" fmla="*/ 2147483647 w 1702"/>
              <a:gd name="T97" fmla="*/ 2147483647 h 1763"/>
              <a:gd name="T98" fmla="*/ 2147483647 w 1702"/>
              <a:gd name="T99" fmla="*/ 2147483647 h 1763"/>
              <a:gd name="T100" fmla="*/ 2147483647 w 1702"/>
              <a:gd name="T101" fmla="*/ 2147483647 h 1763"/>
              <a:gd name="T102" fmla="*/ 2147483647 w 1702"/>
              <a:gd name="T103" fmla="*/ 2147483647 h 1763"/>
              <a:gd name="T104" fmla="*/ 2147483647 w 1702"/>
              <a:gd name="T105" fmla="*/ 2147483647 h 1763"/>
              <a:gd name="T106" fmla="*/ 2147483647 w 1702"/>
              <a:gd name="T107" fmla="*/ 2147483647 h 1763"/>
              <a:gd name="T108" fmla="*/ 2147483647 w 1702"/>
              <a:gd name="T109" fmla="*/ 2147483647 h 1763"/>
              <a:gd name="T110" fmla="*/ 2147483647 w 1702"/>
              <a:gd name="T111" fmla="*/ 2147483647 h 1763"/>
              <a:gd name="T112" fmla="*/ 2147483647 w 1702"/>
              <a:gd name="T113" fmla="*/ 2147483647 h 1763"/>
              <a:gd name="T114" fmla="*/ 2147483647 w 1702"/>
              <a:gd name="T115" fmla="*/ 2147483647 h 1763"/>
              <a:gd name="T116" fmla="*/ 2147483647 w 1702"/>
              <a:gd name="T117" fmla="*/ 2147483647 h 1763"/>
              <a:gd name="T118" fmla="*/ 2147483647 w 1702"/>
              <a:gd name="T119" fmla="*/ 2147483647 h 17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02"/>
              <a:gd name="T181" fmla="*/ 0 h 1763"/>
              <a:gd name="T182" fmla="*/ 1702 w 1702"/>
              <a:gd name="T183" fmla="*/ 1763 h 17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02" h="1763">
                <a:moveTo>
                  <a:pt x="1540" y="1474"/>
                </a:moveTo>
                <a:lnTo>
                  <a:pt x="1474" y="1460"/>
                </a:lnTo>
                <a:lnTo>
                  <a:pt x="1457" y="1407"/>
                </a:lnTo>
                <a:lnTo>
                  <a:pt x="1466" y="1333"/>
                </a:lnTo>
                <a:lnTo>
                  <a:pt x="1443" y="1323"/>
                </a:lnTo>
                <a:lnTo>
                  <a:pt x="1447" y="1276"/>
                </a:lnTo>
                <a:lnTo>
                  <a:pt x="1493" y="1244"/>
                </a:lnTo>
                <a:lnTo>
                  <a:pt x="1467" y="1149"/>
                </a:lnTo>
                <a:lnTo>
                  <a:pt x="1469" y="1122"/>
                </a:lnTo>
                <a:lnTo>
                  <a:pt x="1497" y="1123"/>
                </a:lnTo>
                <a:lnTo>
                  <a:pt x="1492" y="1094"/>
                </a:lnTo>
                <a:lnTo>
                  <a:pt x="1473" y="1087"/>
                </a:lnTo>
                <a:lnTo>
                  <a:pt x="1469" y="1058"/>
                </a:lnTo>
                <a:lnTo>
                  <a:pt x="1474" y="1017"/>
                </a:lnTo>
                <a:lnTo>
                  <a:pt x="1467" y="1011"/>
                </a:lnTo>
                <a:lnTo>
                  <a:pt x="1423" y="1006"/>
                </a:lnTo>
                <a:lnTo>
                  <a:pt x="1390" y="1046"/>
                </a:lnTo>
                <a:lnTo>
                  <a:pt x="1371" y="1054"/>
                </a:lnTo>
                <a:lnTo>
                  <a:pt x="1362" y="1048"/>
                </a:lnTo>
                <a:lnTo>
                  <a:pt x="1373" y="991"/>
                </a:lnTo>
                <a:lnTo>
                  <a:pt x="1385" y="962"/>
                </a:lnTo>
                <a:lnTo>
                  <a:pt x="1409" y="937"/>
                </a:lnTo>
                <a:lnTo>
                  <a:pt x="1440" y="898"/>
                </a:lnTo>
                <a:lnTo>
                  <a:pt x="1523" y="820"/>
                </a:lnTo>
                <a:lnTo>
                  <a:pt x="1516" y="807"/>
                </a:lnTo>
                <a:lnTo>
                  <a:pt x="1528" y="791"/>
                </a:lnTo>
                <a:lnTo>
                  <a:pt x="1588" y="793"/>
                </a:lnTo>
                <a:lnTo>
                  <a:pt x="1607" y="779"/>
                </a:lnTo>
                <a:lnTo>
                  <a:pt x="1602" y="746"/>
                </a:lnTo>
                <a:lnTo>
                  <a:pt x="1636" y="621"/>
                </a:lnTo>
                <a:lnTo>
                  <a:pt x="1693" y="538"/>
                </a:lnTo>
                <a:lnTo>
                  <a:pt x="1702" y="511"/>
                </a:lnTo>
                <a:lnTo>
                  <a:pt x="1576" y="456"/>
                </a:lnTo>
                <a:lnTo>
                  <a:pt x="1529" y="445"/>
                </a:lnTo>
                <a:lnTo>
                  <a:pt x="1504" y="399"/>
                </a:lnTo>
                <a:lnTo>
                  <a:pt x="1474" y="371"/>
                </a:lnTo>
                <a:lnTo>
                  <a:pt x="1445" y="370"/>
                </a:lnTo>
                <a:lnTo>
                  <a:pt x="1409" y="354"/>
                </a:lnTo>
                <a:lnTo>
                  <a:pt x="1388" y="356"/>
                </a:lnTo>
                <a:lnTo>
                  <a:pt x="1321" y="308"/>
                </a:lnTo>
                <a:lnTo>
                  <a:pt x="1328" y="296"/>
                </a:lnTo>
                <a:lnTo>
                  <a:pt x="1317" y="287"/>
                </a:lnTo>
                <a:lnTo>
                  <a:pt x="1324" y="232"/>
                </a:lnTo>
                <a:lnTo>
                  <a:pt x="1310" y="230"/>
                </a:lnTo>
                <a:lnTo>
                  <a:pt x="1279" y="263"/>
                </a:lnTo>
                <a:lnTo>
                  <a:pt x="1235" y="247"/>
                </a:lnTo>
                <a:lnTo>
                  <a:pt x="1233" y="208"/>
                </a:lnTo>
                <a:lnTo>
                  <a:pt x="1219" y="174"/>
                </a:lnTo>
                <a:lnTo>
                  <a:pt x="1191" y="160"/>
                </a:lnTo>
                <a:lnTo>
                  <a:pt x="1138" y="124"/>
                </a:lnTo>
                <a:lnTo>
                  <a:pt x="1124" y="77"/>
                </a:lnTo>
                <a:lnTo>
                  <a:pt x="1098" y="75"/>
                </a:lnTo>
                <a:lnTo>
                  <a:pt x="1072" y="38"/>
                </a:lnTo>
                <a:lnTo>
                  <a:pt x="1079" y="0"/>
                </a:lnTo>
                <a:lnTo>
                  <a:pt x="1067" y="5"/>
                </a:lnTo>
                <a:lnTo>
                  <a:pt x="1016" y="5"/>
                </a:lnTo>
                <a:lnTo>
                  <a:pt x="950" y="17"/>
                </a:lnTo>
                <a:lnTo>
                  <a:pt x="907" y="127"/>
                </a:lnTo>
                <a:lnTo>
                  <a:pt x="914" y="137"/>
                </a:lnTo>
                <a:lnTo>
                  <a:pt x="909" y="153"/>
                </a:lnTo>
                <a:lnTo>
                  <a:pt x="838" y="194"/>
                </a:lnTo>
                <a:lnTo>
                  <a:pt x="759" y="204"/>
                </a:lnTo>
                <a:lnTo>
                  <a:pt x="719" y="220"/>
                </a:lnTo>
                <a:lnTo>
                  <a:pt x="697" y="247"/>
                </a:lnTo>
                <a:lnTo>
                  <a:pt x="695" y="261"/>
                </a:lnTo>
                <a:lnTo>
                  <a:pt x="729" y="268"/>
                </a:lnTo>
                <a:lnTo>
                  <a:pt x="743" y="275"/>
                </a:lnTo>
                <a:lnTo>
                  <a:pt x="738" y="284"/>
                </a:lnTo>
                <a:lnTo>
                  <a:pt x="688" y="278"/>
                </a:lnTo>
                <a:lnTo>
                  <a:pt x="660" y="292"/>
                </a:lnTo>
                <a:lnTo>
                  <a:pt x="612" y="285"/>
                </a:lnTo>
                <a:lnTo>
                  <a:pt x="545" y="256"/>
                </a:lnTo>
                <a:lnTo>
                  <a:pt x="533" y="256"/>
                </a:lnTo>
                <a:lnTo>
                  <a:pt x="512" y="211"/>
                </a:lnTo>
                <a:lnTo>
                  <a:pt x="519" y="191"/>
                </a:lnTo>
                <a:lnTo>
                  <a:pt x="512" y="184"/>
                </a:lnTo>
                <a:lnTo>
                  <a:pt x="462" y="175"/>
                </a:lnTo>
                <a:lnTo>
                  <a:pt x="440" y="163"/>
                </a:lnTo>
                <a:lnTo>
                  <a:pt x="434" y="213"/>
                </a:lnTo>
                <a:lnTo>
                  <a:pt x="436" y="235"/>
                </a:lnTo>
                <a:lnTo>
                  <a:pt x="450" y="251"/>
                </a:lnTo>
                <a:lnTo>
                  <a:pt x="445" y="370"/>
                </a:lnTo>
                <a:lnTo>
                  <a:pt x="459" y="383"/>
                </a:lnTo>
                <a:lnTo>
                  <a:pt x="445" y="392"/>
                </a:lnTo>
                <a:lnTo>
                  <a:pt x="417" y="389"/>
                </a:lnTo>
                <a:lnTo>
                  <a:pt x="402" y="370"/>
                </a:lnTo>
                <a:lnTo>
                  <a:pt x="381" y="370"/>
                </a:lnTo>
                <a:lnTo>
                  <a:pt x="362" y="375"/>
                </a:lnTo>
                <a:lnTo>
                  <a:pt x="343" y="366"/>
                </a:lnTo>
                <a:lnTo>
                  <a:pt x="296" y="371"/>
                </a:lnTo>
                <a:lnTo>
                  <a:pt x="250" y="304"/>
                </a:lnTo>
                <a:lnTo>
                  <a:pt x="207" y="297"/>
                </a:lnTo>
                <a:lnTo>
                  <a:pt x="184" y="294"/>
                </a:lnTo>
                <a:lnTo>
                  <a:pt x="177" y="306"/>
                </a:lnTo>
                <a:lnTo>
                  <a:pt x="79" y="301"/>
                </a:lnTo>
                <a:lnTo>
                  <a:pt x="21" y="311"/>
                </a:lnTo>
                <a:lnTo>
                  <a:pt x="2" y="342"/>
                </a:lnTo>
                <a:lnTo>
                  <a:pt x="45" y="363"/>
                </a:lnTo>
                <a:lnTo>
                  <a:pt x="19" y="373"/>
                </a:lnTo>
                <a:lnTo>
                  <a:pt x="19" y="385"/>
                </a:lnTo>
                <a:lnTo>
                  <a:pt x="62" y="392"/>
                </a:lnTo>
                <a:lnTo>
                  <a:pt x="52" y="411"/>
                </a:lnTo>
                <a:lnTo>
                  <a:pt x="0" y="408"/>
                </a:lnTo>
                <a:lnTo>
                  <a:pt x="8" y="423"/>
                </a:lnTo>
                <a:lnTo>
                  <a:pt x="36" y="442"/>
                </a:lnTo>
                <a:lnTo>
                  <a:pt x="31" y="468"/>
                </a:lnTo>
                <a:lnTo>
                  <a:pt x="57" y="478"/>
                </a:lnTo>
                <a:lnTo>
                  <a:pt x="60" y="463"/>
                </a:lnTo>
                <a:lnTo>
                  <a:pt x="83" y="466"/>
                </a:lnTo>
                <a:lnTo>
                  <a:pt x="169" y="537"/>
                </a:lnTo>
                <a:lnTo>
                  <a:pt x="184" y="559"/>
                </a:lnTo>
                <a:lnTo>
                  <a:pt x="217" y="555"/>
                </a:lnTo>
                <a:lnTo>
                  <a:pt x="219" y="573"/>
                </a:lnTo>
                <a:lnTo>
                  <a:pt x="245" y="590"/>
                </a:lnTo>
                <a:lnTo>
                  <a:pt x="269" y="588"/>
                </a:lnTo>
                <a:lnTo>
                  <a:pt x="255" y="629"/>
                </a:lnTo>
                <a:lnTo>
                  <a:pt x="327" y="647"/>
                </a:lnTo>
                <a:lnTo>
                  <a:pt x="350" y="662"/>
                </a:lnTo>
                <a:lnTo>
                  <a:pt x="305" y="667"/>
                </a:lnTo>
                <a:lnTo>
                  <a:pt x="302" y="681"/>
                </a:lnTo>
                <a:lnTo>
                  <a:pt x="315" y="702"/>
                </a:lnTo>
                <a:lnTo>
                  <a:pt x="300" y="719"/>
                </a:lnTo>
                <a:lnTo>
                  <a:pt x="288" y="702"/>
                </a:lnTo>
                <a:lnTo>
                  <a:pt x="281" y="722"/>
                </a:lnTo>
                <a:lnTo>
                  <a:pt x="303" y="759"/>
                </a:lnTo>
                <a:lnTo>
                  <a:pt x="315" y="808"/>
                </a:lnTo>
                <a:lnTo>
                  <a:pt x="403" y="877"/>
                </a:lnTo>
                <a:lnTo>
                  <a:pt x="393" y="894"/>
                </a:lnTo>
                <a:lnTo>
                  <a:pt x="398" y="919"/>
                </a:lnTo>
                <a:lnTo>
                  <a:pt x="372" y="977"/>
                </a:lnTo>
                <a:lnTo>
                  <a:pt x="376" y="1005"/>
                </a:lnTo>
                <a:lnTo>
                  <a:pt x="400" y="1027"/>
                </a:lnTo>
                <a:lnTo>
                  <a:pt x="414" y="1058"/>
                </a:lnTo>
                <a:lnTo>
                  <a:pt x="410" y="1080"/>
                </a:lnTo>
                <a:lnTo>
                  <a:pt x="381" y="1030"/>
                </a:lnTo>
                <a:lnTo>
                  <a:pt x="369" y="1048"/>
                </a:lnTo>
                <a:lnTo>
                  <a:pt x="359" y="1092"/>
                </a:lnTo>
                <a:lnTo>
                  <a:pt x="331" y="1177"/>
                </a:lnTo>
                <a:lnTo>
                  <a:pt x="322" y="1201"/>
                </a:lnTo>
                <a:lnTo>
                  <a:pt x="341" y="1183"/>
                </a:lnTo>
                <a:lnTo>
                  <a:pt x="338" y="1211"/>
                </a:lnTo>
                <a:lnTo>
                  <a:pt x="317" y="1223"/>
                </a:lnTo>
                <a:lnTo>
                  <a:pt x="250" y="1407"/>
                </a:lnTo>
                <a:lnTo>
                  <a:pt x="202" y="1448"/>
                </a:lnTo>
                <a:lnTo>
                  <a:pt x="176" y="1440"/>
                </a:lnTo>
                <a:lnTo>
                  <a:pt x="248" y="1529"/>
                </a:lnTo>
                <a:lnTo>
                  <a:pt x="317" y="1586"/>
                </a:lnTo>
                <a:lnTo>
                  <a:pt x="434" y="1643"/>
                </a:lnTo>
                <a:lnTo>
                  <a:pt x="474" y="1655"/>
                </a:lnTo>
                <a:lnTo>
                  <a:pt x="548" y="1638"/>
                </a:lnTo>
                <a:lnTo>
                  <a:pt x="569" y="1650"/>
                </a:lnTo>
                <a:lnTo>
                  <a:pt x="603" y="1684"/>
                </a:lnTo>
                <a:lnTo>
                  <a:pt x="619" y="1705"/>
                </a:lnTo>
                <a:lnTo>
                  <a:pt x="624" y="1722"/>
                </a:lnTo>
                <a:lnTo>
                  <a:pt x="641" y="1727"/>
                </a:lnTo>
                <a:lnTo>
                  <a:pt x="653" y="1724"/>
                </a:lnTo>
                <a:lnTo>
                  <a:pt x="652" y="1712"/>
                </a:lnTo>
                <a:lnTo>
                  <a:pt x="678" y="1739"/>
                </a:lnTo>
                <a:lnTo>
                  <a:pt x="697" y="1750"/>
                </a:lnTo>
                <a:lnTo>
                  <a:pt x="774" y="1755"/>
                </a:lnTo>
                <a:lnTo>
                  <a:pt x="867" y="1763"/>
                </a:lnTo>
                <a:lnTo>
                  <a:pt x="871" y="1684"/>
                </a:lnTo>
                <a:lnTo>
                  <a:pt x="862" y="1670"/>
                </a:lnTo>
                <a:lnTo>
                  <a:pt x="874" y="1633"/>
                </a:lnTo>
                <a:lnTo>
                  <a:pt x="895" y="1605"/>
                </a:lnTo>
                <a:lnTo>
                  <a:pt x="950" y="1590"/>
                </a:lnTo>
                <a:lnTo>
                  <a:pt x="998" y="1562"/>
                </a:lnTo>
                <a:lnTo>
                  <a:pt x="1024" y="1552"/>
                </a:lnTo>
                <a:lnTo>
                  <a:pt x="1088" y="1577"/>
                </a:lnTo>
                <a:lnTo>
                  <a:pt x="1100" y="1593"/>
                </a:lnTo>
                <a:lnTo>
                  <a:pt x="1145" y="1605"/>
                </a:lnTo>
                <a:lnTo>
                  <a:pt x="1150" y="1596"/>
                </a:lnTo>
                <a:lnTo>
                  <a:pt x="1217" y="1619"/>
                </a:lnTo>
                <a:lnTo>
                  <a:pt x="1221" y="1633"/>
                </a:lnTo>
                <a:lnTo>
                  <a:pt x="1260" y="1645"/>
                </a:lnTo>
                <a:lnTo>
                  <a:pt x="1283" y="1669"/>
                </a:lnTo>
                <a:lnTo>
                  <a:pt x="1324" y="1677"/>
                </a:lnTo>
                <a:lnTo>
                  <a:pt x="1391" y="1657"/>
                </a:lnTo>
                <a:lnTo>
                  <a:pt x="1402" y="1633"/>
                </a:lnTo>
                <a:lnTo>
                  <a:pt x="1428" y="1617"/>
                </a:lnTo>
                <a:lnTo>
                  <a:pt x="1483" y="1572"/>
                </a:lnTo>
                <a:lnTo>
                  <a:pt x="1540" y="1474"/>
                </a:lnTo>
                <a:close/>
              </a:path>
            </a:pathLst>
          </a:custGeom>
          <a:solidFill>
            <a:schemeClr val="accent1"/>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27" name="Freeform 60"/>
          <p:cNvSpPr>
            <a:spLocks noChangeAspect="1" noEditPoints="1"/>
          </p:cNvSpPr>
          <p:nvPr/>
        </p:nvSpPr>
        <p:spPr bwMode="auto">
          <a:xfrm>
            <a:off x="2781302" y="3388518"/>
            <a:ext cx="893763" cy="1016000"/>
          </a:xfrm>
          <a:custGeom>
            <a:avLst/>
            <a:gdLst>
              <a:gd name="T0" fmla="*/ 2147483647 w 1148"/>
              <a:gd name="T1" fmla="*/ 2147483647 h 1538"/>
              <a:gd name="T2" fmla="*/ 2147483647 w 1148"/>
              <a:gd name="T3" fmla="*/ 2147483647 h 1538"/>
              <a:gd name="T4" fmla="*/ 2147483647 w 1148"/>
              <a:gd name="T5" fmla="*/ 2147483647 h 1538"/>
              <a:gd name="T6" fmla="*/ 2147483647 w 1148"/>
              <a:gd name="T7" fmla="*/ 2147483647 h 1538"/>
              <a:gd name="T8" fmla="*/ 2147483647 w 1148"/>
              <a:gd name="T9" fmla="*/ 2147483647 h 1538"/>
              <a:gd name="T10" fmla="*/ 2147483647 w 1148"/>
              <a:gd name="T11" fmla="*/ 2147483647 h 1538"/>
              <a:gd name="T12" fmla="*/ 2147483647 w 1148"/>
              <a:gd name="T13" fmla="*/ 2147483647 h 1538"/>
              <a:gd name="T14" fmla="*/ 2147483647 w 1148"/>
              <a:gd name="T15" fmla="*/ 2147483647 h 1538"/>
              <a:gd name="T16" fmla="*/ 2147483647 w 1148"/>
              <a:gd name="T17" fmla="*/ 2147483647 h 1538"/>
              <a:gd name="T18" fmla="*/ 2147483647 w 1148"/>
              <a:gd name="T19" fmla="*/ 2147483647 h 1538"/>
              <a:gd name="T20" fmla="*/ 2147483647 w 1148"/>
              <a:gd name="T21" fmla="*/ 2147483647 h 1538"/>
              <a:gd name="T22" fmla="*/ 2147483647 w 1148"/>
              <a:gd name="T23" fmla="*/ 2147483647 h 1538"/>
              <a:gd name="T24" fmla="*/ 2147483647 w 1148"/>
              <a:gd name="T25" fmla="*/ 2147483647 h 1538"/>
              <a:gd name="T26" fmla="*/ 2147483647 w 1148"/>
              <a:gd name="T27" fmla="*/ 2147483647 h 1538"/>
              <a:gd name="T28" fmla="*/ 2147483647 w 1148"/>
              <a:gd name="T29" fmla="*/ 2147483647 h 1538"/>
              <a:gd name="T30" fmla="*/ 2147483647 w 1148"/>
              <a:gd name="T31" fmla="*/ 2147483647 h 1538"/>
              <a:gd name="T32" fmla="*/ 2147483647 w 1148"/>
              <a:gd name="T33" fmla="*/ 2147483647 h 1538"/>
              <a:gd name="T34" fmla="*/ 2147483647 w 1148"/>
              <a:gd name="T35" fmla="*/ 2147483647 h 1538"/>
              <a:gd name="T36" fmla="*/ 2147483647 w 1148"/>
              <a:gd name="T37" fmla="*/ 2147483647 h 1538"/>
              <a:gd name="T38" fmla="*/ 2147483647 w 1148"/>
              <a:gd name="T39" fmla="*/ 2147483647 h 1538"/>
              <a:gd name="T40" fmla="*/ 2147483647 w 1148"/>
              <a:gd name="T41" fmla="*/ 2147483647 h 1538"/>
              <a:gd name="T42" fmla="*/ 2147483647 w 1148"/>
              <a:gd name="T43" fmla="*/ 2147483647 h 1538"/>
              <a:gd name="T44" fmla="*/ 2147483647 w 1148"/>
              <a:gd name="T45" fmla="*/ 2147483647 h 1538"/>
              <a:gd name="T46" fmla="*/ 2147483647 w 1148"/>
              <a:gd name="T47" fmla="*/ 2147483647 h 1538"/>
              <a:gd name="T48" fmla="*/ 2147483647 w 1148"/>
              <a:gd name="T49" fmla="*/ 2147483647 h 1538"/>
              <a:gd name="T50" fmla="*/ 2147483647 w 1148"/>
              <a:gd name="T51" fmla="*/ 2147483647 h 1538"/>
              <a:gd name="T52" fmla="*/ 2147483647 w 1148"/>
              <a:gd name="T53" fmla="*/ 2147483647 h 1538"/>
              <a:gd name="T54" fmla="*/ 2147483647 w 1148"/>
              <a:gd name="T55" fmla="*/ 2147483647 h 1538"/>
              <a:gd name="T56" fmla="*/ 2147483647 w 1148"/>
              <a:gd name="T57" fmla="*/ 2147483647 h 1538"/>
              <a:gd name="T58" fmla="*/ 2147483647 w 1148"/>
              <a:gd name="T59" fmla="*/ 2147483647 h 1538"/>
              <a:gd name="T60" fmla="*/ 2147483647 w 1148"/>
              <a:gd name="T61" fmla="*/ 2147483647 h 1538"/>
              <a:gd name="T62" fmla="*/ 2147483647 w 1148"/>
              <a:gd name="T63" fmla="*/ 2147483647 h 1538"/>
              <a:gd name="T64" fmla="*/ 2147483647 w 1148"/>
              <a:gd name="T65" fmla="*/ 2147483647 h 1538"/>
              <a:gd name="T66" fmla="*/ 2147483647 w 1148"/>
              <a:gd name="T67" fmla="*/ 2147483647 h 1538"/>
              <a:gd name="T68" fmla="*/ 2147483647 w 1148"/>
              <a:gd name="T69" fmla="*/ 2147483647 h 1538"/>
              <a:gd name="T70" fmla="*/ 2147483647 w 1148"/>
              <a:gd name="T71" fmla="*/ 2147483647 h 1538"/>
              <a:gd name="T72" fmla="*/ 2147483647 w 1148"/>
              <a:gd name="T73" fmla="*/ 2147483647 h 1538"/>
              <a:gd name="T74" fmla="*/ 2147483647 w 1148"/>
              <a:gd name="T75" fmla="*/ 2147483647 h 1538"/>
              <a:gd name="T76" fmla="*/ 2147483647 w 1148"/>
              <a:gd name="T77" fmla="*/ 2147483647 h 1538"/>
              <a:gd name="T78" fmla="*/ 2147483647 w 1148"/>
              <a:gd name="T79" fmla="*/ 2147483647 h 1538"/>
              <a:gd name="T80" fmla="*/ 2147483647 w 1148"/>
              <a:gd name="T81" fmla="*/ 2147483647 h 1538"/>
              <a:gd name="T82" fmla="*/ 2147483647 w 1148"/>
              <a:gd name="T83" fmla="*/ 2147483647 h 1538"/>
              <a:gd name="T84" fmla="*/ 2147483647 w 1148"/>
              <a:gd name="T85" fmla="*/ 2147483647 h 1538"/>
              <a:gd name="T86" fmla="*/ 2147483647 w 1148"/>
              <a:gd name="T87" fmla="*/ 2147483647 h 1538"/>
              <a:gd name="T88" fmla="*/ 2147483647 w 1148"/>
              <a:gd name="T89" fmla="*/ 2147483647 h 1538"/>
              <a:gd name="T90" fmla="*/ 2147483647 w 1148"/>
              <a:gd name="T91" fmla="*/ 2147483647 h 1538"/>
              <a:gd name="T92" fmla="*/ 2147483647 w 1148"/>
              <a:gd name="T93" fmla="*/ 2147483647 h 1538"/>
              <a:gd name="T94" fmla="*/ 2147483647 w 1148"/>
              <a:gd name="T95" fmla="*/ 2147483647 h 1538"/>
              <a:gd name="T96" fmla="*/ 2147483647 w 1148"/>
              <a:gd name="T97" fmla="*/ 2147483647 h 1538"/>
              <a:gd name="T98" fmla="*/ 2147483647 w 1148"/>
              <a:gd name="T99" fmla="*/ 2147483647 h 15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48"/>
              <a:gd name="T151" fmla="*/ 0 h 1538"/>
              <a:gd name="T152" fmla="*/ 1148 w 1148"/>
              <a:gd name="T153" fmla="*/ 1538 h 15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48" h="1538">
                <a:moveTo>
                  <a:pt x="132" y="431"/>
                </a:moveTo>
                <a:lnTo>
                  <a:pt x="136" y="454"/>
                </a:lnTo>
                <a:lnTo>
                  <a:pt x="174" y="476"/>
                </a:lnTo>
                <a:lnTo>
                  <a:pt x="169" y="502"/>
                </a:lnTo>
                <a:lnTo>
                  <a:pt x="126" y="535"/>
                </a:lnTo>
                <a:lnTo>
                  <a:pt x="105" y="583"/>
                </a:lnTo>
                <a:lnTo>
                  <a:pt x="86" y="585"/>
                </a:lnTo>
                <a:lnTo>
                  <a:pt x="60" y="569"/>
                </a:lnTo>
                <a:lnTo>
                  <a:pt x="36" y="566"/>
                </a:lnTo>
                <a:lnTo>
                  <a:pt x="32" y="586"/>
                </a:lnTo>
                <a:lnTo>
                  <a:pt x="36" y="643"/>
                </a:lnTo>
                <a:lnTo>
                  <a:pt x="24" y="714"/>
                </a:lnTo>
                <a:lnTo>
                  <a:pt x="5" y="746"/>
                </a:lnTo>
                <a:lnTo>
                  <a:pt x="8" y="801"/>
                </a:lnTo>
                <a:lnTo>
                  <a:pt x="19" y="819"/>
                </a:lnTo>
                <a:lnTo>
                  <a:pt x="20" y="843"/>
                </a:lnTo>
                <a:lnTo>
                  <a:pt x="31" y="867"/>
                </a:lnTo>
                <a:lnTo>
                  <a:pt x="27" y="884"/>
                </a:lnTo>
                <a:lnTo>
                  <a:pt x="0" y="920"/>
                </a:lnTo>
                <a:lnTo>
                  <a:pt x="17" y="934"/>
                </a:lnTo>
                <a:lnTo>
                  <a:pt x="8" y="949"/>
                </a:lnTo>
                <a:lnTo>
                  <a:pt x="22" y="1003"/>
                </a:lnTo>
                <a:lnTo>
                  <a:pt x="22" y="1034"/>
                </a:lnTo>
                <a:lnTo>
                  <a:pt x="8" y="1047"/>
                </a:lnTo>
                <a:lnTo>
                  <a:pt x="38" y="1075"/>
                </a:lnTo>
                <a:lnTo>
                  <a:pt x="63" y="1121"/>
                </a:lnTo>
                <a:lnTo>
                  <a:pt x="110" y="1132"/>
                </a:lnTo>
                <a:lnTo>
                  <a:pt x="236" y="1187"/>
                </a:lnTo>
                <a:lnTo>
                  <a:pt x="227" y="1214"/>
                </a:lnTo>
                <a:lnTo>
                  <a:pt x="170" y="1297"/>
                </a:lnTo>
                <a:lnTo>
                  <a:pt x="136" y="1422"/>
                </a:lnTo>
                <a:lnTo>
                  <a:pt x="141" y="1455"/>
                </a:lnTo>
                <a:lnTo>
                  <a:pt x="158" y="1472"/>
                </a:lnTo>
                <a:lnTo>
                  <a:pt x="246" y="1469"/>
                </a:lnTo>
                <a:lnTo>
                  <a:pt x="312" y="1460"/>
                </a:lnTo>
                <a:lnTo>
                  <a:pt x="401" y="1503"/>
                </a:lnTo>
                <a:lnTo>
                  <a:pt x="429" y="1495"/>
                </a:lnTo>
                <a:lnTo>
                  <a:pt x="474" y="1502"/>
                </a:lnTo>
                <a:lnTo>
                  <a:pt x="510" y="1538"/>
                </a:lnTo>
                <a:lnTo>
                  <a:pt x="550" y="1498"/>
                </a:lnTo>
                <a:lnTo>
                  <a:pt x="610" y="1524"/>
                </a:lnTo>
                <a:lnTo>
                  <a:pt x="645" y="1526"/>
                </a:lnTo>
                <a:lnTo>
                  <a:pt x="695" y="1496"/>
                </a:lnTo>
                <a:lnTo>
                  <a:pt x="788" y="1479"/>
                </a:lnTo>
                <a:lnTo>
                  <a:pt x="853" y="1490"/>
                </a:lnTo>
                <a:lnTo>
                  <a:pt x="864" y="1508"/>
                </a:lnTo>
                <a:lnTo>
                  <a:pt x="883" y="1500"/>
                </a:lnTo>
                <a:lnTo>
                  <a:pt x="883" y="1481"/>
                </a:lnTo>
                <a:lnTo>
                  <a:pt x="865" y="1400"/>
                </a:lnTo>
                <a:lnTo>
                  <a:pt x="877" y="1373"/>
                </a:lnTo>
                <a:lnTo>
                  <a:pt x="934" y="1352"/>
                </a:lnTo>
                <a:lnTo>
                  <a:pt x="953" y="1309"/>
                </a:lnTo>
                <a:lnTo>
                  <a:pt x="996" y="1292"/>
                </a:lnTo>
                <a:lnTo>
                  <a:pt x="998" y="1273"/>
                </a:lnTo>
                <a:lnTo>
                  <a:pt x="814" y="1089"/>
                </a:lnTo>
                <a:lnTo>
                  <a:pt x="810" y="1015"/>
                </a:lnTo>
                <a:lnTo>
                  <a:pt x="764" y="977"/>
                </a:lnTo>
                <a:lnTo>
                  <a:pt x="764" y="956"/>
                </a:lnTo>
                <a:lnTo>
                  <a:pt x="810" y="980"/>
                </a:lnTo>
                <a:lnTo>
                  <a:pt x="822" y="949"/>
                </a:lnTo>
                <a:lnTo>
                  <a:pt x="943" y="903"/>
                </a:lnTo>
                <a:lnTo>
                  <a:pt x="958" y="877"/>
                </a:lnTo>
                <a:lnTo>
                  <a:pt x="1048" y="844"/>
                </a:lnTo>
                <a:lnTo>
                  <a:pt x="1057" y="793"/>
                </a:lnTo>
                <a:lnTo>
                  <a:pt x="1079" y="800"/>
                </a:lnTo>
                <a:lnTo>
                  <a:pt x="1112" y="850"/>
                </a:lnTo>
                <a:lnTo>
                  <a:pt x="1127" y="850"/>
                </a:lnTo>
                <a:lnTo>
                  <a:pt x="1136" y="831"/>
                </a:lnTo>
                <a:lnTo>
                  <a:pt x="1145" y="788"/>
                </a:lnTo>
                <a:lnTo>
                  <a:pt x="1148" y="741"/>
                </a:lnTo>
                <a:lnTo>
                  <a:pt x="1110" y="688"/>
                </a:lnTo>
                <a:lnTo>
                  <a:pt x="1102" y="572"/>
                </a:lnTo>
                <a:lnTo>
                  <a:pt x="1086" y="478"/>
                </a:lnTo>
                <a:lnTo>
                  <a:pt x="1053" y="437"/>
                </a:lnTo>
                <a:lnTo>
                  <a:pt x="1077" y="382"/>
                </a:lnTo>
                <a:lnTo>
                  <a:pt x="1081" y="318"/>
                </a:lnTo>
                <a:lnTo>
                  <a:pt x="1058" y="261"/>
                </a:lnTo>
                <a:lnTo>
                  <a:pt x="1010" y="244"/>
                </a:lnTo>
                <a:lnTo>
                  <a:pt x="1005" y="216"/>
                </a:lnTo>
                <a:lnTo>
                  <a:pt x="986" y="185"/>
                </a:lnTo>
                <a:lnTo>
                  <a:pt x="965" y="187"/>
                </a:lnTo>
                <a:lnTo>
                  <a:pt x="946" y="173"/>
                </a:lnTo>
                <a:lnTo>
                  <a:pt x="941" y="158"/>
                </a:lnTo>
                <a:lnTo>
                  <a:pt x="914" y="132"/>
                </a:lnTo>
                <a:lnTo>
                  <a:pt x="879" y="137"/>
                </a:lnTo>
                <a:lnTo>
                  <a:pt x="848" y="153"/>
                </a:lnTo>
                <a:lnTo>
                  <a:pt x="865" y="130"/>
                </a:lnTo>
                <a:lnTo>
                  <a:pt x="886" y="118"/>
                </a:lnTo>
                <a:lnTo>
                  <a:pt x="853" y="118"/>
                </a:lnTo>
                <a:lnTo>
                  <a:pt x="822" y="153"/>
                </a:lnTo>
                <a:lnTo>
                  <a:pt x="803" y="165"/>
                </a:lnTo>
                <a:lnTo>
                  <a:pt x="762" y="173"/>
                </a:lnTo>
                <a:lnTo>
                  <a:pt x="727" y="199"/>
                </a:lnTo>
                <a:lnTo>
                  <a:pt x="733" y="211"/>
                </a:lnTo>
                <a:lnTo>
                  <a:pt x="686" y="201"/>
                </a:lnTo>
                <a:lnTo>
                  <a:pt x="655" y="218"/>
                </a:lnTo>
                <a:lnTo>
                  <a:pt x="648" y="194"/>
                </a:lnTo>
                <a:lnTo>
                  <a:pt x="657" y="175"/>
                </a:lnTo>
                <a:lnTo>
                  <a:pt x="686" y="151"/>
                </a:lnTo>
                <a:lnTo>
                  <a:pt x="686" y="130"/>
                </a:lnTo>
                <a:lnTo>
                  <a:pt x="627" y="134"/>
                </a:lnTo>
                <a:lnTo>
                  <a:pt x="620" y="118"/>
                </a:lnTo>
                <a:lnTo>
                  <a:pt x="595" y="106"/>
                </a:lnTo>
                <a:lnTo>
                  <a:pt x="572" y="118"/>
                </a:lnTo>
                <a:lnTo>
                  <a:pt x="572" y="101"/>
                </a:lnTo>
                <a:lnTo>
                  <a:pt x="548" y="92"/>
                </a:lnTo>
                <a:lnTo>
                  <a:pt x="564" y="77"/>
                </a:lnTo>
                <a:lnTo>
                  <a:pt x="565" y="58"/>
                </a:lnTo>
                <a:lnTo>
                  <a:pt x="555" y="34"/>
                </a:lnTo>
                <a:lnTo>
                  <a:pt x="522" y="18"/>
                </a:lnTo>
                <a:lnTo>
                  <a:pt x="491" y="17"/>
                </a:lnTo>
                <a:lnTo>
                  <a:pt x="424" y="0"/>
                </a:lnTo>
                <a:lnTo>
                  <a:pt x="420" y="20"/>
                </a:lnTo>
                <a:lnTo>
                  <a:pt x="451" y="82"/>
                </a:lnTo>
                <a:lnTo>
                  <a:pt x="422" y="98"/>
                </a:lnTo>
                <a:lnTo>
                  <a:pt x="412" y="115"/>
                </a:lnTo>
                <a:lnTo>
                  <a:pt x="432" y="125"/>
                </a:lnTo>
                <a:lnTo>
                  <a:pt x="427" y="137"/>
                </a:lnTo>
                <a:lnTo>
                  <a:pt x="443" y="161"/>
                </a:lnTo>
                <a:lnTo>
                  <a:pt x="429" y="170"/>
                </a:lnTo>
                <a:lnTo>
                  <a:pt x="427" y="187"/>
                </a:lnTo>
                <a:lnTo>
                  <a:pt x="450" y="215"/>
                </a:lnTo>
                <a:lnTo>
                  <a:pt x="401" y="211"/>
                </a:lnTo>
                <a:lnTo>
                  <a:pt x="388" y="235"/>
                </a:lnTo>
                <a:lnTo>
                  <a:pt x="381" y="302"/>
                </a:lnTo>
                <a:lnTo>
                  <a:pt x="372" y="275"/>
                </a:lnTo>
                <a:lnTo>
                  <a:pt x="355" y="268"/>
                </a:lnTo>
                <a:lnTo>
                  <a:pt x="351" y="289"/>
                </a:lnTo>
                <a:lnTo>
                  <a:pt x="336" y="289"/>
                </a:lnTo>
                <a:lnTo>
                  <a:pt x="334" y="263"/>
                </a:lnTo>
                <a:lnTo>
                  <a:pt x="326" y="240"/>
                </a:lnTo>
                <a:lnTo>
                  <a:pt x="291" y="230"/>
                </a:lnTo>
                <a:lnTo>
                  <a:pt x="231" y="235"/>
                </a:lnTo>
                <a:lnTo>
                  <a:pt x="212" y="261"/>
                </a:lnTo>
                <a:lnTo>
                  <a:pt x="227" y="290"/>
                </a:lnTo>
                <a:lnTo>
                  <a:pt x="238" y="309"/>
                </a:lnTo>
                <a:lnTo>
                  <a:pt x="203" y="313"/>
                </a:lnTo>
                <a:lnTo>
                  <a:pt x="169" y="412"/>
                </a:lnTo>
                <a:lnTo>
                  <a:pt x="132" y="431"/>
                </a:lnTo>
                <a:close/>
                <a:moveTo>
                  <a:pt x="996" y="96"/>
                </a:moveTo>
                <a:lnTo>
                  <a:pt x="991" y="132"/>
                </a:lnTo>
                <a:lnTo>
                  <a:pt x="996" y="153"/>
                </a:lnTo>
                <a:lnTo>
                  <a:pt x="984" y="146"/>
                </a:lnTo>
                <a:lnTo>
                  <a:pt x="965" y="156"/>
                </a:lnTo>
                <a:lnTo>
                  <a:pt x="934" y="139"/>
                </a:lnTo>
                <a:lnTo>
                  <a:pt x="941" y="120"/>
                </a:lnTo>
                <a:lnTo>
                  <a:pt x="936" y="103"/>
                </a:lnTo>
                <a:lnTo>
                  <a:pt x="964" y="101"/>
                </a:lnTo>
                <a:lnTo>
                  <a:pt x="955" y="77"/>
                </a:lnTo>
                <a:lnTo>
                  <a:pt x="996" y="96"/>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28" name="Freeform 61"/>
          <p:cNvSpPr>
            <a:spLocks noChangeAspect="1" noEditPoints="1"/>
          </p:cNvSpPr>
          <p:nvPr/>
        </p:nvSpPr>
        <p:spPr bwMode="auto">
          <a:xfrm>
            <a:off x="2759077" y="4447381"/>
            <a:ext cx="1347788" cy="1393825"/>
          </a:xfrm>
          <a:custGeom>
            <a:avLst/>
            <a:gdLst>
              <a:gd name="T0" fmla="*/ 2147483647 w 1730"/>
              <a:gd name="T1" fmla="*/ 2147483647 h 2108"/>
              <a:gd name="T2" fmla="*/ 2147483647 w 1730"/>
              <a:gd name="T3" fmla="*/ 2147483647 h 2108"/>
              <a:gd name="T4" fmla="*/ 2147483647 w 1730"/>
              <a:gd name="T5" fmla="*/ 2147483647 h 2108"/>
              <a:gd name="T6" fmla="*/ 2147483647 w 1730"/>
              <a:gd name="T7" fmla="*/ 2147483647 h 2108"/>
              <a:gd name="T8" fmla="*/ 2147483647 w 1730"/>
              <a:gd name="T9" fmla="*/ 2147483647 h 2108"/>
              <a:gd name="T10" fmla="*/ 2147483647 w 1730"/>
              <a:gd name="T11" fmla="*/ 2147483647 h 2108"/>
              <a:gd name="T12" fmla="*/ 2147483647 w 1730"/>
              <a:gd name="T13" fmla="*/ 2147483647 h 2108"/>
              <a:gd name="T14" fmla="*/ 2147483647 w 1730"/>
              <a:gd name="T15" fmla="*/ 2147483647 h 2108"/>
              <a:gd name="T16" fmla="*/ 2147483647 w 1730"/>
              <a:gd name="T17" fmla="*/ 2147483647 h 2108"/>
              <a:gd name="T18" fmla="*/ 2147483647 w 1730"/>
              <a:gd name="T19" fmla="*/ 2147483647 h 2108"/>
              <a:gd name="T20" fmla="*/ 2147483647 w 1730"/>
              <a:gd name="T21" fmla="*/ 2147483647 h 2108"/>
              <a:gd name="T22" fmla="*/ 2147483647 w 1730"/>
              <a:gd name="T23" fmla="*/ 2147483647 h 2108"/>
              <a:gd name="T24" fmla="*/ 2147483647 w 1730"/>
              <a:gd name="T25" fmla="*/ 2147483647 h 2108"/>
              <a:gd name="T26" fmla="*/ 2147483647 w 1730"/>
              <a:gd name="T27" fmla="*/ 2147483647 h 2108"/>
              <a:gd name="T28" fmla="*/ 2147483647 w 1730"/>
              <a:gd name="T29" fmla="*/ 2147483647 h 2108"/>
              <a:gd name="T30" fmla="*/ 2147483647 w 1730"/>
              <a:gd name="T31" fmla="*/ 2147483647 h 2108"/>
              <a:gd name="T32" fmla="*/ 2147483647 w 1730"/>
              <a:gd name="T33" fmla="*/ 2147483647 h 2108"/>
              <a:gd name="T34" fmla="*/ 2147483647 w 1730"/>
              <a:gd name="T35" fmla="*/ 2147483647 h 2108"/>
              <a:gd name="T36" fmla="*/ 2147483647 w 1730"/>
              <a:gd name="T37" fmla="*/ 2147483647 h 2108"/>
              <a:gd name="T38" fmla="*/ 2147483647 w 1730"/>
              <a:gd name="T39" fmla="*/ 2147483647 h 2108"/>
              <a:gd name="T40" fmla="*/ 2147483647 w 1730"/>
              <a:gd name="T41" fmla="*/ 2147483647 h 2108"/>
              <a:gd name="T42" fmla="*/ 2147483647 w 1730"/>
              <a:gd name="T43" fmla="*/ 2147483647 h 2108"/>
              <a:gd name="T44" fmla="*/ 2147483647 w 1730"/>
              <a:gd name="T45" fmla="*/ 2147483647 h 2108"/>
              <a:gd name="T46" fmla="*/ 2147483647 w 1730"/>
              <a:gd name="T47" fmla="*/ 2147483647 h 2108"/>
              <a:gd name="T48" fmla="*/ 2147483647 w 1730"/>
              <a:gd name="T49" fmla="*/ 2147483647 h 2108"/>
              <a:gd name="T50" fmla="*/ 2147483647 w 1730"/>
              <a:gd name="T51" fmla="*/ 2147483647 h 2108"/>
              <a:gd name="T52" fmla="*/ 2147483647 w 1730"/>
              <a:gd name="T53" fmla="*/ 2147483647 h 2108"/>
              <a:gd name="T54" fmla="*/ 2147483647 w 1730"/>
              <a:gd name="T55" fmla="*/ 2147483647 h 2108"/>
              <a:gd name="T56" fmla="*/ 2147483647 w 1730"/>
              <a:gd name="T57" fmla="*/ 2147483647 h 2108"/>
              <a:gd name="T58" fmla="*/ 2147483647 w 1730"/>
              <a:gd name="T59" fmla="*/ 2147483647 h 2108"/>
              <a:gd name="T60" fmla="*/ 2147483647 w 1730"/>
              <a:gd name="T61" fmla="*/ 2147483647 h 2108"/>
              <a:gd name="T62" fmla="*/ 2147483647 w 1730"/>
              <a:gd name="T63" fmla="*/ 2147483647 h 2108"/>
              <a:gd name="T64" fmla="*/ 2147483647 w 1730"/>
              <a:gd name="T65" fmla="*/ 2147483647 h 2108"/>
              <a:gd name="T66" fmla="*/ 2147483647 w 1730"/>
              <a:gd name="T67" fmla="*/ 2147483647 h 2108"/>
              <a:gd name="T68" fmla="*/ 2147483647 w 1730"/>
              <a:gd name="T69" fmla="*/ 2147483647 h 2108"/>
              <a:gd name="T70" fmla="*/ 2147483647 w 1730"/>
              <a:gd name="T71" fmla="*/ 2147483647 h 2108"/>
              <a:gd name="T72" fmla="*/ 2147483647 w 1730"/>
              <a:gd name="T73" fmla="*/ 2147483647 h 2108"/>
              <a:gd name="T74" fmla="*/ 2147483647 w 1730"/>
              <a:gd name="T75" fmla="*/ 2147483647 h 2108"/>
              <a:gd name="T76" fmla="*/ 2147483647 w 1730"/>
              <a:gd name="T77" fmla="*/ 2147483647 h 2108"/>
              <a:gd name="T78" fmla="*/ 2147483647 w 1730"/>
              <a:gd name="T79" fmla="*/ 2147483647 h 2108"/>
              <a:gd name="T80" fmla="*/ 2147483647 w 1730"/>
              <a:gd name="T81" fmla="*/ 2147483647 h 2108"/>
              <a:gd name="T82" fmla="*/ 2147483647 w 1730"/>
              <a:gd name="T83" fmla="*/ 2147483647 h 2108"/>
              <a:gd name="T84" fmla="*/ 2147483647 w 1730"/>
              <a:gd name="T85" fmla="*/ 2147483647 h 2108"/>
              <a:gd name="T86" fmla="*/ 2147483647 w 1730"/>
              <a:gd name="T87" fmla="*/ 2147483647 h 2108"/>
              <a:gd name="T88" fmla="*/ 2147483647 w 1730"/>
              <a:gd name="T89" fmla="*/ 2147483647 h 2108"/>
              <a:gd name="T90" fmla="*/ 2147483647 w 1730"/>
              <a:gd name="T91" fmla="*/ 2147483647 h 2108"/>
              <a:gd name="T92" fmla="*/ 2147483647 w 1730"/>
              <a:gd name="T93" fmla="*/ 2147483647 h 2108"/>
              <a:gd name="T94" fmla="*/ 2147483647 w 1730"/>
              <a:gd name="T95" fmla="*/ 2147483647 h 2108"/>
              <a:gd name="T96" fmla="*/ 2147483647 w 1730"/>
              <a:gd name="T97" fmla="*/ 2147483647 h 2108"/>
              <a:gd name="T98" fmla="*/ 2147483647 w 1730"/>
              <a:gd name="T99" fmla="*/ 2147483647 h 2108"/>
              <a:gd name="T100" fmla="*/ 2147483647 w 1730"/>
              <a:gd name="T101" fmla="*/ 2147483647 h 2108"/>
              <a:gd name="T102" fmla="*/ 2147483647 w 1730"/>
              <a:gd name="T103" fmla="*/ 2147483647 h 2108"/>
              <a:gd name="T104" fmla="*/ 2147483647 w 1730"/>
              <a:gd name="T105" fmla="*/ 2147483647 h 2108"/>
              <a:gd name="T106" fmla="*/ 2147483647 w 1730"/>
              <a:gd name="T107" fmla="*/ 2147483647 h 2108"/>
              <a:gd name="T108" fmla="*/ 2147483647 w 1730"/>
              <a:gd name="T109" fmla="*/ 2147483647 h 2108"/>
              <a:gd name="T110" fmla="*/ 2147483647 w 1730"/>
              <a:gd name="T111" fmla="*/ 2147483647 h 2108"/>
              <a:gd name="T112" fmla="*/ 2147483647 w 1730"/>
              <a:gd name="T113" fmla="*/ 2147483647 h 2108"/>
              <a:gd name="T114" fmla="*/ 2147483647 w 1730"/>
              <a:gd name="T115" fmla="*/ 2147483647 h 2108"/>
              <a:gd name="T116" fmla="*/ 2147483647 w 1730"/>
              <a:gd name="T117" fmla="*/ 2147483647 h 2108"/>
              <a:gd name="T118" fmla="*/ 2147483647 w 1730"/>
              <a:gd name="T119" fmla="*/ 2147483647 h 21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30"/>
              <a:gd name="T181" fmla="*/ 0 h 2108"/>
              <a:gd name="T182" fmla="*/ 1730 w 1730"/>
              <a:gd name="T183" fmla="*/ 2108 h 21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30" h="2108">
                <a:moveTo>
                  <a:pt x="1288" y="1782"/>
                </a:moveTo>
                <a:lnTo>
                  <a:pt x="1276" y="1818"/>
                </a:lnTo>
                <a:lnTo>
                  <a:pt x="1235" y="1882"/>
                </a:lnTo>
                <a:lnTo>
                  <a:pt x="1206" y="1958"/>
                </a:lnTo>
                <a:lnTo>
                  <a:pt x="1233" y="2037"/>
                </a:lnTo>
                <a:lnTo>
                  <a:pt x="1214" y="2085"/>
                </a:lnTo>
                <a:lnTo>
                  <a:pt x="1211" y="2108"/>
                </a:lnTo>
                <a:lnTo>
                  <a:pt x="1133" y="2097"/>
                </a:lnTo>
                <a:lnTo>
                  <a:pt x="1075" y="2039"/>
                </a:lnTo>
                <a:lnTo>
                  <a:pt x="983" y="2011"/>
                </a:lnTo>
                <a:lnTo>
                  <a:pt x="962" y="1989"/>
                </a:lnTo>
                <a:lnTo>
                  <a:pt x="893" y="1944"/>
                </a:lnTo>
                <a:lnTo>
                  <a:pt x="809" y="1917"/>
                </a:lnTo>
                <a:lnTo>
                  <a:pt x="793" y="1896"/>
                </a:lnTo>
                <a:lnTo>
                  <a:pt x="787" y="1853"/>
                </a:lnTo>
                <a:lnTo>
                  <a:pt x="818" y="1801"/>
                </a:lnTo>
                <a:lnTo>
                  <a:pt x="843" y="1822"/>
                </a:lnTo>
                <a:lnTo>
                  <a:pt x="861" y="1820"/>
                </a:lnTo>
                <a:lnTo>
                  <a:pt x="909" y="1794"/>
                </a:lnTo>
                <a:lnTo>
                  <a:pt x="969" y="1824"/>
                </a:lnTo>
                <a:lnTo>
                  <a:pt x="981" y="1846"/>
                </a:lnTo>
                <a:lnTo>
                  <a:pt x="1021" y="1837"/>
                </a:lnTo>
                <a:lnTo>
                  <a:pt x="1135" y="1822"/>
                </a:lnTo>
                <a:lnTo>
                  <a:pt x="1161" y="1808"/>
                </a:lnTo>
                <a:lnTo>
                  <a:pt x="1214" y="1808"/>
                </a:lnTo>
                <a:lnTo>
                  <a:pt x="1231" y="1793"/>
                </a:lnTo>
                <a:lnTo>
                  <a:pt x="1288" y="1782"/>
                </a:lnTo>
                <a:close/>
                <a:moveTo>
                  <a:pt x="1021" y="316"/>
                </a:moveTo>
                <a:lnTo>
                  <a:pt x="1033" y="299"/>
                </a:lnTo>
                <a:lnTo>
                  <a:pt x="1012" y="270"/>
                </a:lnTo>
                <a:lnTo>
                  <a:pt x="985" y="254"/>
                </a:lnTo>
                <a:lnTo>
                  <a:pt x="987" y="234"/>
                </a:lnTo>
                <a:lnTo>
                  <a:pt x="975" y="218"/>
                </a:lnTo>
                <a:lnTo>
                  <a:pt x="983" y="180"/>
                </a:lnTo>
                <a:lnTo>
                  <a:pt x="964" y="177"/>
                </a:lnTo>
                <a:lnTo>
                  <a:pt x="973" y="148"/>
                </a:lnTo>
                <a:lnTo>
                  <a:pt x="999" y="122"/>
                </a:lnTo>
                <a:lnTo>
                  <a:pt x="978" y="120"/>
                </a:lnTo>
                <a:lnTo>
                  <a:pt x="943" y="108"/>
                </a:lnTo>
                <a:lnTo>
                  <a:pt x="866" y="96"/>
                </a:lnTo>
                <a:lnTo>
                  <a:pt x="792" y="38"/>
                </a:lnTo>
                <a:lnTo>
                  <a:pt x="788" y="17"/>
                </a:lnTo>
                <a:lnTo>
                  <a:pt x="783" y="0"/>
                </a:lnTo>
                <a:lnTo>
                  <a:pt x="754" y="10"/>
                </a:lnTo>
                <a:lnTo>
                  <a:pt x="730" y="14"/>
                </a:lnTo>
                <a:lnTo>
                  <a:pt x="681" y="15"/>
                </a:lnTo>
                <a:lnTo>
                  <a:pt x="590" y="45"/>
                </a:lnTo>
                <a:lnTo>
                  <a:pt x="547" y="33"/>
                </a:lnTo>
                <a:lnTo>
                  <a:pt x="538" y="60"/>
                </a:lnTo>
                <a:lnTo>
                  <a:pt x="538" y="77"/>
                </a:lnTo>
                <a:lnTo>
                  <a:pt x="500" y="84"/>
                </a:lnTo>
                <a:lnTo>
                  <a:pt x="497" y="119"/>
                </a:lnTo>
                <a:lnTo>
                  <a:pt x="499" y="144"/>
                </a:lnTo>
                <a:lnTo>
                  <a:pt x="447" y="131"/>
                </a:lnTo>
                <a:lnTo>
                  <a:pt x="418" y="127"/>
                </a:lnTo>
                <a:lnTo>
                  <a:pt x="383" y="101"/>
                </a:lnTo>
                <a:lnTo>
                  <a:pt x="376" y="129"/>
                </a:lnTo>
                <a:lnTo>
                  <a:pt x="331" y="211"/>
                </a:lnTo>
                <a:lnTo>
                  <a:pt x="273" y="155"/>
                </a:lnTo>
                <a:lnTo>
                  <a:pt x="261" y="103"/>
                </a:lnTo>
                <a:lnTo>
                  <a:pt x="216" y="134"/>
                </a:lnTo>
                <a:lnTo>
                  <a:pt x="202" y="168"/>
                </a:lnTo>
                <a:lnTo>
                  <a:pt x="173" y="191"/>
                </a:lnTo>
                <a:lnTo>
                  <a:pt x="140" y="186"/>
                </a:lnTo>
                <a:lnTo>
                  <a:pt x="74" y="194"/>
                </a:lnTo>
                <a:lnTo>
                  <a:pt x="54" y="194"/>
                </a:lnTo>
                <a:lnTo>
                  <a:pt x="26" y="193"/>
                </a:lnTo>
                <a:lnTo>
                  <a:pt x="24" y="220"/>
                </a:lnTo>
                <a:lnTo>
                  <a:pt x="50" y="315"/>
                </a:lnTo>
                <a:lnTo>
                  <a:pt x="4" y="347"/>
                </a:lnTo>
                <a:lnTo>
                  <a:pt x="0" y="394"/>
                </a:lnTo>
                <a:lnTo>
                  <a:pt x="23" y="404"/>
                </a:lnTo>
                <a:lnTo>
                  <a:pt x="14" y="478"/>
                </a:lnTo>
                <a:lnTo>
                  <a:pt x="31" y="531"/>
                </a:lnTo>
                <a:lnTo>
                  <a:pt x="97" y="545"/>
                </a:lnTo>
                <a:lnTo>
                  <a:pt x="95" y="618"/>
                </a:lnTo>
                <a:lnTo>
                  <a:pt x="143" y="619"/>
                </a:lnTo>
                <a:lnTo>
                  <a:pt x="186" y="604"/>
                </a:lnTo>
                <a:lnTo>
                  <a:pt x="193" y="585"/>
                </a:lnTo>
                <a:lnTo>
                  <a:pt x="233" y="547"/>
                </a:lnTo>
                <a:lnTo>
                  <a:pt x="240" y="531"/>
                </a:lnTo>
                <a:lnTo>
                  <a:pt x="286" y="513"/>
                </a:lnTo>
                <a:lnTo>
                  <a:pt x="335" y="523"/>
                </a:lnTo>
                <a:lnTo>
                  <a:pt x="438" y="593"/>
                </a:lnTo>
                <a:lnTo>
                  <a:pt x="481" y="614"/>
                </a:lnTo>
                <a:lnTo>
                  <a:pt x="492" y="661"/>
                </a:lnTo>
                <a:lnTo>
                  <a:pt x="523" y="755"/>
                </a:lnTo>
                <a:lnTo>
                  <a:pt x="526" y="807"/>
                </a:lnTo>
                <a:lnTo>
                  <a:pt x="580" y="864"/>
                </a:lnTo>
                <a:lnTo>
                  <a:pt x="604" y="900"/>
                </a:lnTo>
                <a:lnTo>
                  <a:pt x="612" y="941"/>
                </a:lnTo>
                <a:lnTo>
                  <a:pt x="654" y="934"/>
                </a:lnTo>
                <a:lnTo>
                  <a:pt x="714" y="1012"/>
                </a:lnTo>
                <a:lnTo>
                  <a:pt x="742" y="1017"/>
                </a:lnTo>
                <a:lnTo>
                  <a:pt x="823" y="1123"/>
                </a:lnTo>
                <a:lnTo>
                  <a:pt x="890" y="1180"/>
                </a:lnTo>
                <a:lnTo>
                  <a:pt x="997" y="1185"/>
                </a:lnTo>
                <a:lnTo>
                  <a:pt x="1037" y="1232"/>
                </a:lnTo>
                <a:lnTo>
                  <a:pt x="1049" y="1261"/>
                </a:lnTo>
                <a:lnTo>
                  <a:pt x="1094" y="1280"/>
                </a:lnTo>
                <a:lnTo>
                  <a:pt x="1094" y="1311"/>
                </a:lnTo>
                <a:lnTo>
                  <a:pt x="1147" y="1302"/>
                </a:lnTo>
                <a:lnTo>
                  <a:pt x="1175" y="1323"/>
                </a:lnTo>
                <a:lnTo>
                  <a:pt x="1180" y="1373"/>
                </a:lnTo>
                <a:lnTo>
                  <a:pt x="1194" y="1395"/>
                </a:lnTo>
                <a:lnTo>
                  <a:pt x="1226" y="1407"/>
                </a:lnTo>
                <a:lnTo>
                  <a:pt x="1256" y="1442"/>
                </a:lnTo>
                <a:lnTo>
                  <a:pt x="1268" y="1416"/>
                </a:lnTo>
                <a:lnTo>
                  <a:pt x="1285" y="1416"/>
                </a:lnTo>
                <a:lnTo>
                  <a:pt x="1316" y="1505"/>
                </a:lnTo>
                <a:lnTo>
                  <a:pt x="1347" y="1560"/>
                </a:lnTo>
                <a:lnTo>
                  <a:pt x="1383" y="1672"/>
                </a:lnTo>
                <a:lnTo>
                  <a:pt x="1321" y="1708"/>
                </a:lnTo>
                <a:lnTo>
                  <a:pt x="1333" y="1739"/>
                </a:lnTo>
                <a:lnTo>
                  <a:pt x="1300" y="1800"/>
                </a:lnTo>
                <a:lnTo>
                  <a:pt x="1311" y="1856"/>
                </a:lnTo>
                <a:lnTo>
                  <a:pt x="1356" y="1855"/>
                </a:lnTo>
                <a:lnTo>
                  <a:pt x="1387" y="1798"/>
                </a:lnTo>
                <a:lnTo>
                  <a:pt x="1435" y="1762"/>
                </a:lnTo>
                <a:lnTo>
                  <a:pt x="1442" y="1745"/>
                </a:lnTo>
                <a:lnTo>
                  <a:pt x="1442" y="1679"/>
                </a:lnTo>
                <a:lnTo>
                  <a:pt x="1516" y="1641"/>
                </a:lnTo>
                <a:lnTo>
                  <a:pt x="1514" y="1547"/>
                </a:lnTo>
                <a:lnTo>
                  <a:pt x="1473" y="1517"/>
                </a:lnTo>
                <a:lnTo>
                  <a:pt x="1459" y="1500"/>
                </a:lnTo>
                <a:lnTo>
                  <a:pt x="1428" y="1486"/>
                </a:lnTo>
                <a:lnTo>
                  <a:pt x="1442" y="1402"/>
                </a:lnTo>
                <a:lnTo>
                  <a:pt x="1497" y="1332"/>
                </a:lnTo>
                <a:lnTo>
                  <a:pt x="1528" y="1325"/>
                </a:lnTo>
                <a:lnTo>
                  <a:pt x="1575" y="1359"/>
                </a:lnTo>
                <a:lnTo>
                  <a:pt x="1645" y="1383"/>
                </a:lnTo>
                <a:lnTo>
                  <a:pt x="1678" y="1440"/>
                </a:lnTo>
                <a:lnTo>
                  <a:pt x="1709" y="1457"/>
                </a:lnTo>
                <a:lnTo>
                  <a:pt x="1730" y="1404"/>
                </a:lnTo>
                <a:lnTo>
                  <a:pt x="1702" y="1359"/>
                </a:lnTo>
                <a:lnTo>
                  <a:pt x="1675" y="1332"/>
                </a:lnTo>
                <a:lnTo>
                  <a:pt x="1642" y="1280"/>
                </a:lnTo>
                <a:lnTo>
                  <a:pt x="1540" y="1246"/>
                </a:lnTo>
                <a:lnTo>
                  <a:pt x="1518" y="1220"/>
                </a:lnTo>
                <a:lnTo>
                  <a:pt x="1483" y="1203"/>
                </a:lnTo>
                <a:lnTo>
                  <a:pt x="1345" y="1144"/>
                </a:lnTo>
                <a:lnTo>
                  <a:pt x="1333" y="1144"/>
                </a:lnTo>
                <a:lnTo>
                  <a:pt x="1325" y="1116"/>
                </a:lnTo>
                <a:lnTo>
                  <a:pt x="1361" y="1086"/>
                </a:lnTo>
                <a:lnTo>
                  <a:pt x="1364" y="1060"/>
                </a:lnTo>
                <a:lnTo>
                  <a:pt x="1345" y="1036"/>
                </a:lnTo>
                <a:lnTo>
                  <a:pt x="1306" y="1046"/>
                </a:lnTo>
                <a:lnTo>
                  <a:pt x="1221" y="1048"/>
                </a:lnTo>
                <a:lnTo>
                  <a:pt x="1219" y="1070"/>
                </a:lnTo>
                <a:lnTo>
                  <a:pt x="1156" y="1013"/>
                </a:lnTo>
                <a:lnTo>
                  <a:pt x="1137" y="989"/>
                </a:lnTo>
                <a:lnTo>
                  <a:pt x="1125" y="989"/>
                </a:lnTo>
                <a:lnTo>
                  <a:pt x="1069" y="934"/>
                </a:lnTo>
                <a:lnTo>
                  <a:pt x="1054" y="912"/>
                </a:lnTo>
                <a:lnTo>
                  <a:pt x="1035" y="874"/>
                </a:lnTo>
                <a:lnTo>
                  <a:pt x="1019" y="824"/>
                </a:lnTo>
                <a:lnTo>
                  <a:pt x="1009" y="812"/>
                </a:lnTo>
                <a:lnTo>
                  <a:pt x="994" y="747"/>
                </a:lnTo>
                <a:lnTo>
                  <a:pt x="973" y="707"/>
                </a:lnTo>
                <a:lnTo>
                  <a:pt x="945" y="698"/>
                </a:lnTo>
                <a:lnTo>
                  <a:pt x="940" y="688"/>
                </a:lnTo>
                <a:lnTo>
                  <a:pt x="887" y="643"/>
                </a:lnTo>
                <a:lnTo>
                  <a:pt x="831" y="614"/>
                </a:lnTo>
                <a:lnTo>
                  <a:pt x="795" y="545"/>
                </a:lnTo>
                <a:lnTo>
                  <a:pt x="802" y="454"/>
                </a:lnTo>
                <a:lnTo>
                  <a:pt x="818" y="440"/>
                </a:lnTo>
                <a:lnTo>
                  <a:pt x="823" y="425"/>
                </a:lnTo>
                <a:lnTo>
                  <a:pt x="814" y="406"/>
                </a:lnTo>
                <a:lnTo>
                  <a:pt x="797" y="399"/>
                </a:lnTo>
                <a:lnTo>
                  <a:pt x="792" y="359"/>
                </a:lnTo>
                <a:lnTo>
                  <a:pt x="826" y="322"/>
                </a:lnTo>
                <a:lnTo>
                  <a:pt x="850" y="322"/>
                </a:lnTo>
                <a:lnTo>
                  <a:pt x="937" y="279"/>
                </a:lnTo>
                <a:lnTo>
                  <a:pt x="961" y="285"/>
                </a:lnTo>
                <a:lnTo>
                  <a:pt x="983" y="273"/>
                </a:lnTo>
                <a:lnTo>
                  <a:pt x="1002" y="279"/>
                </a:lnTo>
                <a:lnTo>
                  <a:pt x="1004" y="294"/>
                </a:lnTo>
                <a:lnTo>
                  <a:pt x="994" y="316"/>
                </a:lnTo>
                <a:lnTo>
                  <a:pt x="1021" y="316"/>
                </a:lnTo>
                <a:close/>
              </a:path>
            </a:pathLst>
          </a:custGeom>
          <a:solidFill>
            <a:srgbClr val="C00000"/>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29" name="Freeform 62"/>
          <p:cNvSpPr>
            <a:spLocks noChangeAspect="1"/>
          </p:cNvSpPr>
          <p:nvPr/>
        </p:nvSpPr>
        <p:spPr bwMode="auto">
          <a:xfrm>
            <a:off x="911227" y="4596606"/>
            <a:ext cx="1422400" cy="1090612"/>
          </a:xfrm>
          <a:custGeom>
            <a:avLst/>
            <a:gdLst>
              <a:gd name="T0" fmla="*/ 2147483647 w 1830"/>
              <a:gd name="T1" fmla="*/ 2147483647 h 1652"/>
              <a:gd name="T2" fmla="*/ 2147483647 w 1830"/>
              <a:gd name="T3" fmla="*/ 2147483647 h 1652"/>
              <a:gd name="T4" fmla="*/ 2147483647 w 1830"/>
              <a:gd name="T5" fmla="*/ 2147483647 h 1652"/>
              <a:gd name="T6" fmla="*/ 2147483647 w 1830"/>
              <a:gd name="T7" fmla="*/ 2147483647 h 1652"/>
              <a:gd name="T8" fmla="*/ 2147483647 w 1830"/>
              <a:gd name="T9" fmla="*/ 2147483647 h 1652"/>
              <a:gd name="T10" fmla="*/ 2147483647 w 1830"/>
              <a:gd name="T11" fmla="*/ 2147483647 h 1652"/>
              <a:gd name="T12" fmla="*/ 2147483647 w 1830"/>
              <a:gd name="T13" fmla="*/ 2147483647 h 1652"/>
              <a:gd name="T14" fmla="*/ 2147483647 w 1830"/>
              <a:gd name="T15" fmla="*/ 2147483647 h 1652"/>
              <a:gd name="T16" fmla="*/ 2147483647 w 1830"/>
              <a:gd name="T17" fmla="*/ 2147483647 h 1652"/>
              <a:gd name="T18" fmla="*/ 2147483647 w 1830"/>
              <a:gd name="T19" fmla="*/ 2147483647 h 1652"/>
              <a:gd name="T20" fmla="*/ 2147483647 w 1830"/>
              <a:gd name="T21" fmla="*/ 2147483647 h 1652"/>
              <a:gd name="T22" fmla="*/ 2147483647 w 1830"/>
              <a:gd name="T23" fmla="*/ 2147483647 h 1652"/>
              <a:gd name="T24" fmla="*/ 2147483647 w 1830"/>
              <a:gd name="T25" fmla="*/ 2147483647 h 1652"/>
              <a:gd name="T26" fmla="*/ 2147483647 w 1830"/>
              <a:gd name="T27" fmla="*/ 2147483647 h 1652"/>
              <a:gd name="T28" fmla="*/ 2147483647 w 1830"/>
              <a:gd name="T29" fmla="*/ 2147483647 h 1652"/>
              <a:gd name="T30" fmla="*/ 2147483647 w 1830"/>
              <a:gd name="T31" fmla="*/ 2147483647 h 1652"/>
              <a:gd name="T32" fmla="*/ 2147483647 w 1830"/>
              <a:gd name="T33" fmla="*/ 2147483647 h 1652"/>
              <a:gd name="T34" fmla="*/ 2147483647 w 1830"/>
              <a:gd name="T35" fmla="*/ 2147483647 h 1652"/>
              <a:gd name="T36" fmla="*/ 2147483647 w 1830"/>
              <a:gd name="T37" fmla="*/ 2147483647 h 1652"/>
              <a:gd name="T38" fmla="*/ 2147483647 w 1830"/>
              <a:gd name="T39" fmla="*/ 2147483647 h 1652"/>
              <a:gd name="T40" fmla="*/ 2147483647 w 1830"/>
              <a:gd name="T41" fmla="*/ 2147483647 h 1652"/>
              <a:gd name="T42" fmla="*/ 2147483647 w 1830"/>
              <a:gd name="T43" fmla="*/ 2147483647 h 1652"/>
              <a:gd name="T44" fmla="*/ 2147483647 w 1830"/>
              <a:gd name="T45" fmla="*/ 2147483647 h 1652"/>
              <a:gd name="T46" fmla="*/ 2147483647 w 1830"/>
              <a:gd name="T47" fmla="*/ 2147483647 h 1652"/>
              <a:gd name="T48" fmla="*/ 2147483647 w 1830"/>
              <a:gd name="T49" fmla="*/ 2147483647 h 1652"/>
              <a:gd name="T50" fmla="*/ 2147483647 w 1830"/>
              <a:gd name="T51" fmla="*/ 2147483647 h 1652"/>
              <a:gd name="T52" fmla="*/ 2147483647 w 1830"/>
              <a:gd name="T53" fmla="*/ 2147483647 h 1652"/>
              <a:gd name="T54" fmla="*/ 2147483647 w 1830"/>
              <a:gd name="T55" fmla="*/ 2147483647 h 1652"/>
              <a:gd name="T56" fmla="*/ 2147483647 w 1830"/>
              <a:gd name="T57" fmla="*/ 2147483647 h 1652"/>
              <a:gd name="T58" fmla="*/ 2147483647 w 1830"/>
              <a:gd name="T59" fmla="*/ 2147483647 h 1652"/>
              <a:gd name="T60" fmla="*/ 2147483647 w 1830"/>
              <a:gd name="T61" fmla="*/ 2147483647 h 1652"/>
              <a:gd name="T62" fmla="*/ 2147483647 w 1830"/>
              <a:gd name="T63" fmla="*/ 2147483647 h 1652"/>
              <a:gd name="T64" fmla="*/ 2147483647 w 1830"/>
              <a:gd name="T65" fmla="*/ 2147483647 h 1652"/>
              <a:gd name="T66" fmla="*/ 2147483647 w 1830"/>
              <a:gd name="T67" fmla="*/ 2147483647 h 1652"/>
              <a:gd name="T68" fmla="*/ 2147483647 w 1830"/>
              <a:gd name="T69" fmla="*/ 2147483647 h 1652"/>
              <a:gd name="T70" fmla="*/ 2147483647 w 1830"/>
              <a:gd name="T71" fmla="*/ 2147483647 h 1652"/>
              <a:gd name="T72" fmla="*/ 2147483647 w 1830"/>
              <a:gd name="T73" fmla="*/ 2147483647 h 1652"/>
              <a:gd name="T74" fmla="*/ 2147483647 w 1830"/>
              <a:gd name="T75" fmla="*/ 2147483647 h 1652"/>
              <a:gd name="T76" fmla="*/ 2147483647 w 1830"/>
              <a:gd name="T77" fmla="*/ 2147483647 h 1652"/>
              <a:gd name="T78" fmla="*/ 2147483647 w 1830"/>
              <a:gd name="T79" fmla="*/ 2147483647 h 1652"/>
              <a:gd name="T80" fmla="*/ 2147483647 w 1830"/>
              <a:gd name="T81" fmla="*/ 2147483647 h 1652"/>
              <a:gd name="T82" fmla="*/ 2147483647 w 1830"/>
              <a:gd name="T83" fmla="*/ 2147483647 h 1652"/>
              <a:gd name="T84" fmla="*/ 2147483647 w 1830"/>
              <a:gd name="T85" fmla="*/ 2147483647 h 1652"/>
              <a:gd name="T86" fmla="*/ 2147483647 w 1830"/>
              <a:gd name="T87" fmla="*/ 2147483647 h 1652"/>
              <a:gd name="T88" fmla="*/ 2147483647 w 1830"/>
              <a:gd name="T89" fmla="*/ 2147483647 h 1652"/>
              <a:gd name="T90" fmla="*/ 2147483647 w 1830"/>
              <a:gd name="T91" fmla="*/ 2147483647 h 16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30"/>
              <a:gd name="T139" fmla="*/ 0 h 1652"/>
              <a:gd name="T140" fmla="*/ 1830 w 1830"/>
              <a:gd name="T141" fmla="*/ 1652 h 16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30" h="1652">
                <a:moveTo>
                  <a:pt x="1716" y="604"/>
                </a:moveTo>
                <a:lnTo>
                  <a:pt x="1639" y="599"/>
                </a:lnTo>
                <a:lnTo>
                  <a:pt x="1620" y="588"/>
                </a:lnTo>
                <a:lnTo>
                  <a:pt x="1594" y="561"/>
                </a:lnTo>
                <a:lnTo>
                  <a:pt x="1595" y="573"/>
                </a:lnTo>
                <a:lnTo>
                  <a:pt x="1583" y="576"/>
                </a:lnTo>
                <a:lnTo>
                  <a:pt x="1566" y="571"/>
                </a:lnTo>
                <a:lnTo>
                  <a:pt x="1561" y="554"/>
                </a:lnTo>
                <a:lnTo>
                  <a:pt x="1545" y="533"/>
                </a:lnTo>
                <a:lnTo>
                  <a:pt x="1511" y="499"/>
                </a:lnTo>
                <a:lnTo>
                  <a:pt x="1490" y="487"/>
                </a:lnTo>
                <a:lnTo>
                  <a:pt x="1416" y="504"/>
                </a:lnTo>
                <a:lnTo>
                  <a:pt x="1376" y="492"/>
                </a:lnTo>
                <a:lnTo>
                  <a:pt x="1259" y="435"/>
                </a:lnTo>
                <a:lnTo>
                  <a:pt x="1218" y="390"/>
                </a:lnTo>
                <a:lnTo>
                  <a:pt x="1190" y="378"/>
                </a:lnTo>
                <a:lnTo>
                  <a:pt x="1118" y="289"/>
                </a:lnTo>
                <a:lnTo>
                  <a:pt x="1044" y="279"/>
                </a:lnTo>
                <a:lnTo>
                  <a:pt x="1011" y="260"/>
                </a:lnTo>
                <a:lnTo>
                  <a:pt x="931" y="244"/>
                </a:lnTo>
                <a:lnTo>
                  <a:pt x="854" y="208"/>
                </a:lnTo>
                <a:lnTo>
                  <a:pt x="818" y="210"/>
                </a:lnTo>
                <a:lnTo>
                  <a:pt x="721" y="186"/>
                </a:lnTo>
                <a:lnTo>
                  <a:pt x="609" y="134"/>
                </a:lnTo>
                <a:lnTo>
                  <a:pt x="533" y="93"/>
                </a:lnTo>
                <a:lnTo>
                  <a:pt x="502" y="101"/>
                </a:lnTo>
                <a:lnTo>
                  <a:pt x="395" y="72"/>
                </a:lnTo>
                <a:lnTo>
                  <a:pt x="349" y="48"/>
                </a:lnTo>
                <a:lnTo>
                  <a:pt x="314" y="17"/>
                </a:lnTo>
                <a:lnTo>
                  <a:pt x="290" y="3"/>
                </a:lnTo>
                <a:lnTo>
                  <a:pt x="226" y="0"/>
                </a:lnTo>
                <a:lnTo>
                  <a:pt x="200" y="22"/>
                </a:lnTo>
                <a:lnTo>
                  <a:pt x="197" y="43"/>
                </a:lnTo>
                <a:lnTo>
                  <a:pt x="171" y="57"/>
                </a:lnTo>
                <a:lnTo>
                  <a:pt x="121" y="45"/>
                </a:lnTo>
                <a:lnTo>
                  <a:pt x="88" y="45"/>
                </a:lnTo>
                <a:lnTo>
                  <a:pt x="52" y="58"/>
                </a:lnTo>
                <a:lnTo>
                  <a:pt x="30" y="89"/>
                </a:lnTo>
                <a:lnTo>
                  <a:pt x="61" y="139"/>
                </a:lnTo>
                <a:lnTo>
                  <a:pt x="50" y="160"/>
                </a:lnTo>
                <a:lnTo>
                  <a:pt x="64" y="177"/>
                </a:lnTo>
                <a:lnTo>
                  <a:pt x="76" y="180"/>
                </a:lnTo>
                <a:lnTo>
                  <a:pt x="49" y="210"/>
                </a:lnTo>
                <a:lnTo>
                  <a:pt x="69" y="229"/>
                </a:lnTo>
                <a:lnTo>
                  <a:pt x="55" y="249"/>
                </a:lnTo>
                <a:lnTo>
                  <a:pt x="78" y="253"/>
                </a:lnTo>
                <a:lnTo>
                  <a:pt x="54" y="273"/>
                </a:lnTo>
                <a:lnTo>
                  <a:pt x="35" y="304"/>
                </a:lnTo>
                <a:lnTo>
                  <a:pt x="30" y="328"/>
                </a:lnTo>
                <a:lnTo>
                  <a:pt x="31" y="344"/>
                </a:lnTo>
                <a:lnTo>
                  <a:pt x="62" y="322"/>
                </a:lnTo>
                <a:lnTo>
                  <a:pt x="105" y="318"/>
                </a:lnTo>
                <a:lnTo>
                  <a:pt x="143" y="322"/>
                </a:lnTo>
                <a:lnTo>
                  <a:pt x="138" y="356"/>
                </a:lnTo>
                <a:lnTo>
                  <a:pt x="154" y="375"/>
                </a:lnTo>
                <a:lnTo>
                  <a:pt x="190" y="380"/>
                </a:lnTo>
                <a:lnTo>
                  <a:pt x="252" y="406"/>
                </a:lnTo>
                <a:lnTo>
                  <a:pt x="292" y="397"/>
                </a:lnTo>
                <a:lnTo>
                  <a:pt x="376" y="430"/>
                </a:lnTo>
                <a:lnTo>
                  <a:pt x="385" y="463"/>
                </a:lnTo>
                <a:lnTo>
                  <a:pt x="400" y="492"/>
                </a:lnTo>
                <a:lnTo>
                  <a:pt x="393" y="516"/>
                </a:lnTo>
                <a:lnTo>
                  <a:pt x="362" y="549"/>
                </a:lnTo>
                <a:lnTo>
                  <a:pt x="290" y="595"/>
                </a:lnTo>
                <a:lnTo>
                  <a:pt x="278" y="621"/>
                </a:lnTo>
                <a:lnTo>
                  <a:pt x="252" y="698"/>
                </a:lnTo>
                <a:lnTo>
                  <a:pt x="219" y="757"/>
                </a:lnTo>
                <a:lnTo>
                  <a:pt x="231" y="790"/>
                </a:lnTo>
                <a:lnTo>
                  <a:pt x="223" y="817"/>
                </a:lnTo>
                <a:lnTo>
                  <a:pt x="188" y="843"/>
                </a:lnTo>
                <a:lnTo>
                  <a:pt x="155" y="843"/>
                </a:lnTo>
                <a:lnTo>
                  <a:pt x="126" y="857"/>
                </a:lnTo>
                <a:lnTo>
                  <a:pt x="124" y="905"/>
                </a:lnTo>
                <a:lnTo>
                  <a:pt x="145" y="965"/>
                </a:lnTo>
                <a:lnTo>
                  <a:pt x="149" y="982"/>
                </a:lnTo>
                <a:lnTo>
                  <a:pt x="131" y="1006"/>
                </a:lnTo>
                <a:lnTo>
                  <a:pt x="102" y="1036"/>
                </a:lnTo>
                <a:lnTo>
                  <a:pt x="90" y="1077"/>
                </a:lnTo>
                <a:lnTo>
                  <a:pt x="92" y="1118"/>
                </a:lnTo>
                <a:lnTo>
                  <a:pt x="111" y="1154"/>
                </a:lnTo>
                <a:lnTo>
                  <a:pt x="111" y="1190"/>
                </a:lnTo>
                <a:lnTo>
                  <a:pt x="9" y="1258"/>
                </a:lnTo>
                <a:lnTo>
                  <a:pt x="0" y="1344"/>
                </a:lnTo>
                <a:lnTo>
                  <a:pt x="64" y="1356"/>
                </a:lnTo>
                <a:lnTo>
                  <a:pt x="83" y="1366"/>
                </a:lnTo>
                <a:lnTo>
                  <a:pt x="123" y="1402"/>
                </a:lnTo>
                <a:lnTo>
                  <a:pt x="142" y="1430"/>
                </a:lnTo>
                <a:lnTo>
                  <a:pt x="147" y="1457"/>
                </a:lnTo>
                <a:lnTo>
                  <a:pt x="142" y="1488"/>
                </a:lnTo>
                <a:lnTo>
                  <a:pt x="159" y="1512"/>
                </a:lnTo>
                <a:lnTo>
                  <a:pt x="157" y="1540"/>
                </a:lnTo>
                <a:lnTo>
                  <a:pt x="178" y="1596"/>
                </a:lnTo>
                <a:lnTo>
                  <a:pt x="207" y="1633"/>
                </a:lnTo>
                <a:lnTo>
                  <a:pt x="256" y="1652"/>
                </a:lnTo>
                <a:lnTo>
                  <a:pt x="281" y="1645"/>
                </a:lnTo>
                <a:lnTo>
                  <a:pt x="311" y="1617"/>
                </a:lnTo>
                <a:lnTo>
                  <a:pt x="342" y="1595"/>
                </a:lnTo>
                <a:lnTo>
                  <a:pt x="378" y="1588"/>
                </a:lnTo>
                <a:lnTo>
                  <a:pt x="416" y="1593"/>
                </a:lnTo>
                <a:lnTo>
                  <a:pt x="457" y="1564"/>
                </a:lnTo>
                <a:lnTo>
                  <a:pt x="566" y="1572"/>
                </a:lnTo>
                <a:lnTo>
                  <a:pt x="602" y="1584"/>
                </a:lnTo>
                <a:lnTo>
                  <a:pt x="650" y="1586"/>
                </a:lnTo>
                <a:lnTo>
                  <a:pt x="731" y="1617"/>
                </a:lnTo>
                <a:lnTo>
                  <a:pt x="780" y="1607"/>
                </a:lnTo>
                <a:lnTo>
                  <a:pt x="813" y="1621"/>
                </a:lnTo>
                <a:lnTo>
                  <a:pt x="837" y="1621"/>
                </a:lnTo>
                <a:lnTo>
                  <a:pt x="856" y="1605"/>
                </a:lnTo>
                <a:lnTo>
                  <a:pt x="902" y="1531"/>
                </a:lnTo>
                <a:lnTo>
                  <a:pt x="971" y="1488"/>
                </a:lnTo>
                <a:lnTo>
                  <a:pt x="1066" y="1490"/>
                </a:lnTo>
                <a:lnTo>
                  <a:pt x="1063" y="1473"/>
                </a:lnTo>
                <a:lnTo>
                  <a:pt x="1075" y="1447"/>
                </a:lnTo>
                <a:lnTo>
                  <a:pt x="1104" y="1400"/>
                </a:lnTo>
                <a:lnTo>
                  <a:pt x="1138" y="1356"/>
                </a:lnTo>
                <a:lnTo>
                  <a:pt x="1163" y="1338"/>
                </a:lnTo>
                <a:lnTo>
                  <a:pt x="1192" y="1326"/>
                </a:lnTo>
                <a:lnTo>
                  <a:pt x="1235" y="1302"/>
                </a:lnTo>
                <a:lnTo>
                  <a:pt x="1252" y="1278"/>
                </a:lnTo>
                <a:lnTo>
                  <a:pt x="1244" y="1259"/>
                </a:lnTo>
                <a:lnTo>
                  <a:pt x="1209" y="1239"/>
                </a:lnTo>
                <a:lnTo>
                  <a:pt x="1194" y="1199"/>
                </a:lnTo>
                <a:lnTo>
                  <a:pt x="1187" y="1151"/>
                </a:lnTo>
                <a:lnTo>
                  <a:pt x="1199" y="1128"/>
                </a:lnTo>
                <a:lnTo>
                  <a:pt x="1216" y="1094"/>
                </a:lnTo>
                <a:lnTo>
                  <a:pt x="1285" y="1032"/>
                </a:lnTo>
                <a:lnTo>
                  <a:pt x="1340" y="962"/>
                </a:lnTo>
                <a:lnTo>
                  <a:pt x="1382" y="924"/>
                </a:lnTo>
                <a:lnTo>
                  <a:pt x="1409" y="905"/>
                </a:lnTo>
                <a:lnTo>
                  <a:pt x="1411" y="886"/>
                </a:lnTo>
                <a:lnTo>
                  <a:pt x="1452" y="850"/>
                </a:lnTo>
                <a:lnTo>
                  <a:pt x="1625" y="814"/>
                </a:lnTo>
                <a:lnTo>
                  <a:pt x="1668" y="784"/>
                </a:lnTo>
                <a:lnTo>
                  <a:pt x="1782" y="734"/>
                </a:lnTo>
                <a:lnTo>
                  <a:pt x="1811" y="705"/>
                </a:lnTo>
                <a:lnTo>
                  <a:pt x="1804" y="652"/>
                </a:lnTo>
                <a:lnTo>
                  <a:pt x="1830" y="645"/>
                </a:lnTo>
                <a:lnTo>
                  <a:pt x="1826" y="624"/>
                </a:lnTo>
                <a:lnTo>
                  <a:pt x="1809" y="612"/>
                </a:lnTo>
                <a:lnTo>
                  <a:pt x="1716" y="604"/>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30" name="Freeform 63"/>
          <p:cNvSpPr>
            <a:spLocks noChangeAspect="1"/>
          </p:cNvSpPr>
          <p:nvPr/>
        </p:nvSpPr>
        <p:spPr bwMode="auto">
          <a:xfrm>
            <a:off x="2873377" y="5203031"/>
            <a:ext cx="177800" cy="322262"/>
          </a:xfrm>
          <a:custGeom>
            <a:avLst/>
            <a:gdLst>
              <a:gd name="T0" fmla="*/ 2147483647 w 229"/>
              <a:gd name="T1" fmla="*/ 0 h 485"/>
              <a:gd name="T2" fmla="*/ 2147483647 w 229"/>
              <a:gd name="T3" fmla="*/ 2147483647 h 485"/>
              <a:gd name="T4" fmla="*/ 2147483647 w 229"/>
              <a:gd name="T5" fmla="*/ 2147483647 h 485"/>
              <a:gd name="T6" fmla="*/ 2147483647 w 229"/>
              <a:gd name="T7" fmla="*/ 2147483647 h 485"/>
              <a:gd name="T8" fmla="*/ 2147483647 w 229"/>
              <a:gd name="T9" fmla="*/ 2147483647 h 485"/>
              <a:gd name="T10" fmla="*/ 2147483647 w 229"/>
              <a:gd name="T11" fmla="*/ 2147483647 h 485"/>
              <a:gd name="T12" fmla="*/ 2147483647 w 229"/>
              <a:gd name="T13" fmla="*/ 2147483647 h 485"/>
              <a:gd name="T14" fmla="*/ 2147483647 w 229"/>
              <a:gd name="T15" fmla="*/ 2147483647 h 485"/>
              <a:gd name="T16" fmla="*/ 2147483647 w 229"/>
              <a:gd name="T17" fmla="*/ 2147483647 h 485"/>
              <a:gd name="T18" fmla="*/ 2147483647 w 229"/>
              <a:gd name="T19" fmla="*/ 2147483647 h 485"/>
              <a:gd name="T20" fmla="*/ 2147483647 w 229"/>
              <a:gd name="T21" fmla="*/ 2147483647 h 485"/>
              <a:gd name="T22" fmla="*/ 2147483647 w 229"/>
              <a:gd name="T23" fmla="*/ 2147483647 h 485"/>
              <a:gd name="T24" fmla="*/ 2147483647 w 229"/>
              <a:gd name="T25" fmla="*/ 2147483647 h 485"/>
              <a:gd name="T26" fmla="*/ 2147483647 w 229"/>
              <a:gd name="T27" fmla="*/ 2147483647 h 485"/>
              <a:gd name="T28" fmla="*/ 2147483647 w 229"/>
              <a:gd name="T29" fmla="*/ 2147483647 h 485"/>
              <a:gd name="T30" fmla="*/ 2147483647 w 229"/>
              <a:gd name="T31" fmla="*/ 2147483647 h 485"/>
              <a:gd name="T32" fmla="*/ 2147483647 w 229"/>
              <a:gd name="T33" fmla="*/ 2147483647 h 485"/>
              <a:gd name="T34" fmla="*/ 2147483647 w 229"/>
              <a:gd name="T35" fmla="*/ 2147483647 h 485"/>
              <a:gd name="T36" fmla="*/ 2147483647 w 229"/>
              <a:gd name="T37" fmla="*/ 2147483647 h 485"/>
              <a:gd name="T38" fmla="*/ 2147483647 w 229"/>
              <a:gd name="T39" fmla="*/ 2147483647 h 485"/>
              <a:gd name="T40" fmla="*/ 2147483647 w 229"/>
              <a:gd name="T41" fmla="*/ 2147483647 h 485"/>
              <a:gd name="T42" fmla="*/ 2147483647 w 229"/>
              <a:gd name="T43" fmla="*/ 2147483647 h 485"/>
              <a:gd name="T44" fmla="*/ 2147483647 w 229"/>
              <a:gd name="T45" fmla="*/ 2147483647 h 485"/>
              <a:gd name="T46" fmla="*/ 2147483647 w 229"/>
              <a:gd name="T47" fmla="*/ 2147483647 h 485"/>
              <a:gd name="T48" fmla="*/ 2147483647 w 229"/>
              <a:gd name="T49" fmla="*/ 2147483647 h 485"/>
              <a:gd name="T50" fmla="*/ 2147483647 w 229"/>
              <a:gd name="T51" fmla="*/ 2147483647 h 485"/>
              <a:gd name="T52" fmla="*/ 2147483647 w 229"/>
              <a:gd name="T53" fmla="*/ 2147483647 h 485"/>
              <a:gd name="T54" fmla="*/ 2147483647 w 229"/>
              <a:gd name="T55" fmla="*/ 2147483647 h 485"/>
              <a:gd name="T56" fmla="*/ 2147483647 w 229"/>
              <a:gd name="T57" fmla="*/ 2147483647 h 485"/>
              <a:gd name="T58" fmla="*/ 2147483647 w 229"/>
              <a:gd name="T59" fmla="*/ 2147483647 h 485"/>
              <a:gd name="T60" fmla="*/ 0 w 229"/>
              <a:gd name="T61" fmla="*/ 2147483647 h 485"/>
              <a:gd name="T62" fmla="*/ 2147483647 w 229"/>
              <a:gd name="T63" fmla="*/ 2147483647 h 485"/>
              <a:gd name="T64" fmla="*/ 2147483647 w 229"/>
              <a:gd name="T65" fmla="*/ 2147483647 h 485"/>
              <a:gd name="T66" fmla="*/ 2147483647 w 229"/>
              <a:gd name="T67" fmla="*/ 2147483647 h 485"/>
              <a:gd name="T68" fmla="*/ 2147483647 w 229"/>
              <a:gd name="T69" fmla="*/ 2147483647 h 485"/>
              <a:gd name="T70" fmla="*/ 2147483647 w 229"/>
              <a:gd name="T71" fmla="*/ 2147483647 h 485"/>
              <a:gd name="T72" fmla="*/ 2147483647 w 229"/>
              <a:gd name="T73" fmla="*/ 0 h 4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9"/>
              <a:gd name="T112" fmla="*/ 0 h 485"/>
              <a:gd name="T113" fmla="*/ 229 w 229"/>
              <a:gd name="T114" fmla="*/ 485 h 4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9" h="485">
                <a:moveTo>
                  <a:pt x="153" y="0"/>
                </a:moveTo>
                <a:lnTo>
                  <a:pt x="203" y="36"/>
                </a:lnTo>
                <a:lnTo>
                  <a:pt x="215" y="65"/>
                </a:lnTo>
                <a:lnTo>
                  <a:pt x="228" y="125"/>
                </a:lnTo>
                <a:lnTo>
                  <a:pt x="229" y="179"/>
                </a:lnTo>
                <a:lnTo>
                  <a:pt x="221" y="225"/>
                </a:lnTo>
                <a:lnTo>
                  <a:pt x="217" y="315"/>
                </a:lnTo>
                <a:lnTo>
                  <a:pt x="209" y="392"/>
                </a:lnTo>
                <a:lnTo>
                  <a:pt x="198" y="411"/>
                </a:lnTo>
                <a:lnTo>
                  <a:pt x="196" y="425"/>
                </a:lnTo>
                <a:lnTo>
                  <a:pt x="179" y="437"/>
                </a:lnTo>
                <a:lnTo>
                  <a:pt x="141" y="425"/>
                </a:lnTo>
                <a:lnTo>
                  <a:pt x="126" y="437"/>
                </a:lnTo>
                <a:lnTo>
                  <a:pt x="112" y="464"/>
                </a:lnTo>
                <a:lnTo>
                  <a:pt x="91" y="478"/>
                </a:lnTo>
                <a:lnTo>
                  <a:pt x="62" y="485"/>
                </a:lnTo>
                <a:lnTo>
                  <a:pt x="50" y="471"/>
                </a:lnTo>
                <a:lnTo>
                  <a:pt x="22" y="423"/>
                </a:lnTo>
                <a:lnTo>
                  <a:pt x="19" y="397"/>
                </a:lnTo>
                <a:lnTo>
                  <a:pt x="21" y="382"/>
                </a:lnTo>
                <a:lnTo>
                  <a:pt x="14" y="358"/>
                </a:lnTo>
                <a:lnTo>
                  <a:pt x="27" y="299"/>
                </a:lnTo>
                <a:lnTo>
                  <a:pt x="38" y="291"/>
                </a:lnTo>
                <a:lnTo>
                  <a:pt x="34" y="265"/>
                </a:lnTo>
                <a:lnTo>
                  <a:pt x="31" y="239"/>
                </a:lnTo>
                <a:lnTo>
                  <a:pt x="36" y="217"/>
                </a:lnTo>
                <a:lnTo>
                  <a:pt x="38" y="187"/>
                </a:lnTo>
                <a:lnTo>
                  <a:pt x="34" y="165"/>
                </a:lnTo>
                <a:lnTo>
                  <a:pt x="22" y="137"/>
                </a:lnTo>
                <a:lnTo>
                  <a:pt x="9" y="137"/>
                </a:lnTo>
                <a:lnTo>
                  <a:pt x="0" y="120"/>
                </a:lnTo>
                <a:lnTo>
                  <a:pt x="5" y="60"/>
                </a:lnTo>
                <a:lnTo>
                  <a:pt x="7" y="57"/>
                </a:lnTo>
                <a:lnTo>
                  <a:pt x="31" y="82"/>
                </a:lnTo>
                <a:lnTo>
                  <a:pt x="59" y="79"/>
                </a:lnTo>
                <a:lnTo>
                  <a:pt x="136" y="24"/>
                </a:lnTo>
                <a:lnTo>
                  <a:pt x="153" y="0"/>
                </a:lnTo>
                <a:close/>
              </a:path>
            </a:pathLst>
          </a:custGeom>
          <a:solidFill>
            <a:srgbClr val="C00000"/>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31" name="Freeform 64"/>
          <p:cNvSpPr>
            <a:spLocks noChangeAspect="1" noEditPoints="1"/>
          </p:cNvSpPr>
          <p:nvPr/>
        </p:nvSpPr>
        <p:spPr bwMode="auto">
          <a:xfrm>
            <a:off x="2012952" y="5318918"/>
            <a:ext cx="384175" cy="128588"/>
          </a:xfrm>
          <a:custGeom>
            <a:avLst/>
            <a:gdLst>
              <a:gd name="T0" fmla="*/ 2147483647 w 493"/>
              <a:gd name="T1" fmla="*/ 2147483647 h 189"/>
              <a:gd name="T2" fmla="*/ 2147483647 w 493"/>
              <a:gd name="T3" fmla="*/ 2147483647 h 189"/>
              <a:gd name="T4" fmla="*/ 2147483647 w 493"/>
              <a:gd name="T5" fmla="*/ 2147483647 h 189"/>
              <a:gd name="T6" fmla="*/ 2147483647 w 493"/>
              <a:gd name="T7" fmla="*/ 2147483647 h 189"/>
              <a:gd name="T8" fmla="*/ 2147483647 w 493"/>
              <a:gd name="T9" fmla="*/ 2147483647 h 189"/>
              <a:gd name="T10" fmla="*/ 2147483647 w 493"/>
              <a:gd name="T11" fmla="*/ 2147483647 h 189"/>
              <a:gd name="T12" fmla="*/ 2147483647 w 493"/>
              <a:gd name="T13" fmla="*/ 2147483647 h 189"/>
              <a:gd name="T14" fmla="*/ 2147483647 w 493"/>
              <a:gd name="T15" fmla="*/ 0 h 189"/>
              <a:gd name="T16" fmla="*/ 2147483647 w 493"/>
              <a:gd name="T17" fmla="*/ 0 h 189"/>
              <a:gd name="T18" fmla="*/ 2147483647 w 493"/>
              <a:gd name="T19" fmla="*/ 2147483647 h 189"/>
              <a:gd name="T20" fmla="*/ 2147483647 w 493"/>
              <a:gd name="T21" fmla="*/ 2147483647 h 189"/>
              <a:gd name="T22" fmla="*/ 2147483647 w 493"/>
              <a:gd name="T23" fmla="*/ 2147483647 h 189"/>
              <a:gd name="T24" fmla="*/ 2147483647 w 493"/>
              <a:gd name="T25" fmla="*/ 2147483647 h 189"/>
              <a:gd name="T26" fmla="*/ 2147483647 w 493"/>
              <a:gd name="T27" fmla="*/ 2147483647 h 189"/>
              <a:gd name="T28" fmla="*/ 2147483647 w 493"/>
              <a:gd name="T29" fmla="*/ 2147483647 h 189"/>
              <a:gd name="T30" fmla="*/ 2147483647 w 493"/>
              <a:gd name="T31" fmla="*/ 2147483647 h 189"/>
              <a:gd name="T32" fmla="*/ 2147483647 w 493"/>
              <a:gd name="T33" fmla="*/ 2147483647 h 189"/>
              <a:gd name="T34" fmla="*/ 2147483647 w 493"/>
              <a:gd name="T35" fmla="*/ 2147483647 h 189"/>
              <a:gd name="T36" fmla="*/ 2147483647 w 493"/>
              <a:gd name="T37" fmla="*/ 2147483647 h 189"/>
              <a:gd name="T38" fmla="*/ 2147483647 w 493"/>
              <a:gd name="T39" fmla="*/ 2147483647 h 189"/>
              <a:gd name="T40" fmla="*/ 2147483647 w 493"/>
              <a:gd name="T41" fmla="*/ 2147483647 h 189"/>
              <a:gd name="T42" fmla="*/ 2147483647 w 493"/>
              <a:gd name="T43" fmla="*/ 2147483647 h 189"/>
              <a:gd name="T44" fmla="*/ 2147483647 w 493"/>
              <a:gd name="T45" fmla="*/ 2147483647 h 189"/>
              <a:gd name="T46" fmla="*/ 2147483647 w 493"/>
              <a:gd name="T47" fmla="*/ 2147483647 h 189"/>
              <a:gd name="T48" fmla="*/ 2147483647 w 493"/>
              <a:gd name="T49" fmla="*/ 2147483647 h 189"/>
              <a:gd name="T50" fmla="*/ 2147483647 w 493"/>
              <a:gd name="T51" fmla="*/ 2147483647 h 189"/>
              <a:gd name="T52" fmla="*/ 2147483647 w 493"/>
              <a:gd name="T53" fmla="*/ 2147483647 h 189"/>
              <a:gd name="T54" fmla="*/ 2147483647 w 493"/>
              <a:gd name="T55" fmla="*/ 2147483647 h 189"/>
              <a:gd name="T56" fmla="*/ 2147483647 w 493"/>
              <a:gd name="T57" fmla="*/ 2147483647 h 189"/>
              <a:gd name="T58" fmla="*/ 2147483647 w 493"/>
              <a:gd name="T59" fmla="*/ 2147483647 h 189"/>
              <a:gd name="T60" fmla="*/ 2147483647 w 493"/>
              <a:gd name="T61" fmla="*/ 2147483647 h 189"/>
              <a:gd name="T62" fmla="*/ 2147483647 w 493"/>
              <a:gd name="T63" fmla="*/ 2147483647 h 189"/>
              <a:gd name="T64" fmla="*/ 2147483647 w 493"/>
              <a:gd name="T65" fmla="*/ 2147483647 h 189"/>
              <a:gd name="T66" fmla="*/ 0 w 493"/>
              <a:gd name="T67" fmla="*/ 2147483647 h 189"/>
              <a:gd name="T68" fmla="*/ 2147483647 w 493"/>
              <a:gd name="T69" fmla="*/ 2147483647 h 189"/>
              <a:gd name="T70" fmla="*/ 2147483647 w 493"/>
              <a:gd name="T71" fmla="*/ 2147483647 h 1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3"/>
              <a:gd name="T109" fmla="*/ 0 h 189"/>
              <a:gd name="T110" fmla="*/ 493 w 493"/>
              <a:gd name="T111" fmla="*/ 189 h 1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3" h="189">
                <a:moveTo>
                  <a:pt x="488" y="14"/>
                </a:moveTo>
                <a:lnTo>
                  <a:pt x="492" y="14"/>
                </a:lnTo>
                <a:lnTo>
                  <a:pt x="493" y="22"/>
                </a:lnTo>
                <a:lnTo>
                  <a:pt x="492" y="48"/>
                </a:lnTo>
                <a:lnTo>
                  <a:pt x="476" y="46"/>
                </a:lnTo>
                <a:lnTo>
                  <a:pt x="452" y="34"/>
                </a:lnTo>
                <a:lnTo>
                  <a:pt x="435" y="10"/>
                </a:lnTo>
                <a:lnTo>
                  <a:pt x="447" y="0"/>
                </a:lnTo>
                <a:lnTo>
                  <a:pt x="473" y="0"/>
                </a:lnTo>
                <a:lnTo>
                  <a:pt x="483" y="5"/>
                </a:lnTo>
                <a:lnTo>
                  <a:pt x="488" y="14"/>
                </a:lnTo>
                <a:close/>
                <a:moveTo>
                  <a:pt x="330" y="7"/>
                </a:moveTo>
                <a:lnTo>
                  <a:pt x="319" y="33"/>
                </a:lnTo>
                <a:lnTo>
                  <a:pt x="321" y="45"/>
                </a:lnTo>
                <a:lnTo>
                  <a:pt x="343" y="46"/>
                </a:lnTo>
                <a:lnTo>
                  <a:pt x="354" y="72"/>
                </a:lnTo>
                <a:lnTo>
                  <a:pt x="335" y="112"/>
                </a:lnTo>
                <a:lnTo>
                  <a:pt x="300" y="141"/>
                </a:lnTo>
                <a:lnTo>
                  <a:pt x="259" y="107"/>
                </a:lnTo>
                <a:lnTo>
                  <a:pt x="252" y="83"/>
                </a:lnTo>
                <a:lnTo>
                  <a:pt x="230" y="81"/>
                </a:lnTo>
                <a:lnTo>
                  <a:pt x="212" y="88"/>
                </a:lnTo>
                <a:lnTo>
                  <a:pt x="199" y="65"/>
                </a:lnTo>
                <a:lnTo>
                  <a:pt x="230" y="36"/>
                </a:lnTo>
                <a:lnTo>
                  <a:pt x="330" y="2"/>
                </a:lnTo>
                <a:lnTo>
                  <a:pt x="333" y="2"/>
                </a:lnTo>
                <a:lnTo>
                  <a:pt x="330" y="7"/>
                </a:lnTo>
                <a:close/>
                <a:moveTo>
                  <a:pt x="42" y="143"/>
                </a:moveTo>
                <a:lnTo>
                  <a:pt x="47" y="146"/>
                </a:lnTo>
                <a:lnTo>
                  <a:pt x="49" y="141"/>
                </a:lnTo>
                <a:lnTo>
                  <a:pt x="52" y="165"/>
                </a:lnTo>
                <a:lnTo>
                  <a:pt x="33" y="182"/>
                </a:lnTo>
                <a:lnTo>
                  <a:pt x="19" y="189"/>
                </a:lnTo>
                <a:lnTo>
                  <a:pt x="0" y="174"/>
                </a:lnTo>
                <a:lnTo>
                  <a:pt x="14" y="155"/>
                </a:lnTo>
                <a:lnTo>
                  <a:pt x="42" y="143"/>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32" name="Freeform 65" descr="Diagonali larghe verso il basso"/>
          <p:cNvSpPr>
            <a:spLocks noChangeAspect="1"/>
          </p:cNvSpPr>
          <p:nvPr/>
        </p:nvSpPr>
        <p:spPr bwMode="auto">
          <a:xfrm>
            <a:off x="2940052" y="4977606"/>
            <a:ext cx="111125" cy="217487"/>
          </a:xfrm>
          <a:custGeom>
            <a:avLst/>
            <a:gdLst>
              <a:gd name="T0" fmla="*/ 2147483647 w 140"/>
              <a:gd name="T1" fmla="*/ 0 h 332"/>
              <a:gd name="T2" fmla="*/ 2147483647 w 140"/>
              <a:gd name="T3" fmla="*/ 2147483647 h 332"/>
              <a:gd name="T4" fmla="*/ 2147483647 w 140"/>
              <a:gd name="T5" fmla="*/ 2147483647 h 332"/>
              <a:gd name="T6" fmla="*/ 2147483647 w 140"/>
              <a:gd name="T7" fmla="*/ 2147483647 h 332"/>
              <a:gd name="T8" fmla="*/ 2147483647 w 140"/>
              <a:gd name="T9" fmla="*/ 2147483647 h 332"/>
              <a:gd name="T10" fmla="*/ 2147483647 w 140"/>
              <a:gd name="T11" fmla="*/ 2147483647 h 332"/>
              <a:gd name="T12" fmla="*/ 2147483647 w 140"/>
              <a:gd name="T13" fmla="*/ 2147483647 h 332"/>
              <a:gd name="T14" fmla="*/ 2147483647 w 140"/>
              <a:gd name="T15" fmla="*/ 2147483647 h 332"/>
              <a:gd name="T16" fmla="*/ 2147483647 w 140"/>
              <a:gd name="T17" fmla="*/ 2147483647 h 332"/>
              <a:gd name="T18" fmla="*/ 2147483647 w 140"/>
              <a:gd name="T19" fmla="*/ 2147483647 h 332"/>
              <a:gd name="T20" fmla="*/ 2147483647 w 140"/>
              <a:gd name="T21" fmla="*/ 2147483647 h 332"/>
              <a:gd name="T22" fmla="*/ 2147483647 w 140"/>
              <a:gd name="T23" fmla="*/ 2147483647 h 332"/>
              <a:gd name="T24" fmla="*/ 2147483647 w 140"/>
              <a:gd name="T25" fmla="*/ 2147483647 h 332"/>
              <a:gd name="T26" fmla="*/ 2147483647 w 140"/>
              <a:gd name="T27" fmla="*/ 2147483647 h 332"/>
              <a:gd name="T28" fmla="*/ 2147483647 w 140"/>
              <a:gd name="T29" fmla="*/ 2147483647 h 332"/>
              <a:gd name="T30" fmla="*/ 2147483647 w 140"/>
              <a:gd name="T31" fmla="*/ 2147483647 h 332"/>
              <a:gd name="T32" fmla="*/ 0 w 140"/>
              <a:gd name="T33" fmla="*/ 2147483647 h 332"/>
              <a:gd name="T34" fmla="*/ 2147483647 w 140"/>
              <a:gd name="T35" fmla="*/ 2147483647 h 332"/>
              <a:gd name="T36" fmla="*/ 2147483647 w 140"/>
              <a:gd name="T37" fmla="*/ 2147483647 h 332"/>
              <a:gd name="T38" fmla="*/ 2147483647 w 140"/>
              <a:gd name="T39" fmla="*/ 2147483647 h 332"/>
              <a:gd name="T40" fmla="*/ 2147483647 w 140"/>
              <a:gd name="T41" fmla="*/ 2147483647 h 332"/>
              <a:gd name="T42" fmla="*/ 2147483647 w 140"/>
              <a:gd name="T43" fmla="*/ 2147483647 h 332"/>
              <a:gd name="T44" fmla="*/ 2147483647 w 140"/>
              <a:gd name="T45" fmla="*/ 2147483647 h 332"/>
              <a:gd name="T46" fmla="*/ 2147483647 w 140"/>
              <a:gd name="T47" fmla="*/ 0 h 3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0"/>
              <a:gd name="T73" fmla="*/ 0 h 332"/>
              <a:gd name="T74" fmla="*/ 140 w 140"/>
              <a:gd name="T75" fmla="*/ 332 h 3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0" h="332">
                <a:moveTo>
                  <a:pt x="121" y="0"/>
                </a:moveTo>
                <a:lnTo>
                  <a:pt x="133" y="7"/>
                </a:lnTo>
                <a:lnTo>
                  <a:pt x="131" y="88"/>
                </a:lnTo>
                <a:lnTo>
                  <a:pt x="140" y="163"/>
                </a:lnTo>
                <a:lnTo>
                  <a:pt x="134" y="193"/>
                </a:lnTo>
                <a:lnTo>
                  <a:pt x="122" y="217"/>
                </a:lnTo>
                <a:lnTo>
                  <a:pt x="115" y="246"/>
                </a:lnTo>
                <a:lnTo>
                  <a:pt x="79" y="315"/>
                </a:lnTo>
                <a:lnTo>
                  <a:pt x="77" y="332"/>
                </a:lnTo>
                <a:lnTo>
                  <a:pt x="65" y="310"/>
                </a:lnTo>
                <a:lnTo>
                  <a:pt x="33" y="292"/>
                </a:lnTo>
                <a:lnTo>
                  <a:pt x="26" y="279"/>
                </a:lnTo>
                <a:lnTo>
                  <a:pt x="29" y="255"/>
                </a:lnTo>
                <a:lnTo>
                  <a:pt x="12" y="246"/>
                </a:lnTo>
                <a:lnTo>
                  <a:pt x="7" y="230"/>
                </a:lnTo>
                <a:lnTo>
                  <a:pt x="8" y="170"/>
                </a:lnTo>
                <a:lnTo>
                  <a:pt x="0" y="155"/>
                </a:lnTo>
                <a:lnTo>
                  <a:pt x="3" y="112"/>
                </a:lnTo>
                <a:lnTo>
                  <a:pt x="19" y="77"/>
                </a:lnTo>
                <a:lnTo>
                  <a:pt x="29" y="81"/>
                </a:lnTo>
                <a:lnTo>
                  <a:pt x="79" y="55"/>
                </a:lnTo>
                <a:lnTo>
                  <a:pt x="105" y="50"/>
                </a:lnTo>
                <a:lnTo>
                  <a:pt x="112" y="38"/>
                </a:lnTo>
                <a:lnTo>
                  <a:pt x="121" y="0"/>
                </a:lnTo>
                <a:close/>
              </a:path>
            </a:pathLst>
          </a:custGeom>
          <a:solidFill>
            <a:schemeClr val="accent1"/>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33" name="Freeform 66"/>
          <p:cNvSpPr>
            <a:spLocks noChangeAspect="1"/>
          </p:cNvSpPr>
          <p:nvPr/>
        </p:nvSpPr>
        <p:spPr bwMode="auto">
          <a:xfrm>
            <a:off x="4187827" y="5010943"/>
            <a:ext cx="211138" cy="366713"/>
          </a:xfrm>
          <a:custGeom>
            <a:avLst/>
            <a:gdLst>
              <a:gd name="T0" fmla="*/ 2147483647 w 281"/>
              <a:gd name="T1" fmla="*/ 2147483647 h 596"/>
              <a:gd name="T2" fmla="*/ 2147483647 w 281"/>
              <a:gd name="T3" fmla="*/ 2147483647 h 596"/>
              <a:gd name="T4" fmla="*/ 2147483647 w 281"/>
              <a:gd name="T5" fmla="*/ 2147483647 h 596"/>
              <a:gd name="T6" fmla="*/ 2147483647 w 281"/>
              <a:gd name="T7" fmla="*/ 2147483647 h 596"/>
              <a:gd name="T8" fmla="*/ 2147483647 w 281"/>
              <a:gd name="T9" fmla="*/ 2147483647 h 596"/>
              <a:gd name="T10" fmla="*/ 2147483647 w 281"/>
              <a:gd name="T11" fmla="*/ 2147483647 h 596"/>
              <a:gd name="T12" fmla="*/ 2147483647 w 281"/>
              <a:gd name="T13" fmla="*/ 2147483647 h 596"/>
              <a:gd name="T14" fmla="*/ 2147483647 w 281"/>
              <a:gd name="T15" fmla="*/ 2147483647 h 596"/>
              <a:gd name="T16" fmla="*/ 2147483647 w 281"/>
              <a:gd name="T17" fmla="*/ 2147483647 h 596"/>
              <a:gd name="T18" fmla="*/ 2147483647 w 281"/>
              <a:gd name="T19" fmla="*/ 2147483647 h 596"/>
              <a:gd name="T20" fmla="*/ 2147483647 w 281"/>
              <a:gd name="T21" fmla="*/ 2147483647 h 596"/>
              <a:gd name="T22" fmla="*/ 2147483647 w 281"/>
              <a:gd name="T23" fmla="*/ 2147483647 h 596"/>
              <a:gd name="T24" fmla="*/ 2147483647 w 281"/>
              <a:gd name="T25" fmla="*/ 2147483647 h 596"/>
              <a:gd name="T26" fmla="*/ 2147483647 w 281"/>
              <a:gd name="T27" fmla="*/ 2147483647 h 596"/>
              <a:gd name="T28" fmla="*/ 2147483647 w 281"/>
              <a:gd name="T29" fmla="*/ 0 h 596"/>
              <a:gd name="T30" fmla="*/ 2147483647 w 281"/>
              <a:gd name="T31" fmla="*/ 2147483647 h 596"/>
              <a:gd name="T32" fmla="*/ 2147483647 w 281"/>
              <a:gd name="T33" fmla="*/ 2147483647 h 596"/>
              <a:gd name="T34" fmla="*/ 2147483647 w 281"/>
              <a:gd name="T35" fmla="*/ 2147483647 h 596"/>
              <a:gd name="T36" fmla="*/ 2147483647 w 281"/>
              <a:gd name="T37" fmla="*/ 2147483647 h 596"/>
              <a:gd name="T38" fmla="*/ 0 w 281"/>
              <a:gd name="T39" fmla="*/ 2147483647 h 596"/>
              <a:gd name="T40" fmla="*/ 2147483647 w 281"/>
              <a:gd name="T41" fmla="*/ 2147483647 h 596"/>
              <a:gd name="T42" fmla="*/ 2147483647 w 281"/>
              <a:gd name="T43" fmla="*/ 2147483647 h 596"/>
              <a:gd name="T44" fmla="*/ 2147483647 w 281"/>
              <a:gd name="T45" fmla="*/ 2147483647 h 596"/>
              <a:gd name="T46" fmla="*/ 2147483647 w 281"/>
              <a:gd name="T47" fmla="*/ 2147483647 h 596"/>
              <a:gd name="T48" fmla="*/ 2147483647 w 281"/>
              <a:gd name="T49" fmla="*/ 2147483647 h 596"/>
              <a:gd name="T50" fmla="*/ 2147483647 w 281"/>
              <a:gd name="T51" fmla="*/ 2147483647 h 596"/>
              <a:gd name="T52" fmla="*/ 2147483647 w 281"/>
              <a:gd name="T53" fmla="*/ 2147483647 h 596"/>
              <a:gd name="T54" fmla="*/ 2147483647 w 281"/>
              <a:gd name="T55" fmla="*/ 2147483647 h 596"/>
              <a:gd name="T56" fmla="*/ 2147483647 w 281"/>
              <a:gd name="T57" fmla="*/ 2147483647 h 596"/>
              <a:gd name="T58" fmla="*/ 2147483647 w 281"/>
              <a:gd name="T59" fmla="*/ 2147483647 h 596"/>
              <a:gd name="T60" fmla="*/ 2147483647 w 281"/>
              <a:gd name="T61" fmla="*/ 2147483647 h 596"/>
              <a:gd name="T62" fmla="*/ 2147483647 w 281"/>
              <a:gd name="T63" fmla="*/ 2147483647 h 596"/>
              <a:gd name="T64" fmla="*/ 2147483647 w 281"/>
              <a:gd name="T65" fmla="*/ 2147483647 h 596"/>
              <a:gd name="T66" fmla="*/ 2147483647 w 281"/>
              <a:gd name="T67" fmla="*/ 2147483647 h 5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1"/>
              <a:gd name="T103" fmla="*/ 0 h 596"/>
              <a:gd name="T104" fmla="*/ 281 w 281"/>
              <a:gd name="T105" fmla="*/ 596 h 5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1" h="596">
                <a:moveTo>
                  <a:pt x="193" y="556"/>
                </a:moveTo>
                <a:lnTo>
                  <a:pt x="200" y="523"/>
                </a:lnTo>
                <a:lnTo>
                  <a:pt x="226" y="501"/>
                </a:lnTo>
                <a:lnTo>
                  <a:pt x="248" y="451"/>
                </a:lnTo>
                <a:lnTo>
                  <a:pt x="281" y="415"/>
                </a:lnTo>
                <a:lnTo>
                  <a:pt x="272" y="348"/>
                </a:lnTo>
                <a:lnTo>
                  <a:pt x="219" y="303"/>
                </a:lnTo>
                <a:lnTo>
                  <a:pt x="193" y="250"/>
                </a:lnTo>
                <a:lnTo>
                  <a:pt x="188" y="203"/>
                </a:lnTo>
                <a:lnTo>
                  <a:pt x="195" y="102"/>
                </a:lnTo>
                <a:lnTo>
                  <a:pt x="160" y="60"/>
                </a:lnTo>
                <a:lnTo>
                  <a:pt x="131" y="52"/>
                </a:lnTo>
                <a:lnTo>
                  <a:pt x="112" y="21"/>
                </a:lnTo>
                <a:lnTo>
                  <a:pt x="74" y="19"/>
                </a:lnTo>
                <a:lnTo>
                  <a:pt x="52" y="0"/>
                </a:lnTo>
                <a:lnTo>
                  <a:pt x="34" y="28"/>
                </a:lnTo>
                <a:lnTo>
                  <a:pt x="17" y="43"/>
                </a:lnTo>
                <a:lnTo>
                  <a:pt x="7" y="85"/>
                </a:lnTo>
                <a:lnTo>
                  <a:pt x="14" y="115"/>
                </a:lnTo>
                <a:lnTo>
                  <a:pt x="0" y="159"/>
                </a:lnTo>
                <a:lnTo>
                  <a:pt x="24" y="162"/>
                </a:lnTo>
                <a:lnTo>
                  <a:pt x="38" y="177"/>
                </a:lnTo>
                <a:lnTo>
                  <a:pt x="17" y="263"/>
                </a:lnTo>
                <a:lnTo>
                  <a:pt x="31" y="293"/>
                </a:lnTo>
                <a:lnTo>
                  <a:pt x="28" y="317"/>
                </a:lnTo>
                <a:lnTo>
                  <a:pt x="17" y="387"/>
                </a:lnTo>
                <a:lnTo>
                  <a:pt x="31" y="449"/>
                </a:lnTo>
                <a:lnTo>
                  <a:pt x="10" y="446"/>
                </a:lnTo>
                <a:lnTo>
                  <a:pt x="24" y="472"/>
                </a:lnTo>
                <a:lnTo>
                  <a:pt x="52" y="511"/>
                </a:lnTo>
                <a:lnTo>
                  <a:pt x="102" y="527"/>
                </a:lnTo>
                <a:lnTo>
                  <a:pt x="129" y="585"/>
                </a:lnTo>
                <a:lnTo>
                  <a:pt x="160" y="596"/>
                </a:lnTo>
                <a:lnTo>
                  <a:pt x="193" y="556"/>
                </a:lnTo>
                <a:close/>
              </a:path>
            </a:pathLst>
          </a:custGeom>
          <a:noFill/>
          <a:ln w="3175">
            <a:solidFill>
              <a:schemeClr val="bg1">
                <a:lumMod val="75000"/>
              </a:schemeClr>
            </a:solidFill>
            <a:round/>
            <a:headEnd/>
            <a:tailEnd/>
          </a:ln>
          <a:extLst/>
        </p:spPr>
        <p:txBody>
          <a:bodyPr wrap="none" lIns="182824"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34" name="Freeform 67"/>
          <p:cNvSpPr>
            <a:spLocks noChangeAspect="1"/>
          </p:cNvSpPr>
          <p:nvPr/>
        </p:nvSpPr>
        <p:spPr bwMode="auto">
          <a:xfrm>
            <a:off x="4329115" y="5034756"/>
            <a:ext cx="273050" cy="192087"/>
          </a:xfrm>
          <a:custGeom>
            <a:avLst/>
            <a:gdLst>
              <a:gd name="T0" fmla="*/ 2147483647 w 372"/>
              <a:gd name="T1" fmla="*/ 2147483647 h 310"/>
              <a:gd name="T2" fmla="*/ 2147483647 w 372"/>
              <a:gd name="T3" fmla="*/ 2147483647 h 310"/>
              <a:gd name="T4" fmla="*/ 2147483647 w 372"/>
              <a:gd name="T5" fmla="*/ 2147483647 h 310"/>
              <a:gd name="T6" fmla="*/ 2147483647 w 372"/>
              <a:gd name="T7" fmla="*/ 2147483647 h 310"/>
              <a:gd name="T8" fmla="*/ 2147483647 w 372"/>
              <a:gd name="T9" fmla="*/ 2147483647 h 310"/>
              <a:gd name="T10" fmla="*/ 2147483647 w 372"/>
              <a:gd name="T11" fmla="*/ 2147483647 h 310"/>
              <a:gd name="T12" fmla="*/ 2147483647 w 372"/>
              <a:gd name="T13" fmla="*/ 2147483647 h 310"/>
              <a:gd name="T14" fmla="*/ 2147483647 w 372"/>
              <a:gd name="T15" fmla="*/ 2147483647 h 310"/>
              <a:gd name="T16" fmla="*/ 2147483647 w 372"/>
              <a:gd name="T17" fmla="*/ 2147483647 h 310"/>
              <a:gd name="T18" fmla="*/ 0 w 372"/>
              <a:gd name="T19" fmla="*/ 2147483647 h 310"/>
              <a:gd name="T20" fmla="*/ 2147483647 w 372"/>
              <a:gd name="T21" fmla="*/ 2147483647 h 310"/>
              <a:gd name="T22" fmla="*/ 2147483647 w 372"/>
              <a:gd name="T23" fmla="*/ 2147483647 h 310"/>
              <a:gd name="T24" fmla="*/ 2147483647 w 372"/>
              <a:gd name="T25" fmla="*/ 2147483647 h 310"/>
              <a:gd name="T26" fmla="*/ 2147483647 w 372"/>
              <a:gd name="T27" fmla="*/ 2147483647 h 310"/>
              <a:gd name="T28" fmla="*/ 2147483647 w 372"/>
              <a:gd name="T29" fmla="*/ 2147483647 h 310"/>
              <a:gd name="T30" fmla="*/ 2147483647 w 372"/>
              <a:gd name="T31" fmla="*/ 2147483647 h 310"/>
              <a:gd name="T32" fmla="*/ 2147483647 w 372"/>
              <a:gd name="T33" fmla="*/ 2147483647 h 310"/>
              <a:gd name="T34" fmla="*/ 2147483647 w 372"/>
              <a:gd name="T35" fmla="*/ 2147483647 h 310"/>
              <a:gd name="T36" fmla="*/ 2147483647 w 372"/>
              <a:gd name="T37" fmla="*/ 2147483647 h 310"/>
              <a:gd name="T38" fmla="*/ 2147483647 w 372"/>
              <a:gd name="T39" fmla="*/ 2147483647 h 310"/>
              <a:gd name="T40" fmla="*/ 2147483647 w 372"/>
              <a:gd name="T41" fmla="*/ 2147483647 h 310"/>
              <a:gd name="T42" fmla="*/ 2147483647 w 372"/>
              <a:gd name="T43" fmla="*/ 0 h 310"/>
              <a:gd name="T44" fmla="*/ 2147483647 w 372"/>
              <a:gd name="T45" fmla="*/ 2147483647 h 3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2"/>
              <a:gd name="T70" fmla="*/ 0 h 310"/>
              <a:gd name="T71" fmla="*/ 372 w 372"/>
              <a:gd name="T72" fmla="*/ 310 h 3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2" h="310">
                <a:moveTo>
                  <a:pt x="228" y="7"/>
                </a:moveTo>
                <a:lnTo>
                  <a:pt x="186" y="4"/>
                </a:lnTo>
                <a:lnTo>
                  <a:pt x="178" y="16"/>
                </a:lnTo>
                <a:lnTo>
                  <a:pt x="133" y="10"/>
                </a:lnTo>
                <a:lnTo>
                  <a:pt x="107" y="38"/>
                </a:lnTo>
                <a:lnTo>
                  <a:pt x="88" y="19"/>
                </a:lnTo>
                <a:lnTo>
                  <a:pt x="34" y="36"/>
                </a:lnTo>
                <a:lnTo>
                  <a:pt x="34" y="60"/>
                </a:lnTo>
                <a:lnTo>
                  <a:pt x="7" y="64"/>
                </a:lnTo>
                <a:lnTo>
                  <a:pt x="0" y="165"/>
                </a:lnTo>
                <a:lnTo>
                  <a:pt x="5" y="212"/>
                </a:lnTo>
                <a:lnTo>
                  <a:pt x="31" y="265"/>
                </a:lnTo>
                <a:lnTo>
                  <a:pt x="84" y="310"/>
                </a:lnTo>
                <a:lnTo>
                  <a:pt x="183" y="289"/>
                </a:lnTo>
                <a:lnTo>
                  <a:pt x="212" y="258"/>
                </a:lnTo>
                <a:lnTo>
                  <a:pt x="260" y="234"/>
                </a:lnTo>
                <a:lnTo>
                  <a:pt x="317" y="229"/>
                </a:lnTo>
                <a:lnTo>
                  <a:pt x="372" y="181"/>
                </a:lnTo>
                <a:lnTo>
                  <a:pt x="365" y="134"/>
                </a:lnTo>
                <a:lnTo>
                  <a:pt x="341" y="55"/>
                </a:lnTo>
                <a:lnTo>
                  <a:pt x="274" y="7"/>
                </a:lnTo>
                <a:lnTo>
                  <a:pt x="257" y="0"/>
                </a:lnTo>
                <a:lnTo>
                  <a:pt x="228" y="7"/>
                </a:lnTo>
                <a:close/>
              </a:path>
            </a:pathLst>
          </a:custGeom>
          <a:noFill/>
          <a:ln w="3175">
            <a:solidFill>
              <a:schemeClr val="bg1">
                <a:lumMod val="75000"/>
              </a:schemeClr>
            </a:solidFill>
            <a:round/>
            <a:headEnd/>
            <a:tailEnd/>
          </a:ln>
          <a:extLst/>
        </p:spPr>
        <p:txBody>
          <a:bodyPr wrap="none" lIns="182824"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35" name="Freeform 68"/>
          <p:cNvSpPr>
            <a:spLocks noChangeAspect="1"/>
          </p:cNvSpPr>
          <p:nvPr/>
        </p:nvSpPr>
        <p:spPr bwMode="auto">
          <a:xfrm>
            <a:off x="4084640" y="4558506"/>
            <a:ext cx="485775" cy="554037"/>
          </a:xfrm>
          <a:custGeom>
            <a:avLst/>
            <a:gdLst>
              <a:gd name="T0" fmla="*/ 2147483647 w 652"/>
              <a:gd name="T1" fmla="*/ 2147483647 h 888"/>
              <a:gd name="T2" fmla="*/ 2147483647 w 652"/>
              <a:gd name="T3" fmla="*/ 2147483647 h 888"/>
              <a:gd name="T4" fmla="*/ 2147483647 w 652"/>
              <a:gd name="T5" fmla="*/ 2147483647 h 888"/>
              <a:gd name="T6" fmla="*/ 2147483647 w 652"/>
              <a:gd name="T7" fmla="*/ 2147483647 h 888"/>
              <a:gd name="T8" fmla="*/ 2147483647 w 652"/>
              <a:gd name="T9" fmla="*/ 2147483647 h 888"/>
              <a:gd name="T10" fmla="*/ 2147483647 w 652"/>
              <a:gd name="T11" fmla="*/ 2147483647 h 888"/>
              <a:gd name="T12" fmla="*/ 2147483647 w 652"/>
              <a:gd name="T13" fmla="*/ 2147483647 h 888"/>
              <a:gd name="T14" fmla="*/ 2147483647 w 652"/>
              <a:gd name="T15" fmla="*/ 2147483647 h 888"/>
              <a:gd name="T16" fmla="*/ 2147483647 w 652"/>
              <a:gd name="T17" fmla="*/ 2147483647 h 888"/>
              <a:gd name="T18" fmla="*/ 2147483647 w 652"/>
              <a:gd name="T19" fmla="*/ 2147483647 h 888"/>
              <a:gd name="T20" fmla="*/ 2147483647 w 652"/>
              <a:gd name="T21" fmla="*/ 2147483647 h 888"/>
              <a:gd name="T22" fmla="*/ 2147483647 w 652"/>
              <a:gd name="T23" fmla="*/ 2147483647 h 888"/>
              <a:gd name="T24" fmla="*/ 2147483647 w 652"/>
              <a:gd name="T25" fmla="*/ 2147483647 h 888"/>
              <a:gd name="T26" fmla="*/ 2147483647 w 652"/>
              <a:gd name="T27" fmla="*/ 2147483647 h 888"/>
              <a:gd name="T28" fmla="*/ 2147483647 w 652"/>
              <a:gd name="T29" fmla="*/ 2147483647 h 888"/>
              <a:gd name="T30" fmla="*/ 2147483647 w 652"/>
              <a:gd name="T31" fmla="*/ 2147483647 h 888"/>
              <a:gd name="T32" fmla="*/ 2147483647 w 652"/>
              <a:gd name="T33" fmla="*/ 2147483647 h 888"/>
              <a:gd name="T34" fmla="*/ 2147483647 w 652"/>
              <a:gd name="T35" fmla="*/ 2147483647 h 888"/>
              <a:gd name="T36" fmla="*/ 2147483647 w 652"/>
              <a:gd name="T37" fmla="*/ 2147483647 h 888"/>
              <a:gd name="T38" fmla="*/ 2147483647 w 652"/>
              <a:gd name="T39" fmla="*/ 2147483647 h 888"/>
              <a:gd name="T40" fmla="*/ 2147483647 w 652"/>
              <a:gd name="T41" fmla="*/ 0 h 888"/>
              <a:gd name="T42" fmla="*/ 2147483647 w 652"/>
              <a:gd name="T43" fmla="*/ 2147483647 h 888"/>
              <a:gd name="T44" fmla="*/ 2147483647 w 652"/>
              <a:gd name="T45" fmla="*/ 2147483647 h 888"/>
              <a:gd name="T46" fmla="*/ 2147483647 w 652"/>
              <a:gd name="T47" fmla="*/ 2147483647 h 888"/>
              <a:gd name="T48" fmla="*/ 2147483647 w 652"/>
              <a:gd name="T49" fmla="*/ 2147483647 h 888"/>
              <a:gd name="T50" fmla="*/ 2147483647 w 652"/>
              <a:gd name="T51" fmla="*/ 2147483647 h 888"/>
              <a:gd name="T52" fmla="*/ 2147483647 w 652"/>
              <a:gd name="T53" fmla="*/ 2147483647 h 888"/>
              <a:gd name="T54" fmla="*/ 2147483647 w 652"/>
              <a:gd name="T55" fmla="*/ 2147483647 h 888"/>
              <a:gd name="T56" fmla="*/ 2147483647 w 652"/>
              <a:gd name="T57" fmla="*/ 2147483647 h 888"/>
              <a:gd name="T58" fmla="*/ 2147483647 w 652"/>
              <a:gd name="T59" fmla="*/ 2147483647 h 888"/>
              <a:gd name="T60" fmla="*/ 2147483647 w 652"/>
              <a:gd name="T61" fmla="*/ 2147483647 h 888"/>
              <a:gd name="T62" fmla="*/ 2147483647 w 652"/>
              <a:gd name="T63" fmla="*/ 2147483647 h 888"/>
              <a:gd name="T64" fmla="*/ 2147483647 w 652"/>
              <a:gd name="T65" fmla="*/ 2147483647 h 888"/>
              <a:gd name="T66" fmla="*/ 2147483647 w 652"/>
              <a:gd name="T67" fmla="*/ 2147483647 h 888"/>
              <a:gd name="T68" fmla="*/ 2147483647 w 652"/>
              <a:gd name="T69" fmla="*/ 2147483647 h 888"/>
              <a:gd name="T70" fmla="*/ 2147483647 w 652"/>
              <a:gd name="T71" fmla="*/ 2147483647 h 888"/>
              <a:gd name="T72" fmla="*/ 2147483647 w 652"/>
              <a:gd name="T73" fmla="*/ 2147483647 h 888"/>
              <a:gd name="T74" fmla="*/ 2147483647 w 652"/>
              <a:gd name="T75" fmla="*/ 2147483647 h 888"/>
              <a:gd name="T76" fmla="*/ 2147483647 w 652"/>
              <a:gd name="T77" fmla="*/ 2147483647 h 888"/>
              <a:gd name="T78" fmla="*/ 2147483647 w 652"/>
              <a:gd name="T79" fmla="*/ 2147483647 h 888"/>
              <a:gd name="T80" fmla="*/ 2147483647 w 652"/>
              <a:gd name="T81" fmla="*/ 2147483647 h 888"/>
              <a:gd name="T82" fmla="*/ 2147483647 w 652"/>
              <a:gd name="T83" fmla="*/ 2147483647 h 888"/>
              <a:gd name="T84" fmla="*/ 2147483647 w 652"/>
              <a:gd name="T85" fmla="*/ 2147483647 h 888"/>
              <a:gd name="T86" fmla="*/ 2147483647 w 652"/>
              <a:gd name="T87" fmla="*/ 2147483647 h 888"/>
              <a:gd name="T88" fmla="*/ 2147483647 w 652"/>
              <a:gd name="T89" fmla="*/ 2147483647 h 888"/>
              <a:gd name="T90" fmla="*/ 2147483647 w 652"/>
              <a:gd name="T91" fmla="*/ 2147483647 h 888"/>
              <a:gd name="T92" fmla="*/ 2147483647 w 652"/>
              <a:gd name="T93" fmla="*/ 2147483647 h 888"/>
              <a:gd name="T94" fmla="*/ 2147483647 w 652"/>
              <a:gd name="T95" fmla="*/ 2147483647 h 888"/>
              <a:gd name="T96" fmla="*/ 2147483647 w 652"/>
              <a:gd name="T97" fmla="*/ 2147483647 h 888"/>
              <a:gd name="T98" fmla="*/ 2147483647 w 652"/>
              <a:gd name="T99" fmla="*/ 2147483647 h 8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2"/>
              <a:gd name="T151" fmla="*/ 0 h 888"/>
              <a:gd name="T152" fmla="*/ 652 w 652"/>
              <a:gd name="T153" fmla="*/ 888 h 8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2" h="888">
                <a:moveTo>
                  <a:pt x="147" y="814"/>
                </a:moveTo>
                <a:lnTo>
                  <a:pt x="157" y="772"/>
                </a:lnTo>
                <a:lnTo>
                  <a:pt x="174" y="757"/>
                </a:lnTo>
                <a:lnTo>
                  <a:pt x="192" y="729"/>
                </a:lnTo>
                <a:lnTo>
                  <a:pt x="214" y="748"/>
                </a:lnTo>
                <a:lnTo>
                  <a:pt x="252" y="750"/>
                </a:lnTo>
                <a:lnTo>
                  <a:pt x="271" y="781"/>
                </a:lnTo>
                <a:lnTo>
                  <a:pt x="300" y="789"/>
                </a:lnTo>
                <a:lnTo>
                  <a:pt x="335" y="831"/>
                </a:lnTo>
                <a:lnTo>
                  <a:pt x="362" y="827"/>
                </a:lnTo>
                <a:lnTo>
                  <a:pt x="362" y="803"/>
                </a:lnTo>
                <a:lnTo>
                  <a:pt x="416" y="786"/>
                </a:lnTo>
                <a:lnTo>
                  <a:pt x="435" y="805"/>
                </a:lnTo>
                <a:lnTo>
                  <a:pt x="461" y="777"/>
                </a:lnTo>
                <a:lnTo>
                  <a:pt x="506" y="783"/>
                </a:lnTo>
                <a:lnTo>
                  <a:pt x="514" y="771"/>
                </a:lnTo>
                <a:lnTo>
                  <a:pt x="556" y="774"/>
                </a:lnTo>
                <a:lnTo>
                  <a:pt x="585" y="767"/>
                </a:lnTo>
                <a:lnTo>
                  <a:pt x="602" y="774"/>
                </a:lnTo>
                <a:lnTo>
                  <a:pt x="597" y="709"/>
                </a:lnTo>
                <a:lnTo>
                  <a:pt x="623" y="636"/>
                </a:lnTo>
                <a:lnTo>
                  <a:pt x="652" y="602"/>
                </a:lnTo>
                <a:lnTo>
                  <a:pt x="609" y="561"/>
                </a:lnTo>
                <a:lnTo>
                  <a:pt x="580" y="523"/>
                </a:lnTo>
                <a:lnTo>
                  <a:pt x="568" y="468"/>
                </a:lnTo>
                <a:lnTo>
                  <a:pt x="571" y="411"/>
                </a:lnTo>
                <a:lnTo>
                  <a:pt x="614" y="387"/>
                </a:lnTo>
                <a:lnTo>
                  <a:pt x="588" y="382"/>
                </a:lnTo>
                <a:lnTo>
                  <a:pt x="562" y="340"/>
                </a:lnTo>
                <a:lnTo>
                  <a:pt x="587" y="309"/>
                </a:lnTo>
                <a:lnTo>
                  <a:pt x="566" y="282"/>
                </a:lnTo>
                <a:lnTo>
                  <a:pt x="538" y="309"/>
                </a:lnTo>
                <a:lnTo>
                  <a:pt x="461" y="289"/>
                </a:lnTo>
                <a:lnTo>
                  <a:pt x="419" y="259"/>
                </a:lnTo>
                <a:lnTo>
                  <a:pt x="404" y="196"/>
                </a:lnTo>
                <a:lnTo>
                  <a:pt x="354" y="179"/>
                </a:lnTo>
                <a:lnTo>
                  <a:pt x="328" y="146"/>
                </a:lnTo>
                <a:lnTo>
                  <a:pt x="312" y="99"/>
                </a:lnTo>
                <a:lnTo>
                  <a:pt x="266" y="41"/>
                </a:lnTo>
                <a:lnTo>
                  <a:pt x="228" y="27"/>
                </a:lnTo>
                <a:lnTo>
                  <a:pt x="214" y="19"/>
                </a:lnTo>
                <a:lnTo>
                  <a:pt x="200" y="0"/>
                </a:lnTo>
                <a:lnTo>
                  <a:pt x="171" y="13"/>
                </a:lnTo>
                <a:lnTo>
                  <a:pt x="140" y="17"/>
                </a:lnTo>
                <a:lnTo>
                  <a:pt x="100" y="46"/>
                </a:lnTo>
                <a:lnTo>
                  <a:pt x="64" y="50"/>
                </a:lnTo>
                <a:lnTo>
                  <a:pt x="47" y="63"/>
                </a:lnTo>
                <a:lnTo>
                  <a:pt x="11" y="69"/>
                </a:lnTo>
                <a:lnTo>
                  <a:pt x="33" y="86"/>
                </a:lnTo>
                <a:lnTo>
                  <a:pt x="31" y="101"/>
                </a:lnTo>
                <a:lnTo>
                  <a:pt x="38" y="115"/>
                </a:lnTo>
                <a:lnTo>
                  <a:pt x="31" y="127"/>
                </a:lnTo>
                <a:lnTo>
                  <a:pt x="42" y="137"/>
                </a:lnTo>
                <a:lnTo>
                  <a:pt x="52" y="130"/>
                </a:lnTo>
                <a:lnTo>
                  <a:pt x="61" y="136"/>
                </a:lnTo>
                <a:lnTo>
                  <a:pt x="50" y="144"/>
                </a:lnTo>
                <a:lnTo>
                  <a:pt x="54" y="172"/>
                </a:lnTo>
                <a:lnTo>
                  <a:pt x="76" y="184"/>
                </a:lnTo>
                <a:lnTo>
                  <a:pt x="109" y="184"/>
                </a:lnTo>
                <a:lnTo>
                  <a:pt x="116" y="192"/>
                </a:lnTo>
                <a:lnTo>
                  <a:pt x="107" y="199"/>
                </a:lnTo>
                <a:lnTo>
                  <a:pt x="81" y="198"/>
                </a:lnTo>
                <a:lnTo>
                  <a:pt x="73" y="218"/>
                </a:lnTo>
                <a:lnTo>
                  <a:pt x="83" y="246"/>
                </a:lnTo>
                <a:lnTo>
                  <a:pt x="81" y="258"/>
                </a:lnTo>
                <a:lnTo>
                  <a:pt x="112" y="258"/>
                </a:lnTo>
                <a:lnTo>
                  <a:pt x="116" y="287"/>
                </a:lnTo>
                <a:lnTo>
                  <a:pt x="88" y="339"/>
                </a:lnTo>
                <a:lnTo>
                  <a:pt x="92" y="352"/>
                </a:lnTo>
                <a:lnTo>
                  <a:pt x="83" y="366"/>
                </a:lnTo>
                <a:lnTo>
                  <a:pt x="90" y="383"/>
                </a:lnTo>
                <a:lnTo>
                  <a:pt x="116" y="387"/>
                </a:lnTo>
                <a:lnTo>
                  <a:pt x="164" y="428"/>
                </a:lnTo>
                <a:lnTo>
                  <a:pt x="154" y="449"/>
                </a:lnTo>
                <a:lnTo>
                  <a:pt x="133" y="450"/>
                </a:lnTo>
                <a:lnTo>
                  <a:pt x="119" y="444"/>
                </a:lnTo>
                <a:lnTo>
                  <a:pt x="112" y="454"/>
                </a:lnTo>
                <a:lnTo>
                  <a:pt x="154" y="497"/>
                </a:lnTo>
                <a:lnTo>
                  <a:pt x="150" y="524"/>
                </a:lnTo>
                <a:lnTo>
                  <a:pt x="130" y="523"/>
                </a:lnTo>
                <a:lnTo>
                  <a:pt x="76" y="540"/>
                </a:lnTo>
                <a:lnTo>
                  <a:pt x="73" y="555"/>
                </a:lnTo>
                <a:lnTo>
                  <a:pt x="92" y="581"/>
                </a:lnTo>
                <a:lnTo>
                  <a:pt x="92" y="597"/>
                </a:lnTo>
                <a:lnTo>
                  <a:pt x="81" y="602"/>
                </a:lnTo>
                <a:lnTo>
                  <a:pt x="68" y="580"/>
                </a:lnTo>
                <a:lnTo>
                  <a:pt x="57" y="580"/>
                </a:lnTo>
                <a:lnTo>
                  <a:pt x="35" y="600"/>
                </a:lnTo>
                <a:lnTo>
                  <a:pt x="28" y="641"/>
                </a:lnTo>
                <a:lnTo>
                  <a:pt x="4" y="657"/>
                </a:lnTo>
                <a:lnTo>
                  <a:pt x="0" y="683"/>
                </a:lnTo>
                <a:lnTo>
                  <a:pt x="16" y="724"/>
                </a:lnTo>
                <a:lnTo>
                  <a:pt x="4" y="746"/>
                </a:lnTo>
                <a:lnTo>
                  <a:pt x="4" y="767"/>
                </a:lnTo>
                <a:lnTo>
                  <a:pt x="50" y="798"/>
                </a:lnTo>
                <a:lnTo>
                  <a:pt x="83" y="826"/>
                </a:lnTo>
                <a:lnTo>
                  <a:pt x="107" y="841"/>
                </a:lnTo>
                <a:lnTo>
                  <a:pt x="124" y="877"/>
                </a:lnTo>
                <a:lnTo>
                  <a:pt x="140" y="888"/>
                </a:lnTo>
                <a:lnTo>
                  <a:pt x="154" y="844"/>
                </a:lnTo>
                <a:lnTo>
                  <a:pt x="147" y="814"/>
                </a:lnTo>
                <a:close/>
              </a:path>
            </a:pathLst>
          </a:custGeom>
          <a:noFill/>
          <a:ln w="3175">
            <a:solidFill>
              <a:schemeClr val="bg1">
                <a:lumMod val="75000"/>
              </a:schemeClr>
            </a:solidFill>
            <a:round/>
            <a:headEnd/>
            <a:tailEnd/>
          </a:ln>
          <a:extLst/>
        </p:spPr>
        <p:txBody>
          <a:bodyPr wrap="none" lIns="182824"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36" name="Freeform 69"/>
          <p:cNvSpPr>
            <a:spLocks noChangeAspect="1"/>
          </p:cNvSpPr>
          <p:nvPr/>
        </p:nvSpPr>
        <p:spPr bwMode="auto">
          <a:xfrm>
            <a:off x="3778252" y="4680743"/>
            <a:ext cx="427038" cy="341313"/>
          </a:xfrm>
          <a:custGeom>
            <a:avLst/>
            <a:gdLst>
              <a:gd name="T0" fmla="*/ 2147483647 w 574"/>
              <a:gd name="T1" fmla="*/ 2147483647 h 550"/>
              <a:gd name="T2" fmla="*/ 2147483647 w 574"/>
              <a:gd name="T3" fmla="*/ 2147483647 h 550"/>
              <a:gd name="T4" fmla="*/ 2147483647 w 574"/>
              <a:gd name="T5" fmla="*/ 2147483647 h 550"/>
              <a:gd name="T6" fmla="*/ 2147483647 w 574"/>
              <a:gd name="T7" fmla="*/ 2147483647 h 550"/>
              <a:gd name="T8" fmla="*/ 2147483647 w 574"/>
              <a:gd name="T9" fmla="*/ 2147483647 h 550"/>
              <a:gd name="T10" fmla="*/ 2147483647 w 574"/>
              <a:gd name="T11" fmla="*/ 2147483647 h 550"/>
              <a:gd name="T12" fmla="*/ 2147483647 w 574"/>
              <a:gd name="T13" fmla="*/ 2147483647 h 550"/>
              <a:gd name="T14" fmla="*/ 2147483647 w 574"/>
              <a:gd name="T15" fmla="*/ 2147483647 h 550"/>
              <a:gd name="T16" fmla="*/ 2147483647 w 574"/>
              <a:gd name="T17" fmla="*/ 2147483647 h 550"/>
              <a:gd name="T18" fmla="*/ 2147483647 w 574"/>
              <a:gd name="T19" fmla="*/ 2147483647 h 550"/>
              <a:gd name="T20" fmla="*/ 2147483647 w 574"/>
              <a:gd name="T21" fmla="*/ 2147483647 h 550"/>
              <a:gd name="T22" fmla="*/ 2147483647 w 574"/>
              <a:gd name="T23" fmla="*/ 2147483647 h 550"/>
              <a:gd name="T24" fmla="*/ 2147483647 w 574"/>
              <a:gd name="T25" fmla="*/ 2147483647 h 550"/>
              <a:gd name="T26" fmla="*/ 2147483647 w 574"/>
              <a:gd name="T27" fmla="*/ 2147483647 h 550"/>
              <a:gd name="T28" fmla="*/ 2147483647 w 574"/>
              <a:gd name="T29" fmla="*/ 2147483647 h 550"/>
              <a:gd name="T30" fmla="*/ 2147483647 w 574"/>
              <a:gd name="T31" fmla="*/ 2147483647 h 550"/>
              <a:gd name="T32" fmla="*/ 2147483647 w 574"/>
              <a:gd name="T33" fmla="*/ 2147483647 h 550"/>
              <a:gd name="T34" fmla="*/ 2147483647 w 574"/>
              <a:gd name="T35" fmla="*/ 2147483647 h 550"/>
              <a:gd name="T36" fmla="*/ 2147483647 w 574"/>
              <a:gd name="T37" fmla="*/ 2147483647 h 550"/>
              <a:gd name="T38" fmla="*/ 2147483647 w 574"/>
              <a:gd name="T39" fmla="*/ 2147483647 h 550"/>
              <a:gd name="T40" fmla="*/ 2147483647 w 574"/>
              <a:gd name="T41" fmla="*/ 0 h 550"/>
              <a:gd name="T42" fmla="*/ 2147483647 w 574"/>
              <a:gd name="T43" fmla="*/ 2147483647 h 550"/>
              <a:gd name="T44" fmla="*/ 2147483647 w 574"/>
              <a:gd name="T45" fmla="*/ 2147483647 h 550"/>
              <a:gd name="T46" fmla="*/ 2147483647 w 574"/>
              <a:gd name="T47" fmla="*/ 2147483647 h 550"/>
              <a:gd name="T48" fmla="*/ 0 w 574"/>
              <a:gd name="T49" fmla="*/ 2147483647 h 550"/>
              <a:gd name="T50" fmla="*/ 2147483647 w 574"/>
              <a:gd name="T51" fmla="*/ 2147483647 h 550"/>
              <a:gd name="T52" fmla="*/ 2147483647 w 574"/>
              <a:gd name="T53" fmla="*/ 2147483647 h 550"/>
              <a:gd name="T54" fmla="*/ 2147483647 w 574"/>
              <a:gd name="T55" fmla="*/ 2147483647 h 550"/>
              <a:gd name="T56" fmla="*/ 2147483647 w 574"/>
              <a:gd name="T57" fmla="*/ 2147483647 h 550"/>
              <a:gd name="T58" fmla="*/ 2147483647 w 574"/>
              <a:gd name="T59" fmla="*/ 2147483647 h 550"/>
              <a:gd name="T60" fmla="*/ 2147483647 w 574"/>
              <a:gd name="T61" fmla="*/ 2147483647 h 550"/>
              <a:gd name="T62" fmla="*/ 2147483647 w 574"/>
              <a:gd name="T63" fmla="*/ 2147483647 h 550"/>
              <a:gd name="T64" fmla="*/ 2147483647 w 574"/>
              <a:gd name="T65" fmla="*/ 2147483647 h 550"/>
              <a:gd name="T66" fmla="*/ 2147483647 w 574"/>
              <a:gd name="T67" fmla="*/ 2147483647 h 550"/>
              <a:gd name="T68" fmla="*/ 2147483647 w 574"/>
              <a:gd name="T69" fmla="*/ 2147483647 h 550"/>
              <a:gd name="T70" fmla="*/ 2147483647 w 574"/>
              <a:gd name="T71" fmla="*/ 2147483647 h 550"/>
              <a:gd name="T72" fmla="*/ 2147483647 w 574"/>
              <a:gd name="T73" fmla="*/ 2147483647 h 550"/>
              <a:gd name="T74" fmla="*/ 2147483647 w 574"/>
              <a:gd name="T75" fmla="*/ 2147483647 h 5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4"/>
              <a:gd name="T115" fmla="*/ 0 h 550"/>
              <a:gd name="T116" fmla="*/ 574 w 574"/>
              <a:gd name="T117" fmla="*/ 550 h 5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4" h="550">
                <a:moveTo>
                  <a:pt x="410" y="487"/>
                </a:moveTo>
                <a:lnTo>
                  <a:pt x="414" y="461"/>
                </a:lnTo>
                <a:lnTo>
                  <a:pt x="438" y="445"/>
                </a:lnTo>
                <a:lnTo>
                  <a:pt x="445" y="404"/>
                </a:lnTo>
                <a:lnTo>
                  <a:pt x="467" y="384"/>
                </a:lnTo>
                <a:lnTo>
                  <a:pt x="478" y="384"/>
                </a:lnTo>
                <a:lnTo>
                  <a:pt x="491" y="406"/>
                </a:lnTo>
                <a:lnTo>
                  <a:pt x="502" y="401"/>
                </a:lnTo>
                <a:lnTo>
                  <a:pt x="502" y="385"/>
                </a:lnTo>
                <a:lnTo>
                  <a:pt x="483" y="359"/>
                </a:lnTo>
                <a:lnTo>
                  <a:pt x="486" y="344"/>
                </a:lnTo>
                <a:lnTo>
                  <a:pt x="540" y="327"/>
                </a:lnTo>
                <a:lnTo>
                  <a:pt x="560" y="328"/>
                </a:lnTo>
                <a:lnTo>
                  <a:pt x="564" y="301"/>
                </a:lnTo>
                <a:lnTo>
                  <a:pt x="522" y="258"/>
                </a:lnTo>
                <a:lnTo>
                  <a:pt x="529" y="248"/>
                </a:lnTo>
                <a:lnTo>
                  <a:pt x="543" y="254"/>
                </a:lnTo>
                <a:lnTo>
                  <a:pt x="564" y="253"/>
                </a:lnTo>
                <a:lnTo>
                  <a:pt x="574" y="232"/>
                </a:lnTo>
                <a:lnTo>
                  <a:pt x="526" y="191"/>
                </a:lnTo>
                <a:lnTo>
                  <a:pt x="500" y="187"/>
                </a:lnTo>
                <a:lnTo>
                  <a:pt x="493" y="170"/>
                </a:lnTo>
                <a:lnTo>
                  <a:pt x="502" y="156"/>
                </a:lnTo>
                <a:lnTo>
                  <a:pt x="498" y="143"/>
                </a:lnTo>
                <a:lnTo>
                  <a:pt x="526" y="91"/>
                </a:lnTo>
                <a:lnTo>
                  <a:pt x="522" y="62"/>
                </a:lnTo>
                <a:lnTo>
                  <a:pt x="491" y="62"/>
                </a:lnTo>
                <a:lnTo>
                  <a:pt x="476" y="76"/>
                </a:lnTo>
                <a:lnTo>
                  <a:pt x="453" y="77"/>
                </a:lnTo>
                <a:lnTo>
                  <a:pt x="424" y="31"/>
                </a:lnTo>
                <a:lnTo>
                  <a:pt x="405" y="31"/>
                </a:lnTo>
                <a:lnTo>
                  <a:pt x="400" y="41"/>
                </a:lnTo>
                <a:lnTo>
                  <a:pt x="390" y="27"/>
                </a:lnTo>
                <a:lnTo>
                  <a:pt x="360" y="26"/>
                </a:lnTo>
                <a:lnTo>
                  <a:pt x="353" y="36"/>
                </a:lnTo>
                <a:lnTo>
                  <a:pt x="326" y="22"/>
                </a:lnTo>
                <a:lnTo>
                  <a:pt x="305" y="41"/>
                </a:lnTo>
                <a:lnTo>
                  <a:pt x="283" y="26"/>
                </a:lnTo>
                <a:lnTo>
                  <a:pt x="234" y="26"/>
                </a:lnTo>
                <a:lnTo>
                  <a:pt x="222" y="15"/>
                </a:lnTo>
                <a:lnTo>
                  <a:pt x="207" y="22"/>
                </a:lnTo>
                <a:lnTo>
                  <a:pt x="176" y="0"/>
                </a:lnTo>
                <a:lnTo>
                  <a:pt x="160" y="14"/>
                </a:lnTo>
                <a:lnTo>
                  <a:pt x="112" y="8"/>
                </a:lnTo>
                <a:lnTo>
                  <a:pt x="90" y="55"/>
                </a:lnTo>
                <a:lnTo>
                  <a:pt x="45" y="10"/>
                </a:lnTo>
                <a:lnTo>
                  <a:pt x="22" y="5"/>
                </a:lnTo>
                <a:lnTo>
                  <a:pt x="7" y="20"/>
                </a:lnTo>
                <a:lnTo>
                  <a:pt x="7" y="70"/>
                </a:lnTo>
                <a:lnTo>
                  <a:pt x="0" y="93"/>
                </a:lnTo>
                <a:lnTo>
                  <a:pt x="21" y="110"/>
                </a:lnTo>
                <a:lnTo>
                  <a:pt x="33" y="112"/>
                </a:lnTo>
                <a:lnTo>
                  <a:pt x="43" y="144"/>
                </a:lnTo>
                <a:lnTo>
                  <a:pt x="58" y="160"/>
                </a:lnTo>
                <a:lnTo>
                  <a:pt x="69" y="189"/>
                </a:lnTo>
                <a:lnTo>
                  <a:pt x="62" y="215"/>
                </a:lnTo>
                <a:lnTo>
                  <a:pt x="74" y="215"/>
                </a:lnTo>
                <a:lnTo>
                  <a:pt x="96" y="249"/>
                </a:lnTo>
                <a:lnTo>
                  <a:pt x="114" y="253"/>
                </a:lnTo>
                <a:lnTo>
                  <a:pt x="196" y="354"/>
                </a:lnTo>
                <a:lnTo>
                  <a:pt x="222" y="370"/>
                </a:lnTo>
                <a:lnTo>
                  <a:pt x="229" y="401"/>
                </a:lnTo>
                <a:lnTo>
                  <a:pt x="291" y="463"/>
                </a:lnTo>
                <a:lnTo>
                  <a:pt x="272" y="475"/>
                </a:lnTo>
                <a:lnTo>
                  <a:pt x="276" y="488"/>
                </a:lnTo>
                <a:lnTo>
                  <a:pt x="295" y="475"/>
                </a:lnTo>
                <a:lnTo>
                  <a:pt x="314" y="476"/>
                </a:lnTo>
                <a:lnTo>
                  <a:pt x="315" y="490"/>
                </a:lnTo>
                <a:lnTo>
                  <a:pt x="336" y="506"/>
                </a:lnTo>
                <a:lnTo>
                  <a:pt x="355" y="509"/>
                </a:lnTo>
                <a:lnTo>
                  <a:pt x="379" y="533"/>
                </a:lnTo>
                <a:lnTo>
                  <a:pt x="402" y="535"/>
                </a:lnTo>
                <a:lnTo>
                  <a:pt x="402" y="549"/>
                </a:lnTo>
                <a:lnTo>
                  <a:pt x="414" y="550"/>
                </a:lnTo>
                <a:lnTo>
                  <a:pt x="426" y="528"/>
                </a:lnTo>
                <a:lnTo>
                  <a:pt x="410" y="487"/>
                </a:lnTo>
                <a:close/>
              </a:path>
            </a:pathLst>
          </a:custGeom>
          <a:noFill/>
          <a:ln w="3175">
            <a:solidFill>
              <a:schemeClr val="bg1">
                <a:lumMod val="75000"/>
              </a:schemeClr>
            </a:solidFill>
            <a:round/>
            <a:headEnd/>
            <a:tailEnd/>
          </a:ln>
          <a:extLst/>
        </p:spPr>
        <p:txBody>
          <a:bodyPr wrap="none" lIns="182824"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37" name="Freeform 70"/>
          <p:cNvSpPr>
            <a:spLocks noChangeAspect="1" noEditPoints="1"/>
          </p:cNvSpPr>
          <p:nvPr/>
        </p:nvSpPr>
        <p:spPr bwMode="auto">
          <a:xfrm>
            <a:off x="3538540" y="4529931"/>
            <a:ext cx="625475" cy="504825"/>
          </a:xfrm>
          <a:custGeom>
            <a:avLst/>
            <a:gdLst>
              <a:gd name="T0" fmla="*/ 2147483647 w 840"/>
              <a:gd name="T1" fmla="*/ 2147483647 h 817"/>
              <a:gd name="T2" fmla="*/ 2147483647 w 840"/>
              <a:gd name="T3" fmla="*/ 2147483647 h 817"/>
              <a:gd name="T4" fmla="*/ 2147483647 w 840"/>
              <a:gd name="T5" fmla="*/ 2147483647 h 817"/>
              <a:gd name="T6" fmla="*/ 2147483647 w 840"/>
              <a:gd name="T7" fmla="*/ 2147483647 h 817"/>
              <a:gd name="T8" fmla="*/ 2147483647 w 840"/>
              <a:gd name="T9" fmla="*/ 2147483647 h 817"/>
              <a:gd name="T10" fmla="*/ 2147483647 w 840"/>
              <a:gd name="T11" fmla="*/ 2147483647 h 817"/>
              <a:gd name="T12" fmla="*/ 2147483647 w 840"/>
              <a:gd name="T13" fmla="*/ 2147483647 h 817"/>
              <a:gd name="T14" fmla="*/ 2147483647 w 840"/>
              <a:gd name="T15" fmla="*/ 2147483647 h 817"/>
              <a:gd name="T16" fmla="*/ 2147483647 w 840"/>
              <a:gd name="T17" fmla="*/ 2147483647 h 817"/>
              <a:gd name="T18" fmla="*/ 2147483647 w 840"/>
              <a:gd name="T19" fmla="*/ 2147483647 h 817"/>
              <a:gd name="T20" fmla="*/ 2147483647 w 840"/>
              <a:gd name="T21" fmla="*/ 2147483647 h 817"/>
              <a:gd name="T22" fmla="*/ 2147483647 w 840"/>
              <a:gd name="T23" fmla="*/ 2147483647 h 817"/>
              <a:gd name="T24" fmla="*/ 2147483647 w 840"/>
              <a:gd name="T25" fmla="*/ 2147483647 h 817"/>
              <a:gd name="T26" fmla="*/ 2147483647 w 840"/>
              <a:gd name="T27" fmla="*/ 2147483647 h 817"/>
              <a:gd name="T28" fmla="*/ 2147483647 w 840"/>
              <a:gd name="T29" fmla="*/ 2147483647 h 817"/>
              <a:gd name="T30" fmla="*/ 2147483647 w 840"/>
              <a:gd name="T31" fmla="*/ 2147483647 h 817"/>
              <a:gd name="T32" fmla="*/ 2147483647 w 840"/>
              <a:gd name="T33" fmla="*/ 2147483647 h 817"/>
              <a:gd name="T34" fmla="*/ 2147483647 w 840"/>
              <a:gd name="T35" fmla="*/ 2147483647 h 817"/>
              <a:gd name="T36" fmla="*/ 2147483647 w 840"/>
              <a:gd name="T37" fmla="*/ 2147483647 h 817"/>
              <a:gd name="T38" fmla="*/ 2147483647 w 840"/>
              <a:gd name="T39" fmla="*/ 2147483647 h 817"/>
              <a:gd name="T40" fmla="*/ 2147483647 w 840"/>
              <a:gd name="T41" fmla="*/ 2147483647 h 817"/>
              <a:gd name="T42" fmla="*/ 2147483647 w 840"/>
              <a:gd name="T43" fmla="*/ 2147483647 h 817"/>
              <a:gd name="T44" fmla="*/ 2147483647 w 840"/>
              <a:gd name="T45" fmla="*/ 2147483647 h 817"/>
              <a:gd name="T46" fmla="*/ 2147483647 w 840"/>
              <a:gd name="T47" fmla="*/ 2147483647 h 817"/>
              <a:gd name="T48" fmla="*/ 2147483647 w 840"/>
              <a:gd name="T49" fmla="*/ 2147483647 h 817"/>
              <a:gd name="T50" fmla="*/ 2147483647 w 840"/>
              <a:gd name="T51" fmla="*/ 2147483647 h 817"/>
              <a:gd name="T52" fmla="*/ 2147483647 w 840"/>
              <a:gd name="T53" fmla="*/ 2147483647 h 817"/>
              <a:gd name="T54" fmla="*/ 2147483647 w 840"/>
              <a:gd name="T55" fmla="*/ 2147483647 h 817"/>
              <a:gd name="T56" fmla="*/ 2147483647 w 840"/>
              <a:gd name="T57" fmla="*/ 2147483647 h 817"/>
              <a:gd name="T58" fmla="*/ 2147483647 w 840"/>
              <a:gd name="T59" fmla="*/ 2147483647 h 817"/>
              <a:gd name="T60" fmla="*/ 2147483647 w 840"/>
              <a:gd name="T61" fmla="*/ 2147483647 h 817"/>
              <a:gd name="T62" fmla="*/ 2147483647 w 840"/>
              <a:gd name="T63" fmla="*/ 2147483647 h 817"/>
              <a:gd name="T64" fmla="*/ 2147483647 w 840"/>
              <a:gd name="T65" fmla="*/ 2147483647 h 817"/>
              <a:gd name="T66" fmla="*/ 2147483647 w 840"/>
              <a:gd name="T67" fmla="*/ 2147483647 h 817"/>
              <a:gd name="T68" fmla="*/ 2147483647 w 840"/>
              <a:gd name="T69" fmla="*/ 2147483647 h 817"/>
              <a:gd name="T70" fmla="*/ 2147483647 w 840"/>
              <a:gd name="T71" fmla="*/ 2147483647 h 817"/>
              <a:gd name="T72" fmla="*/ 2147483647 w 840"/>
              <a:gd name="T73" fmla="*/ 2147483647 h 817"/>
              <a:gd name="T74" fmla="*/ 2147483647 w 840"/>
              <a:gd name="T75" fmla="*/ 2147483647 h 817"/>
              <a:gd name="T76" fmla="*/ 2147483647 w 840"/>
              <a:gd name="T77" fmla="*/ 2147483647 h 817"/>
              <a:gd name="T78" fmla="*/ 2147483647 w 840"/>
              <a:gd name="T79" fmla="*/ 2147483647 h 817"/>
              <a:gd name="T80" fmla="*/ 2147483647 w 840"/>
              <a:gd name="T81" fmla="*/ 2147483647 h 817"/>
              <a:gd name="T82" fmla="*/ 2147483647 w 840"/>
              <a:gd name="T83" fmla="*/ 2147483647 h 817"/>
              <a:gd name="T84" fmla="*/ 2147483647 w 840"/>
              <a:gd name="T85" fmla="*/ 2147483647 h 817"/>
              <a:gd name="T86" fmla="*/ 2147483647 w 840"/>
              <a:gd name="T87" fmla="*/ 2147483647 h 817"/>
              <a:gd name="T88" fmla="*/ 2147483647 w 840"/>
              <a:gd name="T89" fmla="*/ 2147483647 h 817"/>
              <a:gd name="T90" fmla="*/ 2147483647 w 840"/>
              <a:gd name="T91" fmla="*/ 2147483647 h 817"/>
              <a:gd name="T92" fmla="*/ 2147483647 w 840"/>
              <a:gd name="T93" fmla="*/ 2147483647 h 817"/>
              <a:gd name="T94" fmla="*/ 2147483647 w 840"/>
              <a:gd name="T95" fmla="*/ 2147483647 h 817"/>
              <a:gd name="T96" fmla="*/ 2147483647 w 840"/>
              <a:gd name="T97" fmla="*/ 2147483647 h 817"/>
              <a:gd name="T98" fmla="*/ 2147483647 w 840"/>
              <a:gd name="T99" fmla="*/ 2147483647 h 817"/>
              <a:gd name="T100" fmla="*/ 2147483647 w 840"/>
              <a:gd name="T101" fmla="*/ 2147483647 h 817"/>
              <a:gd name="T102" fmla="*/ 2147483647 w 840"/>
              <a:gd name="T103" fmla="*/ 2147483647 h 817"/>
              <a:gd name="T104" fmla="*/ 2147483647 w 840"/>
              <a:gd name="T105" fmla="*/ 2147483647 h 817"/>
              <a:gd name="T106" fmla="*/ 2147483647 w 840"/>
              <a:gd name="T107" fmla="*/ 2147483647 h 8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40"/>
              <a:gd name="T163" fmla="*/ 0 h 817"/>
              <a:gd name="T164" fmla="*/ 840 w 840"/>
              <a:gd name="T165" fmla="*/ 817 h 81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40" h="817">
                <a:moveTo>
                  <a:pt x="543" y="647"/>
                </a:moveTo>
                <a:lnTo>
                  <a:pt x="536" y="616"/>
                </a:lnTo>
                <a:lnTo>
                  <a:pt x="510" y="600"/>
                </a:lnTo>
                <a:lnTo>
                  <a:pt x="428" y="499"/>
                </a:lnTo>
                <a:lnTo>
                  <a:pt x="410" y="495"/>
                </a:lnTo>
                <a:lnTo>
                  <a:pt x="388" y="461"/>
                </a:lnTo>
                <a:lnTo>
                  <a:pt x="376" y="461"/>
                </a:lnTo>
                <a:lnTo>
                  <a:pt x="383" y="435"/>
                </a:lnTo>
                <a:lnTo>
                  <a:pt x="372" y="406"/>
                </a:lnTo>
                <a:lnTo>
                  <a:pt x="357" y="390"/>
                </a:lnTo>
                <a:lnTo>
                  <a:pt x="347" y="358"/>
                </a:lnTo>
                <a:lnTo>
                  <a:pt x="335" y="356"/>
                </a:lnTo>
                <a:lnTo>
                  <a:pt x="314" y="339"/>
                </a:lnTo>
                <a:lnTo>
                  <a:pt x="321" y="316"/>
                </a:lnTo>
                <a:lnTo>
                  <a:pt x="321" y="266"/>
                </a:lnTo>
                <a:lnTo>
                  <a:pt x="336" y="251"/>
                </a:lnTo>
                <a:lnTo>
                  <a:pt x="359" y="256"/>
                </a:lnTo>
                <a:lnTo>
                  <a:pt x="404" y="301"/>
                </a:lnTo>
                <a:lnTo>
                  <a:pt x="426" y="254"/>
                </a:lnTo>
                <a:lnTo>
                  <a:pt x="474" y="260"/>
                </a:lnTo>
                <a:lnTo>
                  <a:pt x="490" y="246"/>
                </a:lnTo>
                <a:lnTo>
                  <a:pt x="521" y="268"/>
                </a:lnTo>
                <a:lnTo>
                  <a:pt x="536" y="261"/>
                </a:lnTo>
                <a:lnTo>
                  <a:pt x="548" y="272"/>
                </a:lnTo>
                <a:lnTo>
                  <a:pt x="597" y="272"/>
                </a:lnTo>
                <a:lnTo>
                  <a:pt x="619" y="287"/>
                </a:lnTo>
                <a:lnTo>
                  <a:pt x="640" y="268"/>
                </a:lnTo>
                <a:lnTo>
                  <a:pt x="667" y="282"/>
                </a:lnTo>
                <a:lnTo>
                  <a:pt x="674" y="272"/>
                </a:lnTo>
                <a:lnTo>
                  <a:pt x="704" y="273"/>
                </a:lnTo>
                <a:lnTo>
                  <a:pt x="714" y="287"/>
                </a:lnTo>
                <a:lnTo>
                  <a:pt x="719" y="277"/>
                </a:lnTo>
                <a:lnTo>
                  <a:pt x="738" y="277"/>
                </a:lnTo>
                <a:lnTo>
                  <a:pt x="767" y="323"/>
                </a:lnTo>
                <a:lnTo>
                  <a:pt x="790" y="322"/>
                </a:lnTo>
                <a:lnTo>
                  <a:pt x="805" y="308"/>
                </a:lnTo>
                <a:lnTo>
                  <a:pt x="807" y="296"/>
                </a:lnTo>
                <a:lnTo>
                  <a:pt x="797" y="268"/>
                </a:lnTo>
                <a:lnTo>
                  <a:pt x="805" y="248"/>
                </a:lnTo>
                <a:lnTo>
                  <a:pt x="831" y="249"/>
                </a:lnTo>
                <a:lnTo>
                  <a:pt x="840" y="242"/>
                </a:lnTo>
                <a:lnTo>
                  <a:pt x="833" y="234"/>
                </a:lnTo>
                <a:lnTo>
                  <a:pt x="800" y="234"/>
                </a:lnTo>
                <a:lnTo>
                  <a:pt x="778" y="222"/>
                </a:lnTo>
                <a:lnTo>
                  <a:pt x="774" y="194"/>
                </a:lnTo>
                <a:lnTo>
                  <a:pt x="785" y="186"/>
                </a:lnTo>
                <a:lnTo>
                  <a:pt x="776" y="180"/>
                </a:lnTo>
                <a:lnTo>
                  <a:pt x="766" y="187"/>
                </a:lnTo>
                <a:lnTo>
                  <a:pt x="755" y="177"/>
                </a:lnTo>
                <a:lnTo>
                  <a:pt x="762" y="165"/>
                </a:lnTo>
                <a:lnTo>
                  <a:pt x="755" y="151"/>
                </a:lnTo>
                <a:lnTo>
                  <a:pt x="757" y="136"/>
                </a:lnTo>
                <a:lnTo>
                  <a:pt x="735" y="119"/>
                </a:lnTo>
                <a:lnTo>
                  <a:pt x="704" y="141"/>
                </a:lnTo>
                <a:lnTo>
                  <a:pt x="669" y="151"/>
                </a:lnTo>
                <a:lnTo>
                  <a:pt x="624" y="156"/>
                </a:lnTo>
                <a:lnTo>
                  <a:pt x="586" y="132"/>
                </a:lnTo>
                <a:lnTo>
                  <a:pt x="557" y="124"/>
                </a:lnTo>
                <a:lnTo>
                  <a:pt x="526" y="86"/>
                </a:lnTo>
                <a:lnTo>
                  <a:pt x="490" y="69"/>
                </a:lnTo>
                <a:lnTo>
                  <a:pt x="462" y="31"/>
                </a:lnTo>
                <a:lnTo>
                  <a:pt x="433" y="17"/>
                </a:lnTo>
                <a:lnTo>
                  <a:pt x="429" y="12"/>
                </a:lnTo>
                <a:lnTo>
                  <a:pt x="421" y="17"/>
                </a:lnTo>
                <a:lnTo>
                  <a:pt x="390" y="0"/>
                </a:lnTo>
                <a:lnTo>
                  <a:pt x="379" y="10"/>
                </a:lnTo>
                <a:lnTo>
                  <a:pt x="385" y="39"/>
                </a:lnTo>
                <a:lnTo>
                  <a:pt x="374" y="38"/>
                </a:lnTo>
                <a:lnTo>
                  <a:pt x="357" y="39"/>
                </a:lnTo>
                <a:lnTo>
                  <a:pt x="347" y="58"/>
                </a:lnTo>
                <a:lnTo>
                  <a:pt x="297" y="75"/>
                </a:lnTo>
                <a:lnTo>
                  <a:pt x="290" y="100"/>
                </a:lnTo>
                <a:lnTo>
                  <a:pt x="305" y="115"/>
                </a:lnTo>
                <a:lnTo>
                  <a:pt x="305" y="144"/>
                </a:lnTo>
                <a:lnTo>
                  <a:pt x="295" y="165"/>
                </a:lnTo>
                <a:lnTo>
                  <a:pt x="272" y="167"/>
                </a:lnTo>
                <a:lnTo>
                  <a:pt x="245" y="191"/>
                </a:lnTo>
                <a:lnTo>
                  <a:pt x="253" y="203"/>
                </a:lnTo>
                <a:lnTo>
                  <a:pt x="243" y="217"/>
                </a:lnTo>
                <a:lnTo>
                  <a:pt x="247" y="248"/>
                </a:lnTo>
                <a:lnTo>
                  <a:pt x="224" y="256"/>
                </a:lnTo>
                <a:lnTo>
                  <a:pt x="212" y="242"/>
                </a:lnTo>
                <a:lnTo>
                  <a:pt x="190" y="234"/>
                </a:lnTo>
                <a:lnTo>
                  <a:pt x="188" y="244"/>
                </a:lnTo>
                <a:lnTo>
                  <a:pt x="178" y="246"/>
                </a:lnTo>
                <a:lnTo>
                  <a:pt x="140" y="196"/>
                </a:lnTo>
                <a:lnTo>
                  <a:pt x="119" y="236"/>
                </a:lnTo>
                <a:lnTo>
                  <a:pt x="76" y="237"/>
                </a:lnTo>
                <a:lnTo>
                  <a:pt x="62" y="223"/>
                </a:lnTo>
                <a:lnTo>
                  <a:pt x="55" y="237"/>
                </a:lnTo>
                <a:lnTo>
                  <a:pt x="17" y="237"/>
                </a:lnTo>
                <a:lnTo>
                  <a:pt x="0" y="222"/>
                </a:lnTo>
                <a:lnTo>
                  <a:pt x="7" y="277"/>
                </a:lnTo>
                <a:lnTo>
                  <a:pt x="41" y="347"/>
                </a:lnTo>
                <a:lnTo>
                  <a:pt x="67" y="354"/>
                </a:lnTo>
                <a:lnTo>
                  <a:pt x="98" y="303"/>
                </a:lnTo>
                <a:lnTo>
                  <a:pt x="116" y="254"/>
                </a:lnTo>
                <a:lnTo>
                  <a:pt x="147" y="266"/>
                </a:lnTo>
                <a:lnTo>
                  <a:pt x="169" y="292"/>
                </a:lnTo>
                <a:lnTo>
                  <a:pt x="188" y="308"/>
                </a:lnTo>
                <a:lnTo>
                  <a:pt x="195" y="334"/>
                </a:lnTo>
                <a:lnTo>
                  <a:pt x="195" y="371"/>
                </a:lnTo>
                <a:lnTo>
                  <a:pt x="216" y="414"/>
                </a:lnTo>
                <a:lnTo>
                  <a:pt x="271" y="457"/>
                </a:lnTo>
                <a:lnTo>
                  <a:pt x="243" y="464"/>
                </a:lnTo>
                <a:lnTo>
                  <a:pt x="238" y="490"/>
                </a:lnTo>
                <a:lnTo>
                  <a:pt x="267" y="528"/>
                </a:lnTo>
                <a:lnTo>
                  <a:pt x="293" y="547"/>
                </a:lnTo>
                <a:lnTo>
                  <a:pt x="341" y="578"/>
                </a:lnTo>
                <a:lnTo>
                  <a:pt x="359" y="621"/>
                </a:lnTo>
                <a:lnTo>
                  <a:pt x="440" y="623"/>
                </a:lnTo>
                <a:lnTo>
                  <a:pt x="486" y="640"/>
                </a:lnTo>
                <a:lnTo>
                  <a:pt x="528" y="669"/>
                </a:lnTo>
                <a:lnTo>
                  <a:pt x="562" y="705"/>
                </a:lnTo>
                <a:lnTo>
                  <a:pt x="586" y="721"/>
                </a:lnTo>
                <a:lnTo>
                  <a:pt x="605" y="709"/>
                </a:lnTo>
                <a:lnTo>
                  <a:pt x="543" y="647"/>
                </a:lnTo>
                <a:close/>
                <a:moveTo>
                  <a:pt x="424" y="664"/>
                </a:moveTo>
                <a:lnTo>
                  <a:pt x="424" y="642"/>
                </a:lnTo>
                <a:lnTo>
                  <a:pt x="459" y="647"/>
                </a:lnTo>
                <a:lnTo>
                  <a:pt x="483" y="659"/>
                </a:lnTo>
                <a:lnTo>
                  <a:pt x="452" y="667"/>
                </a:lnTo>
                <a:lnTo>
                  <a:pt x="424" y="664"/>
                </a:lnTo>
                <a:close/>
                <a:moveTo>
                  <a:pt x="459" y="740"/>
                </a:moveTo>
                <a:lnTo>
                  <a:pt x="460" y="726"/>
                </a:lnTo>
                <a:lnTo>
                  <a:pt x="510" y="724"/>
                </a:lnTo>
                <a:lnTo>
                  <a:pt x="524" y="738"/>
                </a:lnTo>
                <a:lnTo>
                  <a:pt x="459" y="740"/>
                </a:lnTo>
                <a:close/>
                <a:moveTo>
                  <a:pt x="728" y="796"/>
                </a:moveTo>
                <a:lnTo>
                  <a:pt x="716" y="795"/>
                </a:lnTo>
                <a:lnTo>
                  <a:pt x="716" y="781"/>
                </a:lnTo>
                <a:lnTo>
                  <a:pt x="693" y="779"/>
                </a:lnTo>
                <a:lnTo>
                  <a:pt x="669" y="755"/>
                </a:lnTo>
                <a:lnTo>
                  <a:pt x="650" y="752"/>
                </a:lnTo>
                <a:lnTo>
                  <a:pt x="629" y="736"/>
                </a:lnTo>
                <a:lnTo>
                  <a:pt x="628" y="722"/>
                </a:lnTo>
                <a:lnTo>
                  <a:pt x="609" y="721"/>
                </a:lnTo>
                <a:lnTo>
                  <a:pt x="590" y="734"/>
                </a:lnTo>
                <a:lnTo>
                  <a:pt x="586" y="721"/>
                </a:lnTo>
                <a:lnTo>
                  <a:pt x="574" y="733"/>
                </a:lnTo>
                <a:lnTo>
                  <a:pt x="559" y="714"/>
                </a:lnTo>
                <a:lnTo>
                  <a:pt x="529" y="710"/>
                </a:lnTo>
                <a:lnTo>
                  <a:pt x="521" y="721"/>
                </a:lnTo>
                <a:lnTo>
                  <a:pt x="598" y="753"/>
                </a:lnTo>
                <a:lnTo>
                  <a:pt x="643" y="759"/>
                </a:lnTo>
                <a:lnTo>
                  <a:pt x="728" y="817"/>
                </a:lnTo>
                <a:lnTo>
                  <a:pt x="728" y="796"/>
                </a:lnTo>
                <a:close/>
                <a:moveTo>
                  <a:pt x="116" y="318"/>
                </a:moveTo>
                <a:lnTo>
                  <a:pt x="107" y="289"/>
                </a:lnTo>
                <a:lnTo>
                  <a:pt x="119" y="289"/>
                </a:lnTo>
                <a:lnTo>
                  <a:pt x="116" y="313"/>
                </a:lnTo>
                <a:lnTo>
                  <a:pt x="117" y="337"/>
                </a:lnTo>
                <a:lnTo>
                  <a:pt x="129" y="390"/>
                </a:lnTo>
                <a:lnTo>
                  <a:pt x="105" y="344"/>
                </a:lnTo>
                <a:lnTo>
                  <a:pt x="116" y="318"/>
                </a:lnTo>
                <a:close/>
                <a:moveTo>
                  <a:pt x="140" y="277"/>
                </a:moveTo>
                <a:lnTo>
                  <a:pt x="148" y="303"/>
                </a:lnTo>
                <a:lnTo>
                  <a:pt x="167" y="316"/>
                </a:lnTo>
                <a:lnTo>
                  <a:pt x="171" y="327"/>
                </a:lnTo>
                <a:lnTo>
                  <a:pt x="143" y="316"/>
                </a:lnTo>
                <a:lnTo>
                  <a:pt x="128" y="311"/>
                </a:lnTo>
                <a:lnTo>
                  <a:pt x="140" y="277"/>
                </a:lnTo>
                <a:close/>
              </a:path>
            </a:pathLst>
          </a:custGeom>
          <a:solidFill>
            <a:schemeClr val="tx2"/>
          </a:solidFill>
          <a:ln w="3175">
            <a:solidFill>
              <a:schemeClr val="bg1">
                <a:lumMod val="75000"/>
              </a:schemeClr>
            </a:solidFill>
            <a:round/>
            <a:headEnd/>
            <a:tailEnd/>
          </a:ln>
          <a:extLst/>
        </p:spPr>
        <p:txBody>
          <a:bodyPr wrap="none" lIns="182824"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38" name="Freeform 71"/>
          <p:cNvSpPr>
            <a:spLocks noChangeAspect="1"/>
          </p:cNvSpPr>
          <p:nvPr/>
        </p:nvSpPr>
        <p:spPr bwMode="auto">
          <a:xfrm>
            <a:off x="4241802" y="4225131"/>
            <a:ext cx="1030288" cy="614362"/>
          </a:xfrm>
          <a:custGeom>
            <a:avLst/>
            <a:gdLst>
              <a:gd name="T0" fmla="*/ 2147483647 w 1374"/>
              <a:gd name="T1" fmla="*/ 2147483647 h 964"/>
              <a:gd name="T2" fmla="*/ 2147483647 w 1374"/>
              <a:gd name="T3" fmla="*/ 2147483647 h 964"/>
              <a:gd name="T4" fmla="*/ 2147483647 w 1374"/>
              <a:gd name="T5" fmla="*/ 2147483647 h 964"/>
              <a:gd name="T6" fmla="*/ 2147483647 w 1374"/>
              <a:gd name="T7" fmla="*/ 2147483647 h 964"/>
              <a:gd name="T8" fmla="*/ 2147483647 w 1374"/>
              <a:gd name="T9" fmla="*/ 2147483647 h 964"/>
              <a:gd name="T10" fmla="*/ 2147483647 w 1374"/>
              <a:gd name="T11" fmla="*/ 2147483647 h 964"/>
              <a:gd name="T12" fmla="*/ 2147483647 w 1374"/>
              <a:gd name="T13" fmla="*/ 2147483647 h 964"/>
              <a:gd name="T14" fmla="*/ 2147483647 w 1374"/>
              <a:gd name="T15" fmla="*/ 0 h 964"/>
              <a:gd name="T16" fmla="*/ 2147483647 w 1374"/>
              <a:gd name="T17" fmla="*/ 2147483647 h 964"/>
              <a:gd name="T18" fmla="*/ 2147483647 w 1374"/>
              <a:gd name="T19" fmla="*/ 2147483647 h 964"/>
              <a:gd name="T20" fmla="*/ 2147483647 w 1374"/>
              <a:gd name="T21" fmla="*/ 2147483647 h 964"/>
              <a:gd name="T22" fmla="*/ 2147483647 w 1374"/>
              <a:gd name="T23" fmla="*/ 2147483647 h 964"/>
              <a:gd name="T24" fmla="*/ 2147483647 w 1374"/>
              <a:gd name="T25" fmla="*/ 2147483647 h 964"/>
              <a:gd name="T26" fmla="*/ 2147483647 w 1374"/>
              <a:gd name="T27" fmla="*/ 2147483647 h 964"/>
              <a:gd name="T28" fmla="*/ 2147483647 w 1374"/>
              <a:gd name="T29" fmla="*/ 2147483647 h 964"/>
              <a:gd name="T30" fmla="*/ 2147483647 w 1374"/>
              <a:gd name="T31" fmla="*/ 2147483647 h 964"/>
              <a:gd name="T32" fmla="*/ 2147483647 w 1374"/>
              <a:gd name="T33" fmla="*/ 2147483647 h 964"/>
              <a:gd name="T34" fmla="*/ 2147483647 w 1374"/>
              <a:gd name="T35" fmla="*/ 2147483647 h 964"/>
              <a:gd name="T36" fmla="*/ 2147483647 w 1374"/>
              <a:gd name="T37" fmla="*/ 2147483647 h 964"/>
              <a:gd name="T38" fmla="*/ 2147483647 w 1374"/>
              <a:gd name="T39" fmla="*/ 2147483647 h 964"/>
              <a:gd name="T40" fmla="*/ 2147483647 w 1374"/>
              <a:gd name="T41" fmla="*/ 2147483647 h 964"/>
              <a:gd name="T42" fmla="*/ 2147483647 w 1374"/>
              <a:gd name="T43" fmla="*/ 2147483647 h 964"/>
              <a:gd name="T44" fmla="*/ 2147483647 w 1374"/>
              <a:gd name="T45" fmla="*/ 2147483647 h 964"/>
              <a:gd name="T46" fmla="*/ 2147483647 w 1374"/>
              <a:gd name="T47" fmla="*/ 2147483647 h 964"/>
              <a:gd name="T48" fmla="*/ 2147483647 w 1374"/>
              <a:gd name="T49" fmla="*/ 2147483647 h 964"/>
              <a:gd name="T50" fmla="*/ 2147483647 w 1374"/>
              <a:gd name="T51" fmla="*/ 2147483647 h 964"/>
              <a:gd name="T52" fmla="*/ 2147483647 w 1374"/>
              <a:gd name="T53" fmla="*/ 2147483647 h 964"/>
              <a:gd name="T54" fmla="*/ 2147483647 w 1374"/>
              <a:gd name="T55" fmla="*/ 2147483647 h 964"/>
              <a:gd name="T56" fmla="*/ 2147483647 w 1374"/>
              <a:gd name="T57" fmla="*/ 2147483647 h 964"/>
              <a:gd name="T58" fmla="*/ 2147483647 w 1374"/>
              <a:gd name="T59" fmla="*/ 2147483647 h 964"/>
              <a:gd name="T60" fmla="*/ 2147483647 w 1374"/>
              <a:gd name="T61" fmla="*/ 2147483647 h 964"/>
              <a:gd name="T62" fmla="*/ 2147483647 w 1374"/>
              <a:gd name="T63" fmla="*/ 2147483647 h 964"/>
              <a:gd name="T64" fmla="*/ 2147483647 w 1374"/>
              <a:gd name="T65" fmla="*/ 2147483647 h 964"/>
              <a:gd name="T66" fmla="*/ 2147483647 w 1374"/>
              <a:gd name="T67" fmla="*/ 2147483647 h 964"/>
              <a:gd name="T68" fmla="*/ 2147483647 w 1374"/>
              <a:gd name="T69" fmla="*/ 2147483647 h 964"/>
              <a:gd name="T70" fmla="*/ 2147483647 w 1374"/>
              <a:gd name="T71" fmla="*/ 2147483647 h 964"/>
              <a:gd name="T72" fmla="*/ 2147483647 w 1374"/>
              <a:gd name="T73" fmla="*/ 2147483647 h 964"/>
              <a:gd name="T74" fmla="*/ 2147483647 w 1374"/>
              <a:gd name="T75" fmla="*/ 2147483647 h 964"/>
              <a:gd name="T76" fmla="*/ 2147483647 w 1374"/>
              <a:gd name="T77" fmla="*/ 2147483647 h 964"/>
              <a:gd name="T78" fmla="*/ 2147483647 w 1374"/>
              <a:gd name="T79" fmla="*/ 2147483647 h 964"/>
              <a:gd name="T80" fmla="*/ 2147483647 w 1374"/>
              <a:gd name="T81" fmla="*/ 2147483647 h 964"/>
              <a:gd name="T82" fmla="*/ 2147483647 w 1374"/>
              <a:gd name="T83" fmla="*/ 2147483647 h 964"/>
              <a:gd name="T84" fmla="*/ 2147483647 w 1374"/>
              <a:gd name="T85" fmla="*/ 2147483647 h 964"/>
              <a:gd name="T86" fmla="*/ 2147483647 w 1374"/>
              <a:gd name="T87" fmla="*/ 2147483647 h 9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4"/>
              <a:gd name="T133" fmla="*/ 0 h 964"/>
              <a:gd name="T134" fmla="*/ 1374 w 1374"/>
              <a:gd name="T135" fmla="*/ 964 h 9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4" h="964">
                <a:moveTo>
                  <a:pt x="1318" y="504"/>
                </a:moveTo>
                <a:lnTo>
                  <a:pt x="1259" y="530"/>
                </a:lnTo>
                <a:lnTo>
                  <a:pt x="1235" y="556"/>
                </a:lnTo>
                <a:lnTo>
                  <a:pt x="1207" y="563"/>
                </a:lnTo>
                <a:lnTo>
                  <a:pt x="1168" y="523"/>
                </a:lnTo>
                <a:lnTo>
                  <a:pt x="1145" y="521"/>
                </a:lnTo>
                <a:lnTo>
                  <a:pt x="1130" y="454"/>
                </a:lnTo>
                <a:lnTo>
                  <a:pt x="1118" y="423"/>
                </a:lnTo>
                <a:lnTo>
                  <a:pt x="1118" y="379"/>
                </a:lnTo>
                <a:lnTo>
                  <a:pt x="1083" y="258"/>
                </a:lnTo>
                <a:lnTo>
                  <a:pt x="1050" y="212"/>
                </a:lnTo>
                <a:lnTo>
                  <a:pt x="968" y="117"/>
                </a:lnTo>
                <a:lnTo>
                  <a:pt x="954" y="76"/>
                </a:lnTo>
                <a:lnTo>
                  <a:pt x="928" y="48"/>
                </a:lnTo>
                <a:lnTo>
                  <a:pt x="890" y="19"/>
                </a:lnTo>
                <a:lnTo>
                  <a:pt x="854" y="0"/>
                </a:lnTo>
                <a:lnTo>
                  <a:pt x="821" y="4"/>
                </a:lnTo>
                <a:lnTo>
                  <a:pt x="743" y="67"/>
                </a:lnTo>
                <a:lnTo>
                  <a:pt x="702" y="72"/>
                </a:lnTo>
                <a:lnTo>
                  <a:pt x="662" y="90"/>
                </a:lnTo>
                <a:lnTo>
                  <a:pt x="626" y="124"/>
                </a:lnTo>
                <a:lnTo>
                  <a:pt x="600" y="114"/>
                </a:lnTo>
                <a:lnTo>
                  <a:pt x="569" y="93"/>
                </a:lnTo>
                <a:lnTo>
                  <a:pt x="531" y="98"/>
                </a:lnTo>
                <a:lnTo>
                  <a:pt x="495" y="114"/>
                </a:lnTo>
                <a:lnTo>
                  <a:pt x="435" y="115"/>
                </a:lnTo>
                <a:lnTo>
                  <a:pt x="390" y="114"/>
                </a:lnTo>
                <a:lnTo>
                  <a:pt x="348" y="117"/>
                </a:lnTo>
                <a:lnTo>
                  <a:pt x="331" y="126"/>
                </a:lnTo>
                <a:lnTo>
                  <a:pt x="323" y="145"/>
                </a:lnTo>
                <a:lnTo>
                  <a:pt x="305" y="164"/>
                </a:lnTo>
                <a:lnTo>
                  <a:pt x="288" y="165"/>
                </a:lnTo>
                <a:lnTo>
                  <a:pt x="254" y="184"/>
                </a:lnTo>
                <a:lnTo>
                  <a:pt x="229" y="213"/>
                </a:lnTo>
                <a:lnTo>
                  <a:pt x="217" y="258"/>
                </a:lnTo>
                <a:lnTo>
                  <a:pt x="214" y="287"/>
                </a:lnTo>
                <a:lnTo>
                  <a:pt x="186" y="325"/>
                </a:lnTo>
                <a:lnTo>
                  <a:pt x="178" y="358"/>
                </a:lnTo>
                <a:lnTo>
                  <a:pt x="160" y="401"/>
                </a:lnTo>
                <a:lnTo>
                  <a:pt x="141" y="427"/>
                </a:lnTo>
                <a:lnTo>
                  <a:pt x="128" y="473"/>
                </a:lnTo>
                <a:lnTo>
                  <a:pt x="88" y="494"/>
                </a:lnTo>
                <a:lnTo>
                  <a:pt x="0" y="527"/>
                </a:lnTo>
                <a:lnTo>
                  <a:pt x="14" y="535"/>
                </a:lnTo>
                <a:lnTo>
                  <a:pt x="52" y="549"/>
                </a:lnTo>
                <a:lnTo>
                  <a:pt x="98" y="607"/>
                </a:lnTo>
                <a:lnTo>
                  <a:pt x="114" y="654"/>
                </a:lnTo>
                <a:lnTo>
                  <a:pt x="140" y="687"/>
                </a:lnTo>
                <a:lnTo>
                  <a:pt x="190" y="704"/>
                </a:lnTo>
                <a:lnTo>
                  <a:pt x="205" y="767"/>
                </a:lnTo>
                <a:lnTo>
                  <a:pt x="247" y="797"/>
                </a:lnTo>
                <a:lnTo>
                  <a:pt x="324" y="817"/>
                </a:lnTo>
                <a:lnTo>
                  <a:pt x="352" y="790"/>
                </a:lnTo>
                <a:lnTo>
                  <a:pt x="373" y="817"/>
                </a:lnTo>
                <a:lnTo>
                  <a:pt x="348" y="848"/>
                </a:lnTo>
                <a:lnTo>
                  <a:pt x="374" y="890"/>
                </a:lnTo>
                <a:lnTo>
                  <a:pt x="400" y="895"/>
                </a:lnTo>
                <a:lnTo>
                  <a:pt x="435" y="902"/>
                </a:lnTo>
                <a:lnTo>
                  <a:pt x="421" y="941"/>
                </a:lnTo>
                <a:lnTo>
                  <a:pt x="452" y="964"/>
                </a:lnTo>
                <a:lnTo>
                  <a:pt x="488" y="960"/>
                </a:lnTo>
                <a:lnTo>
                  <a:pt x="581" y="960"/>
                </a:lnTo>
                <a:lnTo>
                  <a:pt x="690" y="950"/>
                </a:lnTo>
                <a:lnTo>
                  <a:pt x="811" y="953"/>
                </a:lnTo>
                <a:lnTo>
                  <a:pt x="852" y="936"/>
                </a:lnTo>
                <a:lnTo>
                  <a:pt x="899" y="897"/>
                </a:lnTo>
                <a:lnTo>
                  <a:pt x="952" y="860"/>
                </a:lnTo>
                <a:lnTo>
                  <a:pt x="1016" y="829"/>
                </a:lnTo>
                <a:lnTo>
                  <a:pt x="1068" y="824"/>
                </a:lnTo>
                <a:lnTo>
                  <a:pt x="1086" y="836"/>
                </a:lnTo>
                <a:lnTo>
                  <a:pt x="1168" y="845"/>
                </a:lnTo>
                <a:lnTo>
                  <a:pt x="1228" y="874"/>
                </a:lnTo>
                <a:lnTo>
                  <a:pt x="1273" y="862"/>
                </a:lnTo>
                <a:lnTo>
                  <a:pt x="1264" y="833"/>
                </a:lnTo>
                <a:lnTo>
                  <a:pt x="1255" y="762"/>
                </a:lnTo>
                <a:lnTo>
                  <a:pt x="1261" y="709"/>
                </a:lnTo>
                <a:lnTo>
                  <a:pt x="1266" y="613"/>
                </a:lnTo>
                <a:lnTo>
                  <a:pt x="1287" y="609"/>
                </a:lnTo>
                <a:lnTo>
                  <a:pt x="1293" y="645"/>
                </a:lnTo>
                <a:lnTo>
                  <a:pt x="1283" y="680"/>
                </a:lnTo>
                <a:lnTo>
                  <a:pt x="1293" y="697"/>
                </a:lnTo>
                <a:lnTo>
                  <a:pt x="1309" y="666"/>
                </a:lnTo>
                <a:lnTo>
                  <a:pt x="1333" y="642"/>
                </a:lnTo>
                <a:lnTo>
                  <a:pt x="1357" y="632"/>
                </a:lnTo>
                <a:lnTo>
                  <a:pt x="1374" y="599"/>
                </a:lnTo>
                <a:lnTo>
                  <a:pt x="1366" y="523"/>
                </a:lnTo>
                <a:lnTo>
                  <a:pt x="1356" y="506"/>
                </a:lnTo>
                <a:lnTo>
                  <a:pt x="1340" y="501"/>
                </a:lnTo>
                <a:lnTo>
                  <a:pt x="1318" y="504"/>
                </a:lnTo>
                <a:close/>
              </a:path>
            </a:pathLst>
          </a:custGeom>
          <a:solidFill>
            <a:schemeClr val="bg1"/>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pitchFamily="-65" charset="-128"/>
              <a:cs typeface="Calibri" pitchFamily="34" charset="0"/>
            </a:endParaRPr>
          </a:p>
        </p:txBody>
      </p:sp>
      <p:sp>
        <p:nvSpPr>
          <p:cNvPr id="39" name="Freeform 72"/>
          <p:cNvSpPr>
            <a:spLocks noChangeAspect="1"/>
          </p:cNvSpPr>
          <p:nvPr/>
        </p:nvSpPr>
        <p:spPr bwMode="auto">
          <a:xfrm>
            <a:off x="4508502" y="4739481"/>
            <a:ext cx="722313" cy="420687"/>
          </a:xfrm>
          <a:custGeom>
            <a:avLst/>
            <a:gdLst>
              <a:gd name="T0" fmla="*/ 2147483647 w 920"/>
              <a:gd name="T1" fmla="*/ 2147483647 h 632"/>
              <a:gd name="T2" fmla="*/ 2147483647 w 920"/>
              <a:gd name="T3" fmla="*/ 2147483647 h 632"/>
              <a:gd name="T4" fmla="*/ 2147483647 w 920"/>
              <a:gd name="T5" fmla="*/ 0 h 632"/>
              <a:gd name="T6" fmla="*/ 2147483647 w 920"/>
              <a:gd name="T7" fmla="*/ 2147483647 h 632"/>
              <a:gd name="T8" fmla="*/ 2147483647 w 920"/>
              <a:gd name="T9" fmla="*/ 2147483647 h 632"/>
              <a:gd name="T10" fmla="*/ 2147483647 w 920"/>
              <a:gd name="T11" fmla="*/ 2147483647 h 632"/>
              <a:gd name="T12" fmla="*/ 2147483647 w 920"/>
              <a:gd name="T13" fmla="*/ 2147483647 h 632"/>
              <a:gd name="T14" fmla="*/ 2147483647 w 920"/>
              <a:gd name="T15" fmla="*/ 2147483647 h 632"/>
              <a:gd name="T16" fmla="*/ 2147483647 w 920"/>
              <a:gd name="T17" fmla="*/ 2147483647 h 632"/>
              <a:gd name="T18" fmla="*/ 2147483647 w 920"/>
              <a:gd name="T19" fmla="*/ 2147483647 h 632"/>
              <a:gd name="T20" fmla="*/ 2147483647 w 920"/>
              <a:gd name="T21" fmla="*/ 2147483647 h 632"/>
              <a:gd name="T22" fmla="*/ 2147483647 w 920"/>
              <a:gd name="T23" fmla="*/ 2147483647 h 632"/>
              <a:gd name="T24" fmla="*/ 2147483647 w 920"/>
              <a:gd name="T25" fmla="*/ 2147483647 h 632"/>
              <a:gd name="T26" fmla="*/ 2147483647 w 920"/>
              <a:gd name="T27" fmla="*/ 2147483647 h 632"/>
              <a:gd name="T28" fmla="*/ 2147483647 w 920"/>
              <a:gd name="T29" fmla="*/ 2147483647 h 632"/>
              <a:gd name="T30" fmla="*/ 2147483647 w 920"/>
              <a:gd name="T31" fmla="*/ 2147483647 h 632"/>
              <a:gd name="T32" fmla="*/ 0 w 920"/>
              <a:gd name="T33" fmla="*/ 2147483647 h 632"/>
              <a:gd name="T34" fmla="*/ 2147483647 w 920"/>
              <a:gd name="T35" fmla="*/ 2147483647 h 632"/>
              <a:gd name="T36" fmla="*/ 2147483647 w 920"/>
              <a:gd name="T37" fmla="*/ 2147483647 h 632"/>
              <a:gd name="T38" fmla="*/ 2147483647 w 920"/>
              <a:gd name="T39" fmla="*/ 2147483647 h 632"/>
              <a:gd name="T40" fmla="*/ 2147483647 w 920"/>
              <a:gd name="T41" fmla="*/ 2147483647 h 632"/>
              <a:gd name="T42" fmla="*/ 2147483647 w 920"/>
              <a:gd name="T43" fmla="*/ 2147483647 h 632"/>
              <a:gd name="T44" fmla="*/ 2147483647 w 920"/>
              <a:gd name="T45" fmla="*/ 2147483647 h 632"/>
              <a:gd name="T46" fmla="*/ 2147483647 w 920"/>
              <a:gd name="T47" fmla="*/ 2147483647 h 632"/>
              <a:gd name="T48" fmla="*/ 2147483647 w 920"/>
              <a:gd name="T49" fmla="*/ 2147483647 h 632"/>
              <a:gd name="T50" fmla="*/ 2147483647 w 920"/>
              <a:gd name="T51" fmla="*/ 2147483647 h 632"/>
              <a:gd name="T52" fmla="*/ 2147483647 w 920"/>
              <a:gd name="T53" fmla="*/ 2147483647 h 632"/>
              <a:gd name="T54" fmla="*/ 2147483647 w 920"/>
              <a:gd name="T55" fmla="*/ 2147483647 h 632"/>
              <a:gd name="T56" fmla="*/ 2147483647 w 920"/>
              <a:gd name="T57" fmla="*/ 2147483647 h 632"/>
              <a:gd name="T58" fmla="*/ 2147483647 w 920"/>
              <a:gd name="T59" fmla="*/ 2147483647 h 632"/>
              <a:gd name="T60" fmla="*/ 2147483647 w 920"/>
              <a:gd name="T61" fmla="*/ 2147483647 h 632"/>
              <a:gd name="T62" fmla="*/ 2147483647 w 920"/>
              <a:gd name="T63" fmla="*/ 2147483647 h 632"/>
              <a:gd name="T64" fmla="*/ 2147483647 w 920"/>
              <a:gd name="T65" fmla="*/ 2147483647 h 632"/>
              <a:gd name="T66" fmla="*/ 2147483647 w 920"/>
              <a:gd name="T67" fmla="*/ 2147483647 h 632"/>
              <a:gd name="T68" fmla="*/ 2147483647 w 920"/>
              <a:gd name="T69" fmla="*/ 2147483647 h 632"/>
              <a:gd name="T70" fmla="*/ 2147483647 w 920"/>
              <a:gd name="T71" fmla="*/ 2147483647 h 632"/>
              <a:gd name="T72" fmla="*/ 2147483647 w 920"/>
              <a:gd name="T73" fmla="*/ 2147483647 h 632"/>
              <a:gd name="T74" fmla="*/ 2147483647 w 920"/>
              <a:gd name="T75" fmla="*/ 2147483647 h 632"/>
              <a:gd name="T76" fmla="*/ 2147483647 w 920"/>
              <a:gd name="T77" fmla="*/ 2147483647 h 632"/>
              <a:gd name="T78" fmla="*/ 2147483647 w 920"/>
              <a:gd name="T79" fmla="*/ 2147483647 h 632"/>
              <a:gd name="T80" fmla="*/ 2147483647 w 920"/>
              <a:gd name="T81" fmla="*/ 2147483647 h 632"/>
              <a:gd name="T82" fmla="*/ 2147483647 w 920"/>
              <a:gd name="T83" fmla="*/ 2147483647 h 632"/>
              <a:gd name="T84" fmla="*/ 2147483647 w 920"/>
              <a:gd name="T85" fmla="*/ 2147483647 h 632"/>
              <a:gd name="T86" fmla="*/ 2147483647 w 920"/>
              <a:gd name="T87" fmla="*/ 2147483647 h 632"/>
              <a:gd name="T88" fmla="*/ 2147483647 w 920"/>
              <a:gd name="T89" fmla="*/ 2147483647 h 632"/>
              <a:gd name="T90" fmla="*/ 2147483647 w 920"/>
              <a:gd name="T91" fmla="*/ 2147483647 h 632"/>
              <a:gd name="T92" fmla="*/ 2147483647 w 920"/>
              <a:gd name="T93" fmla="*/ 2147483647 h 632"/>
              <a:gd name="T94" fmla="*/ 2147483647 w 920"/>
              <a:gd name="T95" fmla="*/ 2147483647 h 632"/>
              <a:gd name="T96" fmla="*/ 2147483647 w 920"/>
              <a:gd name="T97" fmla="*/ 2147483647 h 632"/>
              <a:gd name="T98" fmla="*/ 2147483647 w 920"/>
              <a:gd name="T99" fmla="*/ 2147483647 h 632"/>
              <a:gd name="T100" fmla="*/ 2147483647 w 920"/>
              <a:gd name="T101" fmla="*/ 2147483647 h 632"/>
              <a:gd name="T102" fmla="*/ 2147483647 w 920"/>
              <a:gd name="T103" fmla="*/ 2147483647 h 632"/>
              <a:gd name="T104" fmla="*/ 2147483647 w 920"/>
              <a:gd name="T105" fmla="*/ 2147483647 h 632"/>
              <a:gd name="T106" fmla="*/ 2147483647 w 920"/>
              <a:gd name="T107" fmla="*/ 2147483647 h 632"/>
              <a:gd name="T108" fmla="*/ 2147483647 w 920"/>
              <a:gd name="T109" fmla="*/ 2147483647 h 632"/>
              <a:gd name="T110" fmla="*/ 2147483647 w 920"/>
              <a:gd name="T111" fmla="*/ 2147483647 h 632"/>
              <a:gd name="T112" fmla="*/ 2147483647 w 920"/>
              <a:gd name="T113" fmla="*/ 2147483647 h 632"/>
              <a:gd name="T114" fmla="*/ 2147483647 w 920"/>
              <a:gd name="T115" fmla="*/ 2147483647 h 632"/>
              <a:gd name="T116" fmla="*/ 2147483647 w 920"/>
              <a:gd name="T117" fmla="*/ 2147483647 h 6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20"/>
              <a:gd name="T178" fmla="*/ 0 h 632"/>
              <a:gd name="T179" fmla="*/ 920 w 920"/>
              <a:gd name="T180" fmla="*/ 632 h 6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20" h="632">
                <a:moveTo>
                  <a:pt x="814" y="21"/>
                </a:moveTo>
                <a:lnTo>
                  <a:pt x="732" y="12"/>
                </a:lnTo>
                <a:lnTo>
                  <a:pt x="714" y="0"/>
                </a:lnTo>
                <a:lnTo>
                  <a:pt x="662" y="5"/>
                </a:lnTo>
                <a:lnTo>
                  <a:pt x="598" y="36"/>
                </a:lnTo>
                <a:lnTo>
                  <a:pt x="545" y="73"/>
                </a:lnTo>
                <a:lnTo>
                  <a:pt x="498" y="112"/>
                </a:lnTo>
                <a:lnTo>
                  <a:pt x="457" y="129"/>
                </a:lnTo>
                <a:lnTo>
                  <a:pt x="336" y="126"/>
                </a:lnTo>
                <a:lnTo>
                  <a:pt x="227" y="136"/>
                </a:lnTo>
                <a:lnTo>
                  <a:pt x="134" y="136"/>
                </a:lnTo>
                <a:lnTo>
                  <a:pt x="98" y="140"/>
                </a:lnTo>
                <a:lnTo>
                  <a:pt x="67" y="117"/>
                </a:lnTo>
                <a:lnTo>
                  <a:pt x="81" y="78"/>
                </a:lnTo>
                <a:lnTo>
                  <a:pt x="46" y="71"/>
                </a:lnTo>
                <a:lnTo>
                  <a:pt x="3" y="95"/>
                </a:lnTo>
                <a:lnTo>
                  <a:pt x="0" y="152"/>
                </a:lnTo>
                <a:lnTo>
                  <a:pt x="12" y="207"/>
                </a:lnTo>
                <a:lnTo>
                  <a:pt x="41" y="245"/>
                </a:lnTo>
                <a:lnTo>
                  <a:pt x="84" y="286"/>
                </a:lnTo>
                <a:lnTo>
                  <a:pt x="55" y="320"/>
                </a:lnTo>
                <a:lnTo>
                  <a:pt x="29" y="393"/>
                </a:lnTo>
                <a:lnTo>
                  <a:pt x="34" y="458"/>
                </a:lnTo>
                <a:lnTo>
                  <a:pt x="101" y="506"/>
                </a:lnTo>
                <a:lnTo>
                  <a:pt x="125" y="585"/>
                </a:lnTo>
                <a:lnTo>
                  <a:pt x="132" y="632"/>
                </a:lnTo>
                <a:lnTo>
                  <a:pt x="167" y="627"/>
                </a:lnTo>
                <a:lnTo>
                  <a:pt x="212" y="613"/>
                </a:lnTo>
                <a:lnTo>
                  <a:pt x="276" y="608"/>
                </a:lnTo>
                <a:lnTo>
                  <a:pt x="358" y="568"/>
                </a:lnTo>
                <a:lnTo>
                  <a:pt x="389" y="566"/>
                </a:lnTo>
                <a:lnTo>
                  <a:pt x="419" y="587"/>
                </a:lnTo>
                <a:lnTo>
                  <a:pt x="522" y="611"/>
                </a:lnTo>
                <a:lnTo>
                  <a:pt x="576" y="592"/>
                </a:lnTo>
                <a:lnTo>
                  <a:pt x="610" y="554"/>
                </a:lnTo>
                <a:lnTo>
                  <a:pt x="607" y="498"/>
                </a:lnTo>
                <a:lnTo>
                  <a:pt x="639" y="491"/>
                </a:lnTo>
                <a:lnTo>
                  <a:pt x="660" y="468"/>
                </a:lnTo>
                <a:lnTo>
                  <a:pt x="698" y="456"/>
                </a:lnTo>
                <a:lnTo>
                  <a:pt x="751" y="427"/>
                </a:lnTo>
                <a:lnTo>
                  <a:pt x="803" y="448"/>
                </a:lnTo>
                <a:lnTo>
                  <a:pt x="865" y="429"/>
                </a:lnTo>
                <a:lnTo>
                  <a:pt x="886" y="429"/>
                </a:lnTo>
                <a:lnTo>
                  <a:pt x="883" y="411"/>
                </a:lnTo>
                <a:lnTo>
                  <a:pt x="846" y="375"/>
                </a:lnTo>
                <a:lnTo>
                  <a:pt x="833" y="348"/>
                </a:lnTo>
                <a:lnTo>
                  <a:pt x="819" y="332"/>
                </a:lnTo>
                <a:lnTo>
                  <a:pt x="805" y="329"/>
                </a:lnTo>
                <a:lnTo>
                  <a:pt x="795" y="319"/>
                </a:lnTo>
                <a:lnTo>
                  <a:pt x="820" y="289"/>
                </a:lnTo>
                <a:lnTo>
                  <a:pt x="826" y="272"/>
                </a:lnTo>
                <a:lnTo>
                  <a:pt x="848" y="260"/>
                </a:lnTo>
                <a:lnTo>
                  <a:pt x="836" y="181"/>
                </a:lnTo>
                <a:lnTo>
                  <a:pt x="862" y="134"/>
                </a:lnTo>
                <a:lnTo>
                  <a:pt x="910" y="114"/>
                </a:lnTo>
                <a:lnTo>
                  <a:pt x="920" y="81"/>
                </a:lnTo>
                <a:lnTo>
                  <a:pt x="919" y="38"/>
                </a:lnTo>
                <a:lnTo>
                  <a:pt x="874" y="50"/>
                </a:lnTo>
                <a:lnTo>
                  <a:pt x="814" y="21"/>
                </a:lnTo>
                <a:close/>
              </a:path>
            </a:pathLst>
          </a:custGeom>
          <a:solidFill>
            <a:schemeClr val="bg1"/>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pitchFamily="-65" charset="-128"/>
              <a:cs typeface="Calibri" pitchFamily="34" charset="0"/>
            </a:endParaRPr>
          </a:p>
        </p:txBody>
      </p:sp>
      <p:sp>
        <p:nvSpPr>
          <p:cNvPr id="40" name="Freeform 73"/>
          <p:cNvSpPr>
            <a:spLocks noChangeAspect="1"/>
          </p:cNvSpPr>
          <p:nvPr/>
        </p:nvSpPr>
        <p:spPr bwMode="auto">
          <a:xfrm>
            <a:off x="2698752" y="4348956"/>
            <a:ext cx="487363" cy="238125"/>
          </a:xfrm>
          <a:custGeom>
            <a:avLst/>
            <a:gdLst>
              <a:gd name="T0" fmla="*/ 2147483647 w 628"/>
              <a:gd name="T1" fmla="*/ 2147483647 h 361"/>
              <a:gd name="T2" fmla="*/ 2147483647 w 628"/>
              <a:gd name="T3" fmla="*/ 2147483647 h 361"/>
              <a:gd name="T4" fmla="*/ 2147483647 w 628"/>
              <a:gd name="T5" fmla="*/ 2147483647 h 361"/>
              <a:gd name="T6" fmla="*/ 2147483647 w 628"/>
              <a:gd name="T7" fmla="*/ 2147483647 h 361"/>
              <a:gd name="T8" fmla="*/ 2147483647 w 628"/>
              <a:gd name="T9" fmla="*/ 2147483647 h 361"/>
              <a:gd name="T10" fmla="*/ 2147483647 w 628"/>
              <a:gd name="T11" fmla="*/ 2147483647 h 361"/>
              <a:gd name="T12" fmla="*/ 2147483647 w 628"/>
              <a:gd name="T13" fmla="*/ 2147483647 h 361"/>
              <a:gd name="T14" fmla="*/ 2147483647 w 628"/>
              <a:gd name="T15" fmla="*/ 2147483647 h 361"/>
              <a:gd name="T16" fmla="*/ 2147483647 w 628"/>
              <a:gd name="T17" fmla="*/ 2147483647 h 361"/>
              <a:gd name="T18" fmla="*/ 2147483647 w 628"/>
              <a:gd name="T19" fmla="*/ 0 h 361"/>
              <a:gd name="T20" fmla="*/ 2147483647 w 628"/>
              <a:gd name="T21" fmla="*/ 2147483647 h 361"/>
              <a:gd name="T22" fmla="*/ 2147483647 w 628"/>
              <a:gd name="T23" fmla="*/ 2147483647 h 361"/>
              <a:gd name="T24" fmla="*/ 2147483647 w 628"/>
              <a:gd name="T25" fmla="*/ 2147483647 h 361"/>
              <a:gd name="T26" fmla="*/ 2147483647 w 628"/>
              <a:gd name="T27" fmla="*/ 2147483647 h 361"/>
              <a:gd name="T28" fmla="*/ 2147483647 w 628"/>
              <a:gd name="T29" fmla="*/ 2147483647 h 361"/>
              <a:gd name="T30" fmla="*/ 2147483647 w 628"/>
              <a:gd name="T31" fmla="*/ 2147483647 h 361"/>
              <a:gd name="T32" fmla="*/ 2147483647 w 628"/>
              <a:gd name="T33" fmla="*/ 2147483647 h 361"/>
              <a:gd name="T34" fmla="*/ 2147483647 w 628"/>
              <a:gd name="T35" fmla="*/ 2147483647 h 361"/>
              <a:gd name="T36" fmla="*/ 0 w 628"/>
              <a:gd name="T37" fmla="*/ 2147483647 h 361"/>
              <a:gd name="T38" fmla="*/ 2147483647 w 628"/>
              <a:gd name="T39" fmla="*/ 2147483647 h 361"/>
              <a:gd name="T40" fmla="*/ 2147483647 w 628"/>
              <a:gd name="T41" fmla="*/ 2147483647 h 361"/>
              <a:gd name="T42" fmla="*/ 2147483647 w 628"/>
              <a:gd name="T43" fmla="*/ 2147483647 h 361"/>
              <a:gd name="T44" fmla="*/ 2147483647 w 628"/>
              <a:gd name="T45" fmla="*/ 2147483647 h 361"/>
              <a:gd name="T46" fmla="*/ 2147483647 w 628"/>
              <a:gd name="T47" fmla="*/ 2147483647 h 361"/>
              <a:gd name="T48" fmla="*/ 2147483647 w 628"/>
              <a:gd name="T49" fmla="*/ 2147483647 h 361"/>
              <a:gd name="T50" fmla="*/ 2147483647 w 628"/>
              <a:gd name="T51" fmla="*/ 2147483647 h 361"/>
              <a:gd name="T52" fmla="*/ 2147483647 w 628"/>
              <a:gd name="T53" fmla="*/ 2147483647 h 361"/>
              <a:gd name="T54" fmla="*/ 2147483647 w 628"/>
              <a:gd name="T55" fmla="*/ 2147483647 h 361"/>
              <a:gd name="T56" fmla="*/ 2147483647 w 628"/>
              <a:gd name="T57" fmla="*/ 2147483647 h 361"/>
              <a:gd name="T58" fmla="*/ 2147483647 w 628"/>
              <a:gd name="T59" fmla="*/ 2147483647 h 361"/>
              <a:gd name="T60" fmla="*/ 2147483647 w 628"/>
              <a:gd name="T61" fmla="*/ 2147483647 h 361"/>
              <a:gd name="T62" fmla="*/ 2147483647 w 628"/>
              <a:gd name="T63" fmla="*/ 2147483647 h 361"/>
              <a:gd name="T64" fmla="*/ 2147483647 w 628"/>
              <a:gd name="T65" fmla="*/ 2147483647 h 361"/>
              <a:gd name="T66" fmla="*/ 2147483647 w 628"/>
              <a:gd name="T67" fmla="*/ 2147483647 h 361"/>
              <a:gd name="T68" fmla="*/ 2147483647 w 628"/>
              <a:gd name="T69" fmla="*/ 2147483647 h 361"/>
              <a:gd name="T70" fmla="*/ 2147483647 w 628"/>
              <a:gd name="T71" fmla="*/ 2147483647 h 361"/>
              <a:gd name="T72" fmla="*/ 2147483647 w 628"/>
              <a:gd name="T73" fmla="*/ 2147483647 h 361"/>
              <a:gd name="T74" fmla="*/ 2147483647 w 628"/>
              <a:gd name="T75" fmla="*/ 2147483647 h 361"/>
              <a:gd name="T76" fmla="*/ 2147483647 w 628"/>
              <a:gd name="T77" fmla="*/ 2147483647 h 361"/>
              <a:gd name="T78" fmla="*/ 2147483647 w 628"/>
              <a:gd name="T79" fmla="*/ 2147483647 h 361"/>
              <a:gd name="T80" fmla="*/ 2147483647 w 628"/>
              <a:gd name="T81" fmla="*/ 2147483647 h 361"/>
              <a:gd name="T82" fmla="*/ 2147483647 w 628"/>
              <a:gd name="T83" fmla="*/ 2147483647 h 361"/>
              <a:gd name="T84" fmla="*/ 2147483647 w 628"/>
              <a:gd name="T85" fmla="*/ 2147483647 h 361"/>
              <a:gd name="T86" fmla="*/ 2147483647 w 628"/>
              <a:gd name="T87" fmla="*/ 2147483647 h 361"/>
              <a:gd name="T88" fmla="*/ 2147483647 w 628"/>
              <a:gd name="T89" fmla="*/ 2147483647 h 361"/>
              <a:gd name="T90" fmla="*/ 2147483647 w 628"/>
              <a:gd name="T91" fmla="*/ 2147483647 h 3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28"/>
              <a:gd name="T139" fmla="*/ 0 h 361"/>
              <a:gd name="T140" fmla="*/ 628 w 628"/>
              <a:gd name="T141" fmla="*/ 361 h 3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28" h="361">
                <a:moveTo>
                  <a:pt x="611" y="167"/>
                </a:moveTo>
                <a:lnTo>
                  <a:pt x="568" y="172"/>
                </a:lnTo>
                <a:lnTo>
                  <a:pt x="526" y="146"/>
                </a:lnTo>
                <a:lnTo>
                  <a:pt x="509" y="114"/>
                </a:lnTo>
                <a:lnTo>
                  <a:pt x="524" y="69"/>
                </a:lnTo>
                <a:lnTo>
                  <a:pt x="505" y="48"/>
                </a:lnTo>
                <a:lnTo>
                  <a:pt x="416" y="5"/>
                </a:lnTo>
                <a:lnTo>
                  <a:pt x="350" y="14"/>
                </a:lnTo>
                <a:lnTo>
                  <a:pt x="262" y="17"/>
                </a:lnTo>
                <a:lnTo>
                  <a:pt x="245" y="0"/>
                </a:lnTo>
                <a:lnTo>
                  <a:pt x="226" y="14"/>
                </a:lnTo>
                <a:lnTo>
                  <a:pt x="166" y="12"/>
                </a:lnTo>
                <a:lnTo>
                  <a:pt x="154" y="28"/>
                </a:lnTo>
                <a:lnTo>
                  <a:pt x="161" y="41"/>
                </a:lnTo>
                <a:lnTo>
                  <a:pt x="78" y="119"/>
                </a:lnTo>
                <a:lnTo>
                  <a:pt x="47" y="158"/>
                </a:lnTo>
                <a:lnTo>
                  <a:pt x="23" y="183"/>
                </a:lnTo>
                <a:lnTo>
                  <a:pt x="11" y="212"/>
                </a:lnTo>
                <a:lnTo>
                  <a:pt x="0" y="269"/>
                </a:lnTo>
                <a:lnTo>
                  <a:pt x="9" y="275"/>
                </a:lnTo>
                <a:lnTo>
                  <a:pt x="28" y="267"/>
                </a:lnTo>
                <a:lnTo>
                  <a:pt x="61" y="227"/>
                </a:lnTo>
                <a:lnTo>
                  <a:pt x="105" y="232"/>
                </a:lnTo>
                <a:lnTo>
                  <a:pt x="107" y="279"/>
                </a:lnTo>
                <a:lnTo>
                  <a:pt x="111" y="308"/>
                </a:lnTo>
                <a:lnTo>
                  <a:pt x="130" y="315"/>
                </a:lnTo>
                <a:lnTo>
                  <a:pt x="135" y="344"/>
                </a:lnTo>
                <a:lnTo>
                  <a:pt x="155" y="344"/>
                </a:lnTo>
                <a:lnTo>
                  <a:pt x="221" y="336"/>
                </a:lnTo>
                <a:lnTo>
                  <a:pt x="254" y="341"/>
                </a:lnTo>
                <a:lnTo>
                  <a:pt x="283" y="318"/>
                </a:lnTo>
                <a:lnTo>
                  <a:pt x="297" y="284"/>
                </a:lnTo>
                <a:lnTo>
                  <a:pt x="342" y="253"/>
                </a:lnTo>
                <a:lnTo>
                  <a:pt x="354" y="305"/>
                </a:lnTo>
                <a:lnTo>
                  <a:pt x="412" y="361"/>
                </a:lnTo>
                <a:lnTo>
                  <a:pt x="457" y="279"/>
                </a:lnTo>
                <a:lnTo>
                  <a:pt x="464" y="251"/>
                </a:lnTo>
                <a:lnTo>
                  <a:pt x="499" y="277"/>
                </a:lnTo>
                <a:lnTo>
                  <a:pt x="528" y="281"/>
                </a:lnTo>
                <a:lnTo>
                  <a:pt x="580" y="294"/>
                </a:lnTo>
                <a:lnTo>
                  <a:pt x="578" y="269"/>
                </a:lnTo>
                <a:lnTo>
                  <a:pt x="581" y="234"/>
                </a:lnTo>
                <a:lnTo>
                  <a:pt x="619" y="227"/>
                </a:lnTo>
                <a:lnTo>
                  <a:pt x="619" y="210"/>
                </a:lnTo>
                <a:lnTo>
                  <a:pt x="628" y="183"/>
                </a:lnTo>
                <a:lnTo>
                  <a:pt x="611" y="167"/>
                </a:lnTo>
                <a:close/>
              </a:path>
            </a:pathLst>
          </a:custGeom>
          <a:solidFill>
            <a:schemeClr val="bg1"/>
          </a:solidFill>
          <a:ln w="3175">
            <a:solidFill>
              <a:schemeClr val="bg1">
                <a:lumMod val="75000"/>
              </a:schemeClr>
            </a:solidFill>
            <a:round/>
            <a:headEnd/>
            <a:tailEnd/>
          </a:ln>
        </p:spPr>
        <p:txBody>
          <a:bodyPr wrap="none" lIns="182824"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44" name="Freeform 78"/>
          <p:cNvSpPr>
            <a:spLocks noChangeAspect="1"/>
          </p:cNvSpPr>
          <p:nvPr/>
        </p:nvSpPr>
        <p:spPr bwMode="auto">
          <a:xfrm>
            <a:off x="4205290" y="2929731"/>
            <a:ext cx="647700" cy="322262"/>
          </a:xfrm>
          <a:custGeom>
            <a:avLst/>
            <a:gdLst>
              <a:gd name="T0" fmla="*/ 2147483647 w 828"/>
              <a:gd name="T1" fmla="*/ 2147483647 h 487"/>
              <a:gd name="T2" fmla="*/ 2147483647 w 828"/>
              <a:gd name="T3" fmla="*/ 2147483647 h 487"/>
              <a:gd name="T4" fmla="*/ 2147483647 w 828"/>
              <a:gd name="T5" fmla="*/ 2147483647 h 487"/>
              <a:gd name="T6" fmla="*/ 2147483647 w 828"/>
              <a:gd name="T7" fmla="*/ 2147483647 h 487"/>
              <a:gd name="T8" fmla="*/ 2147483647 w 828"/>
              <a:gd name="T9" fmla="*/ 2147483647 h 487"/>
              <a:gd name="T10" fmla="*/ 2147483647 w 828"/>
              <a:gd name="T11" fmla="*/ 2147483647 h 487"/>
              <a:gd name="T12" fmla="*/ 2147483647 w 828"/>
              <a:gd name="T13" fmla="*/ 2147483647 h 487"/>
              <a:gd name="T14" fmla="*/ 2147483647 w 828"/>
              <a:gd name="T15" fmla="*/ 2147483647 h 487"/>
              <a:gd name="T16" fmla="*/ 2147483647 w 828"/>
              <a:gd name="T17" fmla="*/ 2147483647 h 487"/>
              <a:gd name="T18" fmla="*/ 2147483647 w 828"/>
              <a:gd name="T19" fmla="*/ 2147483647 h 487"/>
              <a:gd name="T20" fmla="*/ 2147483647 w 828"/>
              <a:gd name="T21" fmla="*/ 2147483647 h 487"/>
              <a:gd name="T22" fmla="*/ 2147483647 w 828"/>
              <a:gd name="T23" fmla="*/ 2147483647 h 487"/>
              <a:gd name="T24" fmla="*/ 2147483647 w 828"/>
              <a:gd name="T25" fmla="*/ 2147483647 h 487"/>
              <a:gd name="T26" fmla="*/ 2147483647 w 828"/>
              <a:gd name="T27" fmla="*/ 2147483647 h 487"/>
              <a:gd name="T28" fmla="*/ 2147483647 w 828"/>
              <a:gd name="T29" fmla="*/ 2147483647 h 487"/>
              <a:gd name="T30" fmla="*/ 2147483647 w 828"/>
              <a:gd name="T31" fmla="*/ 2147483647 h 487"/>
              <a:gd name="T32" fmla="*/ 2147483647 w 828"/>
              <a:gd name="T33" fmla="*/ 2147483647 h 487"/>
              <a:gd name="T34" fmla="*/ 2147483647 w 828"/>
              <a:gd name="T35" fmla="*/ 2147483647 h 487"/>
              <a:gd name="T36" fmla="*/ 2147483647 w 828"/>
              <a:gd name="T37" fmla="*/ 2147483647 h 487"/>
              <a:gd name="T38" fmla="*/ 2147483647 w 828"/>
              <a:gd name="T39" fmla="*/ 2147483647 h 487"/>
              <a:gd name="T40" fmla="*/ 2147483647 w 828"/>
              <a:gd name="T41" fmla="*/ 2147483647 h 487"/>
              <a:gd name="T42" fmla="*/ 2147483647 w 828"/>
              <a:gd name="T43" fmla="*/ 2147483647 h 487"/>
              <a:gd name="T44" fmla="*/ 2147483647 w 828"/>
              <a:gd name="T45" fmla="*/ 2147483647 h 487"/>
              <a:gd name="T46" fmla="*/ 2147483647 w 828"/>
              <a:gd name="T47" fmla="*/ 2147483647 h 487"/>
              <a:gd name="T48" fmla="*/ 2147483647 w 828"/>
              <a:gd name="T49" fmla="*/ 0 h 487"/>
              <a:gd name="T50" fmla="*/ 2147483647 w 828"/>
              <a:gd name="T51" fmla="*/ 2147483647 h 487"/>
              <a:gd name="T52" fmla="*/ 2147483647 w 828"/>
              <a:gd name="T53" fmla="*/ 2147483647 h 487"/>
              <a:gd name="T54" fmla="*/ 2147483647 w 828"/>
              <a:gd name="T55" fmla="*/ 2147483647 h 487"/>
              <a:gd name="T56" fmla="*/ 2147483647 w 828"/>
              <a:gd name="T57" fmla="*/ 2147483647 h 487"/>
              <a:gd name="T58" fmla="*/ 2147483647 w 828"/>
              <a:gd name="T59" fmla="*/ 2147483647 h 487"/>
              <a:gd name="T60" fmla="*/ 2147483647 w 828"/>
              <a:gd name="T61" fmla="*/ 2147483647 h 487"/>
              <a:gd name="T62" fmla="*/ 2147483647 w 828"/>
              <a:gd name="T63" fmla="*/ 2147483647 h 487"/>
              <a:gd name="T64" fmla="*/ 2147483647 w 828"/>
              <a:gd name="T65" fmla="*/ 2147483647 h 487"/>
              <a:gd name="T66" fmla="*/ 2147483647 w 828"/>
              <a:gd name="T67" fmla="*/ 2147483647 h 487"/>
              <a:gd name="T68" fmla="*/ 2147483647 w 828"/>
              <a:gd name="T69" fmla="*/ 2147483647 h 487"/>
              <a:gd name="T70" fmla="*/ 2147483647 w 828"/>
              <a:gd name="T71" fmla="*/ 2147483647 h 487"/>
              <a:gd name="T72" fmla="*/ 2147483647 w 828"/>
              <a:gd name="T73" fmla="*/ 2147483647 h 487"/>
              <a:gd name="T74" fmla="*/ 2147483647 w 828"/>
              <a:gd name="T75" fmla="*/ 2147483647 h 487"/>
              <a:gd name="T76" fmla="*/ 0 w 828"/>
              <a:gd name="T77" fmla="*/ 2147483647 h 487"/>
              <a:gd name="T78" fmla="*/ 2147483647 w 828"/>
              <a:gd name="T79" fmla="*/ 2147483647 h 487"/>
              <a:gd name="T80" fmla="*/ 2147483647 w 828"/>
              <a:gd name="T81" fmla="*/ 2147483647 h 487"/>
              <a:gd name="T82" fmla="*/ 2147483647 w 828"/>
              <a:gd name="T83" fmla="*/ 2147483647 h 4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8"/>
              <a:gd name="T127" fmla="*/ 0 h 487"/>
              <a:gd name="T128" fmla="*/ 828 w 828"/>
              <a:gd name="T129" fmla="*/ 487 h 4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8" h="487">
                <a:moveTo>
                  <a:pt x="44" y="437"/>
                </a:moveTo>
                <a:lnTo>
                  <a:pt x="59" y="406"/>
                </a:lnTo>
                <a:lnTo>
                  <a:pt x="133" y="366"/>
                </a:lnTo>
                <a:lnTo>
                  <a:pt x="261" y="353"/>
                </a:lnTo>
                <a:lnTo>
                  <a:pt x="376" y="366"/>
                </a:lnTo>
                <a:lnTo>
                  <a:pt x="406" y="354"/>
                </a:lnTo>
                <a:lnTo>
                  <a:pt x="426" y="327"/>
                </a:lnTo>
                <a:lnTo>
                  <a:pt x="482" y="373"/>
                </a:lnTo>
                <a:lnTo>
                  <a:pt x="530" y="370"/>
                </a:lnTo>
                <a:lnTo>
                  <a:pt x="590" y="399"/>
                </a:lnTo>
                <a:lnTo>
                  <a:pt x="661" y="487"/>
                </a:lnTo>
                <a:lnTo>
                  <a:pt x="711" y="409"/>
                </a:lnTo>
                <a:lnTo>
                  <a:pt x="759" y="409"/>
                </a:lnTo>
                <a:lnTo>
                  <a:pt x="778" y="363"/>
                </a:lnTo>
                <a:lnTo>
                  <a:pt x="828" y="301"/>
                </a:lnTo>
                <a:lnTo>
                  <a:pt x="821" y="267"/>
                </a:lnTo>
                <a:lnTo>
                  <a:pt x="766" y="184"/>
                </a:lnTo>
                <a:lnTo>
                  <a:pt x="737" y="158"/>
                </a:lnTo>
                <a:lnTo>
                  <a:pt x="739" y="110"/>
                </a:lnTo>
                <a:lnTo>
                  <a:pt x="680" y="39"/>
                </a:lnTo>
                <a:lnTo>
                  <a:pt x="618" y="58"/>
                </a:lnTo>
                <a:lnTo>
                  <a:pt x="540" y="39"/>
                </a:lnTo>
                <a:lnTo>
                  <a:pt x="526" y="22"/>
                </a:lnTo>
                <a:lnTo>
                  <a:pt x="495" y="17"/>
                </a:lnTo>
                <a:lnTo>
                  <a:pt x="468" y="0"/>
                </a:lnTo>
                <a:lnTo>
                  <a:pt x="385" y="14"/>
                </a:lnTo>
                <a:lnTo>
                  <a:pt x="361" y="36"/>
                </a:lnTo>
                <a:lnTo>
                  <a:pt x="352" y="179"/>
                </a:lnTo>
                <a:lnTo>
                  <a:pt x="294" y="236"/>
                </a:lnTo>
                <a:lnTo>
                  <a:pt x="249" y="224"/>
                </a:lnTo>
                <a:lnTo>
                  <a:pt x="161" y="141"/>
                </a:lnTo>
                <a:lnTo>
                  <a:pt x="152" y="105"/>
                </a:lnTo>
                <a:lnTo>
                  <a:pt x="78" y="132"/>
                </a:lnTo>
                <a:lnTo>
                  <a:pt x="61" y="146"/>
                </a:lnTo>
                <a:lnTo>
                  <a:pt x="33" y="203"/>
                </a:lnTo>
                <a:lnTo>
                  <a:pt x="26" y="261"/>
                </a:lnTo>
                <a:lnTo>
                  <a:pt x="13" y="285"/>
                </a:lnTo>
                <a:lnTo>
                  <a:pt x="2" y="318"/>
                </a:lnTo>
                <a:lnTo>
                  <a:pt x="0" y="423"/>
                </a:lnTo>
                <a:lnTo>
                  <a:pt x="9" y="445"/>
                </a:lnTo>
                <a:lnTo>
                  <a:pt x="30" y="447"/>
                </a:lnTo>
                <a:lnTo>
                  <a:pt x="44" y="437"/>
                </a:lnTo>
                <a:close/>
              </a:path>
            </a:pathLst>
          </a:custGeom>
          <a:solidFill>
            <a:srgbClr val="C00000"/>
          </a:solidFill>
          <a:ln w="9525">
            <a:solidFill>
              <a:schemeClr val="bg1">
                <a:lumMod val="75000"/>
              </a:schemeClr>
            </a:solidFill>
            <a:miter lim="800000"/>
            <a:headEnd/>
            <a:tailEnd/>
          </a:ln>
          <a:extLst/>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45" name="Freeform 85"/>
          <p:cNvSpPr>
            <a:spLocks noChangeAspect="1"/>
          </p:cNvSpPr>
          <p:nvPr/>
        </p:nvSpPr>
        <p:spPr bwMode="auto">
          <a:xfrm>
            <a:off x="3611565" y="3409156"/>
            <a:ext cx="995362" cy="742950"/>
          </a:xfrm>
          <a:custGeom>
            <a:avLst/>
            <a:gdLst>
              <a:gd name="T0" fmla="*/ 2147483647 w 1275"/>
              <a:gd name="T1" fmla="*/ 2147483647 h 1119"/>
              <a:gd name="T2" fmla="*/ 2147483647 w 1275"/>
              <a:gd name="T3" fmla="*/ 2147483647 h 1119"/>
              <a:gd name="T4" fmla="*/ 2147483647 w 1275"/>
              <a:gd name="T5" fmla="*/ 2147483647 h 1119"/>
              <a:gd name="T6" fmla="*/ 2147483647 w 1275"/>
              <a:gd name="T7" fmla="*/ 2147483647 h 1119"/>
              <a:gd name="T8" fmla="*/ 2147483647 w 1275"/>
              <a:gd name="T9" fmla="*/ 2147483647 h 1119"/>
              <a:gd name="T10" fmla="*/ 2147483647 w 1275"/>
              <a:gd name="T11" fmla="*/ 2147483647 h 1119"/>
              <a:gd name="T12" fmla="*/ 2147483647 w 1275"/>
              <a:gd name="T13" fmla="*/ 2147483647 h 1119"/>
              <a:gd name="T14" fmla="*/ 2147483647 w 1275"/>
              <a:gd name="T15" fmla="*/ 2147483647 h 1119"/>
              <a:gd name="T16" fmla="*/ 2147483647 w 1275"/>
              <a:gd name="T17" fmla="*/ 2147483647 h 1119"/>
              <a:gd name="T18" fmla="*/ 2147483647 w 1275"/>
              <a:gd name="T19" fmla="*/ 2147483647 h 1119"/>
              <a:gd name="T20" fmla="*/ 2147483647 w 1275"/>
              <a:gd name="T21" fmla="*/ 2147483647 h 1119"/>
              <a:gd name="T22" fmla="*/ 2147483647 w 1275"/>
              <a:gd name="T23" fmla="*/ 2147483647 h 1119"/>
              <a:gd name="T24" fmla="*/ 2147483647 w 1275"/>
              <a:gd name="T25" fmla="*/ 2147483647 h 1119"/>
              <a:gd name="T26" fmla="*/ 2147483647 w 1275"/>
              <a:gd name="T27" fmla="*/ 2147483647 h 1119"/>
              <a:gd name="T28" fmla="*/ 2147483647 w 1275"/>
              <a:gd name="T29" fmla="*/ 2147483647 h 1119"/>
              <a:gd name="T30" fmla="*/ 2147483647 w 1275"/>
              <a:gd name="T31" fmla="*/ 2147483647 h 1119"/>
              <a:gd name="T32" fmla="*/ 2147483647 w 1275"/>
              <a:gd name="T33" fmla="*/ 2147483647 h 1119"/>
              <a:gd name="T34" fmla="*/ 2147483647 w 1275"/>
              <a:gd name="T35" fmla="*/ 2147483647 h 1119"/>
              <a:gd name="T36" fmla="*/ 2147483647 w 1275"/>
              <a:gd name="T37" fmla="*/ 2147483647 h 1119"/>
              <a:gd name="T38" fmla="*/ 2147483647 w 1275"/>
              <a:gd name="T39" fmla="*/ 2147483647 h 1119"/>
              <a:gd name="T40" fmla="*/ 2147483647 w 1275"/>
              <a:gd name="T41" fmla="*/ 2147483647 h 1119"/>
              <a:gd name="T42" fmla="*/ 2147483647 w 1275"/>
              <a:gd name="T43" fmla="*/ 2147483647 h 1119"/>
              <a:gd name="T44" fmla="*/ 2147483647 w 1275"/>
              <a:gd name="T45" fmla="*/ 2147483647 h 1119"/>
              <a:gd name="T46" fmla="*/ 2147483647 w 1275"/>
              <a:gd name="T47" fmla="*/ 2147483647 h 1119"/>
              <a:gd name="T48" fmla="*/ 2147483647 w 1275"/>
              <a:gd name="T49" fmla="*/ 2147483647 h 1119"/>
              <a:gd name="T50" fmla="*/ 2147483647 w 1275"/>
              <a:gd name="T51" fmla="*/ 2147483647 h 1119"/>
              <a:gd name="T52" fmla="*/ 2147483647 w 1275"/>
              <a:gd name="T53" fmla="*/ 2147483647 h 1119"/>
              <a:gd name="T54" fmla="*/ 2147483647 w 1275"/>
              <a:gd name="T55" fmla="*/ 2147483647 h 1119"/>
              <a:gd name="T56" fmla="*/ 2147483647 w 1275"/>
              <a:gd name="T57" fmla="*/ 2147483647 h 1119"/>
              <a:gd name="T58" fmla="*/ 2147483647 w 1275"/>
              <a:gd name="T59" fmla="*/ 2147483647 h 1119"/>
              <a:gd name="T60" fmla="*/ 2147483647 w 1275"/>
              <a:gd name="T61" fmla="*/ 2147483647 h 1119"/>
              <a:gd name="T62" fmla="*/ 2147483647 w 1275"/>
              <a:gd name="T63" fmla="*/ 2147483647 h 1119"/>
              <a:gd name="T64" fmla="*/ 2147483647 w 1275"/>
              <a:gd name="T65" fmla="*/ 2147483647 h 1119"/>
              <a:gd name="T66" fmla="*/ 2147483647 w 1275"/>
              <a:gd name="T67" fmla="*/ 2147483647 h 1119"/>
              <a:gd name="T68" fmla="*/ 2147483647 w 1275"/>
              <a:gd name="T69" fmla="*/ 0 h 1119"/>
              <a:gd name="T70" fmla="*/ 2147483647 w 1275"/>
              <a:gd name="T71" fmla="*/ 2147483647 h 1119"/>
              <a:gd name="T72" fmla="*/ 2147483647 w 1275"/>
              <a:gd name="T73" fmla="*/ 2147483647 h 1119"/>
              <a:gd name="T74" fmla="*/ 2147483647 w 1275"/>
              <a:gd name="T75" fmla="*/ 2147483647 h 1119"/>
              <a:gd name="T76" fmla="*/ 2147483647 w 1275"/>
              <a:gd name="T77" fmla="*/ 2147483647 h 1119"/>
              <a:gd name="T78" fmla="*/ 2147483647 w 1275"/>
              <a:gd name="T79" fmla="*/ 2147483647 h 1119"/>
              <a:gd name="T80" fmla="*/ 2147483647 w 1275"/>
              <a:gd name="T81" fmla="*/ 2147483647 h 1119"/>
              <a:gd name="T82" fmla="*/ 2147483647 w 1275"/>
              <a:gd name="T83" fmla="*/ 2147483647 h 11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75"/>
              <a:gd name="T127" fmla="*/ 0 h 1119"/>
              <a:gd name="T128" fmla="*/ 1275 w 1275"/>
              <a:gd name="T129" fmla="*/ 1119 h 11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75" h="1119">
                <a:moveTo>
                  <a:pt x="28" y="286"/>
                </a:moveTo>
                <a:lnTo>
                  <a:pt x="24" y="350"/>
                </a:lnTo>
                <a:lnTo>
                  <a:pt x="0" y="405"/>
                </a:lnTo>
                <a:lnTo>
                  <a:pt x="33" y="446"/>
                </a:lnTo>
                <a:lnTo>
                  <a:pt x="49" y="540"/>
                </a:lnTo>
                <a:lnTo>
                  <a:pt x="57" y="656"/>
                </a:lnTo>
                <a:lnTo>
                  <a:pt x="95" y="709"/>
                </a:lnTo>
                <a:lnTo>
                  <a:pt x="92" y="756"/>
                </a:lnTo>
                <a:lnTo>
                  <a:pt x="83" y="799"/>
                </a:lnTo>
                <a:lnTo>
                  <a:pt x="74" y="818"/>
                </a:lnTo>
                <a:lnTo>
                  <a:pt x="124" y="790"/>
                </a:lnTo>
                <a:lnTo>
                  <a:pt x="149" y="802"/>
                </a:lnTo>
                <a:lnTo>
                  <a:pt x="161" y="824"/>
                </a:lnTo>
                <a:lnTo>
                  <a:pt x="230" y="833"/>
                </a:lnTo>
                <a:lnTo>
                  <a:pt x="250" y="861"/>
                </a:lnTo>
                <a:lnTo>
                  <a:pt x="278" y="864"/>
                </a:lnTo>
                <a:lnTo>
                  <a:pt x="271" y="902"/>
                </a:lnTo>
                <a:lnTo>
                  <a:pt x="318" y="943"/>
                </a:lnTo>
                <a:lnTo>
                  <a:pt x="361" y="931"/>
                </a:lnTo>
                <a:lnTo>
                  <a:pt x="414" y="922"/>
                </a:lnTo>
                <a:lnTo>
                  <a:pt x="462" y="928"/>
                </a:lnTo>
                <a:lnTo>
                  <a:pt x="464" y="964"/>
                </a:lnTo>
                <a:lnTo>
                  <a:pt x="487" y="979"/>
                </a:lnTo>
                <a:lnTo>
                  <a:pt x="519" y="984"/>
                </a:lnTo>
                <a:lnTo>
                  <a:pt x="569" y="1052"/>
                </a:lnTo>
                <a:lnTo>
                  <a:pt x="644" y="1081"/>
                </a:lnTo>
                <a:lnTo>
                  <a:pt x="694" y="1062"/>
                </a:lnTo>
                <a:lnTo>
                  <a:pt x="714" y="1074"/>
                </a:lnTo>
                <a:lnTo>
                  <a:pt x="740" y="1096"/>
                </a:lnTo>
                <a:lnTo>
                  <a:pt x="757" y="1119"/>
                </a:lnTo>
                <a:lnTo>
                  <a:pt x="799" y="1110"/>
                </a:lnTo>
                <a:lnTo>
                  <a:pt x="819" y="1084"/>
                </a:lnTo>
                <a:lnTo>
                  <a:pt x="866" y="1082"/>
                </a:lnTo>
                <a:lnTo>
                  <a:pt x="892" y="1098"/>
                </a:lnTo>
                <a:lnTo>
                  <a:pt x="931" y="1069"/>
                </a:lnTo>
                <a:lnTo>
                  <a:pt x="995" y="1064"/>
                </a:lnTo>
                <a:lnTo>
                  <a:pt x="1021" y="1077"/>
                </a:lnTo>
                <a:lnTo>
                  <a:pt x="1071" y="1113"/>
                </a:lnTo>
                <a:lnTo>
                  <a:pt x="1095" y="1119"/>
                </a:lnTo>
                <a:lnTo>
                  <a:pt x="1132" y="1113"/>
                </a:lnTo>
                <a:lnTo>
                  <a:pt x="1123" y="1084"/>
                </a:lnTo>
                <a:lnTo>
                  <a:pt x="1157" y="953"/>
                </a:lnTo>
                <a:lnTo>
                  <a:pt x="1187" y="904"/>
                </a:lnTo>
                <a:lnTo>
                  <a:pt x="1268" y="828"/>
                </a:lnTo>
                <a:lnTo>
                  <a:pt x="1275" y="793"/>
                </a:lnTo>
                <a:lnTo>
                  <a:pt x="1257" y="761"/>
                </a:lnTo>
                <a:lnTo>
                  <a:pt x="1256" y="733"/>
                </a:lnTo>
                <a:lnTo>
                  <a:pt x="1230" y="709"/>
                </a:lnTo>
                <a:lnTo>
                  <a:pt x="1202" y="663"/>
                </a:lnTo>
                <a:lnTo>
                  <a:pt x="1194" y="633"/>
                </a:lnTo>
                <a:lnTo>
                  <a:pt x="1178" y="606"/>
                </a:lnTo>
                <a:lnTo>
                  <a:pt x="1176" y="513"/>
                </a:lnTo>
                <a:lnTo>
                  <a:pt x="1123" y="463"/>
                </a:lnTo>
                <a:lnTo>
                  <a:pt x="1144" y="432"/>
                </a:lnTo>
                <a:lnTo>
                  <a:pt x="1195" y="370"/>
                </a:lnTo>
                <a:lnTo>
                  <a:pt x="1188" y="296"/>
                </a:lnTo>
                <a:lnTo>
                  <a:pt x="1121" y="109"/>
                </a:lnTo>
                <a:lnTo>
                  <a:pt x="1066" y="60"/>
                </a:lnTo>
                <a:lnTo>
                  <a:pt x="1032" y="48"/>
                </a:lnTo>
                <a:lnTo>
                  <a:pt x="983" y="59"/>
                </a:lnTo>
                <a:lnTo>
                  <a:pt x="926" y="79"/>
                </a:lnTo>
                <a:lnTo>
                  <a:pt x="821" y="90"/>
                </a:lnTo>
                <a:lnTo>
                  <a:pt x="650" y="67"/>
                </a:lnTo>
                <a:lnTo>
                  <a:pt x="631" y="81"/>
                </a:lnTo>
                <a:lnTo>
                  <a:pt x="602" y="90"/>
                </a:lnTo>
                <a:lnTo>
                  <a:pt x="580" y="98"/>
                </a:lnTo>
                <a:lnTo>
                  <a:pt x="514" y="35"/>
                </a:lnTo>
                <a:lnTo>
                  <a:pt x="550" y="43"/>
                </a:lnTo>
                <a:lnTo>
                  <a:pt x="537" y="12"/>
                </a:lnTo>
                <a:lnTo>
                  <a:pt x="493" y="0"/>
                </a:lnTo>
                <a:lnTo>
                  <a:pt x="462" y="0"/>
                </a:lnTo>
                <a:lnTo>
                  <a:pt x="371" y="24"/>
                </a:lnTo>
                <a:lnTo>
                  <a:pt x="324" y="50"/>
                </a:lnTo>
                <a:lnTo>
                  <a:pt x="293" y="62"/>
                </a:lnTo>
                <a:lnTo>
                  <a:pt x="224" y="122"/>
                </a:lnTo>
                <a:lnTo>
                  <a:pt x="155" y="145"/>
                </a:lnTo>
                <a:lnTo>
                  <a:pt x="116" y="152"/>
                </a:lnTo>
                <a:lnTo>
                  <a:pt x="87" y="167"/>
                </a:lnTo>
                <a:lnTo>
                  <a:pt x="62" y="193"/>
                </a:lnTo>
                <a:lnTo>
                  <a:pt x="38" y="193"/>
                </a:lnTo>
                <a:lnTo>
                  <a:pt x="19" y="207"/>
                </a:lnTo>
                <a:lnTo>
                  <a:pt x="49" y="215"/>
                </a:lnTo>
                <a:lnTo>
                  <a:pt x="5" y="229"/>
                </a:lnTo>
                <a:lnTo>
                  <a:pt x="28" y="286"/>
                </a:lnTo>
                <a:close/>
              </a:path>
            </a:pathLst>
          </a:custGeom>
          <a:solidFill>
            <a:schemeClr val="bg1"/>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pitchFamily="-65" charset="-128"/>
              <a:cs typeface="Calibri" pitchFamily="34" charset="0"/>
            </a:endParaRPr>
          </a:p>
        </p:txBody>
      </p:sp>
      <p:sp>
        <p:nvSpPr>
          <p:cNvPr id="46" name="Freeform 80"/>
          <p:cNvSpPr>
            <a:spLocks noChangeAspect="1"/>
          </p:cNvSpPr>
          <p:nvPr/>
        </p:nvSpPr>
        <p:spPr bwMode="auto">
          <a:xfrm>
            <a:off x="4211640" y="3148806"/>
            <a:ext cx="522287" cy="344487"/>
          </a:xfrm>
          <a:custGeom>
            <a:avLst/>
            <a:gdLst>
              <a:gd name="T0" fmla="*/ 2147483647 w 664"/>
              <a:gd name="T1" fmla="*/ 2147483647 h 523"/>
              <a:gd name="T2" fmla="*/ 2147483647 w 664"/>
              <a:gd name="T3" fmla="*/ 2147483647 h 523"/>
              <a:gd name="T4" fmla="*/ 2147483647 w 664"/>
              <a:gd name="T5" fmla="*/ 2147483647 h 523"/>
              <a:gd name="T6" fmla="*/ 2147483647 w 664"/>
              <a:gd name="T7" fmla="*/ 2147483647 h 523"/>
              <a:gd name="T8" fmla="*/ 2147483647 w 664"/>
              <a:gd name="T9" fmla="*/ 2147483647 h 523"/>
              <a:gd name="T10" fmla="*/ 2147483647 w 664"/>
              <a:gd name="T11" fmla="*/ 2147483647 h 523"/>
              <a:gd name="T12" fmla="*/ 2147483647 w 664"/>
              <a:gd name="T13" fmla="*/ 2147483647 h 523"/>
              <a:gd name="T14" fmla="*/ 2147483647 w 664"/>
              <a:gd name="T15" fmla="*/ 2147483647 h 523"/>
              <a:gd name="T16" fmla="*/ 2147483647 w 664"/>
              <a:gd name="T17" fmla="*/ 2147483647 h 523"/>
              <a:gd name="T18" fmla="*/ 2147483647 w 664"/>
              <a:gd name="T19" fmla="*/ 2147483647 h 523"/>
              <a:gd name="T20" fmla="*/ 2147483647 w 664"/>
              <a:gd name="T21" fmla="*/ 2147483647 h 523"/>
              <a:gd name="T22" fmla="*/ 2147483647 w 664"/>
              <a:gd name="T23" fmla="*/ 2147483647 h 523"/>
              <a:gd name="T24" fmla="*/ 2147483647 w 664"/>
              <a:gd name="T25" fmla="*/ 2147483647 h 523"/>
              <a:gd name="T26" fmla="*/ 2147483647 w 664"/>
              <a:gd name="T27" fmla="*/ 2147483647 h 523"/>
              <a:gd name="T28" fmla="*/ 2147483647 w 664"/>
              <a:gd name="T29" fmla="*/ 2147483647 h 523"/>
              <a:gd name="T30" fmla="*/ 2147483647 w 664"/>
              <a:gd name="T31" fmla="*/ 2147483647 h 523"/>
              <a:gd name="T32" fmla="*/ 2147483647 w 664"/>
              <a:gd name="T33" fmla="*/ 2147483647 h 523"/>
              <a:gd name="T34" fmla="*/ 2147483647 w 664"/>
              <a:gd name="T35" fmla="*/ 2147483647 h 523"/>
              <a:gd name="T36" fmla="*/ 2147483647 w 664"/>
              <a:gd name="T37" fmla="*/ 2147483647 h 523"/>
              <a:gd name="T38" fmla="*/ 2147483647 w 664"/>
              <a:gd name="T39" fmla="*/ 2147483647 h 523"/>
              <a:gd name="T40" fmla="*/ 2147483647 w 664"/>
              <a:gd name="T41" fmla="*/ 0 h 523"/>
              <a:gd name="T42" fmla="*/ 2147483647 w 664"/>
              <a:gd name="T43" fmla="*/ 2147483647 h 523"/>
              <a:gd name="T44" fmla="*/ 2147483647 w 664"/>
              <a:gd name="T45" fmla="*/ 2147483647 h 523"/>
              <a:gd name="T46" fmla="*/ 2147483647 w 664"/>
              <a:gd name="T47" fmla="*/ 2147483647 h 523"/>
              <a:gd name="T48" fmla="*/ 2147483647 w 664"/>
              <a:gd name="T49" fmla="*/ 2147483647 h 523"/>
              <a:gd name="T50" fmla="*/ 2147483647 w 664"/>
              <a:gd name="T51" fmla="*/ 2147483647 h 523"/>
              <a:gd name="T52" fmla="*/ 2147483647 w 664"/>
              <a:gd name="T53" fmla="*/ 2147483647 h 523"/>
              <a:gd name="T54" fmla="*/ 0 w 664"/>
              <a:gd name="T55" fmla="*/ 2147483647 h 523"/>
              <a:gd name="T56" fmla="*/ 2147483647 w 664"/>
              <a:gd name="T57" fmla="*/ 2147483647 h 523"/>
              <a:gd name="T58" fmla="*/ 2147483647 w 664"/>
              <a:gd name="T59" fmla="*/ 2147483647 h 523"/>
              <a:gd name="T60" fmla="*/ 2147483647 w 664"/>
              <a:gd name="T61" fmla="*/ 2147483647 h 523"/>
              <a:gd name="T62" fmla="*/ 2147483647 w 664"/>
              <a:gd name="T63" fmla="*/ 2147483647 h 523"/>
              <a:gd name="T64" fmla="*/ 2147483647 w 664"/>
              <a:gd name="T65" fmla="*/ 2147483647 h 5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4"/>
              <a:gd name="T100" fmla="*/ 0 h 523"/>
              <a:gd name="T101" fmla="*/ 664 w 664"/>
              <a:gd name="T102" fmla="*/ 523 h 5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4" h="523">
                <a:moveTo>
                  <a:pt x="67" y="277"/>
                </a:moveTo>
                <a:lnTo>
                  <a:pt x="147" y="304"/>
                </a:lnTo>
                <a:lnTo>
                  <a:pt x="197" y="301"/>
                </a:lnTo>
                <a:lnTo>
                  <a:pt x="240" y="354"/>
                </a:lnTo>
                <a:lnTo>
                  <a:pt x="231" y="389"/>
                </a:lnTo>
                <a:lnTo>
                  <a:pt x="235" y="425"/>
                </a:lnTo>
                <a:lnTo>
                  <a:pt x="242" y="445"/>
                </a:lnTo>
                <a:lnTo>
                  <a:pt x="276" y="457"/>
                </a:lnTo>
                <a:lnTo>
                  <a:pt x="331" y="506"/>
                </a:lnTo>
                <a:lnTo>
                  <a:pt x="367" y="523"/>
                </a:lnTo>
                <a:lnTo>
                  <a:pt x="400" y="511"/>
                </a:lnTo>
                <a:lnTo>
                  <a:pt x="436" y="513"/>
                </a:lnTo>
                <a:lnTo>
                  <a:pt x="595" y="420"/>
                </a:lnTo>
                <a:lnTo>
                  <a:pt x="573" y="375"/>
                </a:lnTo>
                <a:lnTo>
                  <a:pt x="624" y="244"/>
                </a:lnTo>
                <a:lnTo>
                  <a:pt x="664" y="229"/>
                </a:lnTo>
                <a:lnTo>
                  <a:pt x="652" y="160"/>
                </a:lnTo>
                <a:lnTo>
                  <a:pt x="581" y="72"/>
                </a:lnTo>
                <a:lnTo>
                  <a:pt x="521" y="43"/>
                </a:lnTo>
                <a:lnTo>
                  <a:pt x="473" y="46"/>
                </a:lnTo>
                <a:lnTo>
                  <a:pt x="417" y="0"/>
                </a:lnTo>
                <a:lnTo>
                  <a:pt x="397" y="27"/>
                </a:lnTo>
                <a:lnTo>
                  <a:pt x="367" y="39"/>
                </a:lnTo>
                <a:lnTo>
                  <a:pt x="252" y="26"/>
                </a:lnTo>
                <a:lnTo>
                  <a:pt x="124" y="39"/>
                </a:lnTo>
                <a:lnTo>
                  <a:pt x="50" y="79"/>
                </a:lnTo>
                <a:lnTo>
                  <a:pt x="35" y="110"/>
                </a:lnTo>
                <a:lnTo>
                  <a:pt x="0" y="118"/>
                </a:lnTo>
                <a:lnTo>
                  <a:pt x="10" y="162"/>
                </a:lnTo>
                <a:lnTo>
                  <a:pt x="12" y="191"/>
                </a:lnTo>
                <a:lnTo>
                  <a:pt x="12" y="177"/>
                </a:lnTo>
                <a:lnTo>
                  <a:pt x="35" y="237"/>
                </a:lnTo>
                <a:lnTo>
                  <a:pt x="67" y="277"/>
                </a:lnTo>
                <a:close/>
              </a:path>
            </a:pathLst>
          </a:custGeom>
          <a:solidFill>
            <a:srgbClr val="C00000"/>
          </a:solidFill>
          <a:ln w="9525">
            <a:solidFill>
              <a:schemeClr val="bg1">
                <a:lumMod val="75000"/>
              </a:schemeClr>
            </a:solidFill>
            <a:miter lim="800000"/>
            <a:headEnd/>
            <a:tailEnd/>
          </a:ln>
          <a:extLst/>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47" name="Freeform 81" descr="Wide downward diagonal"/>
          <p:cNvSpPr>
            <a:spLocks noChangeAspect="1"/>
          </p:cNvSpPr>
          <p:nvPr/>
        </p:nvSpPr>
        <p:spPr bwMode="auto">
          <a:xfrm>
            <a:off x="3514727" y="4477543"/>
            <a:ext cx="352425" cy="207963"/>
          </a:xfrm>
          <a:custGeom>
            <a:avLst/>
            <a:gdLst>
              <a:gd name="T0" fmla="*/ 2147483647 w 443"/>
              <a:gd name="T1" fmla="*/ 2147483647 h 315"/>
              <a:gd name="T2" fmla="*/ 2147483647 w 443"/>
              <a:gd name="T3" fmla="*/ 2147483647 h 315"/>
              <a:gd name="T4" fmla="*/ 2147483647 w 443"/>
              <a:gd name="T5" fmla="*/ 2147483647 h 315"/>
              <a:gd name="T6" fmla="*/ 2147483647 w 443"/>
              <a:gd name="T7" fmla="*/ 2147483647 h 315"/>
              <a:gd name="T8" fmla="*/ 2147483647 w 443"/>
              <a:gd name="T9" fmla="*/ 2147483647 h 315"/>
              <a:gd name="T10" fmla="*/ 2147483647 w 443"/>
              <a:gd name="T11" fmla="*/ 2147483647 h 315"/>
              <a:gd name="T12" fmla="*/ 2147483647 w 443"/>
              <a:gd name="T13" fmla="*/ 2147483647 h 315"/>
              <a:gd name="T14" fmla="*/ 2147483647 w 443"/>
              <a:gd name="T15" fmla="*/ 2147483647 h 315"/>
              <a:gd name="T16" fmla="*/ 2147483647 w 443"/>
              <a:gd name="T17" fmla="*/ 2147483647 h 315"/>
              <a:gd name="T18" fmla="*/ 2147483647 w 443"/>
              <a:gd name="T19" fmla="*/ 2147483647 h 315"/>
              <a:gd name="T20" fmla="*/ 2147483647 w 443"/>
              <a:gd name="T21" fmla="*/ 2147483647 h 315"/>
              <a:gd name="T22" fmla="*/ 2147483647 w 443"/>
              <a:gd name="T23" fmla="*/ 2147483647 h 315"/>
              <a:gd name="T24" fmla="*/ 2147483647 w 443"/>
              <a:gd name="T25" fmla="*/ 2147483647 h 315"/>
              <a:gd name="T26" fmla="*/ 2147483647 w 443"/>
              <a:gd name="T27" fmla="*/ 2147483647 h 315"/>
              <a:gd name="T28" fmla="*/ 2147483647 w 443"/>
              <a:gd name="T29" fmla="*/ 2147483647 h 315"/>
              <a:gd name="T30" fmla="*/ 2147483647 w 443"/>
              <a:gd name="T31" fmla="*/ 2147483647 h 315"/>
              <a:gd name="T32" fmla="*/ 2147483647 w 443"/>
              <a:gd name="T33" fmla="*/ 2147483647 h 315"/>
              <a:gd name="T34" fmla="*/ 2147483647 w 443"/>
              <a:gd name="T35" fmla="*/ 2147483647 h 315"/>
              <a:gd name="T36" fmla="*/ 2147483647 w 443"/>
              <a:gd name="T37" fmla="*/ 2147483647 h 315"/>
              <a:gd name="T38" fmla="*/ 2147483647 w 443"/>
              <a:gd name="T39" fmla="*/ 2147483647 h 315"/>
              <a:gd name="T40" fmla="*/ 2147483647 w 443"/>
              <a:gd name="T41" fmla="*/ 2147483647 h 315"/>
              <a:gd name="T42" fmla="*/ 2147483647 w 443"/>
              <a:gd name="T43" fmla="*/ 2147483647 h 315"/>
              <a:gd name="T44" fmla="*/ 2147483647 w 443"/>
              <a:gd name="T45" fmla="*/ 2147483647 h 315"/>
              <a:gd name="T46" fmla="*/ 2147483647 w 443"/>
              <a:gd name="T47" fmla="*/ 2147483647 h 315"/>
              <a:gd name="T48" fmla="*/ 2147483647 w 443"/>
              <a:gd name="T49" fmla="*/ 2147483647 h 315"/>
              <a:gd name="T50" fmla="*/ 2147483647 w 443"/>
              <a:gd name="T51" fmla="*/ 2147483647 h 315"/>
              <a:gd name="T52" fmla="*/ 2147483647 w 443"/>
              <a:gd name="T53" fmla="*/ 2147483647 h 315"/>
              <a:gd name="T54" fmla="*/ 2147483647 w 443"/>
              <a:gd name="T55" fmla="*/ 2147483647 h 315"/>
              <a:gd name="T56" fmla="*/ 2147483647 w 443"/>
              <a:gd name="T57" fmla="*/ 2147483647 h 315"/>
              <a:gd name="T58" fmla="*/ 2147483647 w 443"/>
              <a:gd name="T59" fmla="*/ 2147483647 h 315"/>
              <a:gd name="T60" fmla="*/ 2147483647 w 443"/>
              <a:gd name="T61" fmla="*/ 0 h 315"/>
              <a:gd name="T62" fmla="*/ 2147483647 w 443"/>
              <a:gd name="T63" fmla="*/ 2147483647 h 315"/>
              <a:gd name="T64" fmla="*/ 2147483647 w 443"/>
              <a:gd name="T65" fmla="*/ 2147483647 h 315"/>
              <a:gd name="T66" fmla="*/ 2147483647 w 443"/>
              <a:gd name="T67" fmla="*/ 2147483647 h 315"/>
              <a:gd name="T68" fmla="*/ 2147483647 w 443"/>
              <a:gd name="T69" fmla="*/ 2147483647 h 315"/>
              <a:gd name="T70" fmla="*/ 2147483647 w 443"/>
              <a:gd name="T71" fmla="*/ 2147483647 h 315"/>
              <a:gd name="T72" fmla="*/ 2147483647 w 443"/>
              <a:gd name="T73" fmla="*/ 2147483647 h 315"/>
              <a:gd name="T74" fmla="*/ 2147483647 w 443"/>
              <a:gd name="T75" fmla="*/ 2147483647 h 315"/>
              <a:gd name="T76" fmla="*/ 2147483647 w 443"/>
              <a:gd name="T77" fmla="*/ 2147483647 h 315"/>
              <a:gd name="T78" fmla="*/ 2147483647 w 443"/>
              <a:gd name="T79" fmla="*/ 2147483647 h 315"/>
              <a:gd name="T80" fmla="*/ 2147483647 w 443"/>
              <a:gd name="T81" fmla="*/ 2147483647 h 315"/>
              <a:gd name="T82" fmla="*/ 0 w 443"/>
              <a:gd name="T83" fmla="*/ 2147483647 h 315"/>
              <a:gd name="T84" fmla="*/ 2147483647 w 443"/>
              <a:gd name="T85" fmla="*/ 2147483647 h 315"/>
              <a:gd name="T86" fmla="*/ 2147483647 w 443"/>
              <a:gd name="T87" fmla="*/ 2147483647 h 315"/>
              <a:gd name="T88" fmla="*/ 2147483647 w 443"/>
              <a:gd name="T89" fmla="*/ 2147483647 h 315"/>
              <a:gd name="T90" fmla="*/ 2147483647 w 443"/>
              <a:gd name="T91" fmla="*/ 2147483647 h 315"/>
              <a:gd name="T92" fmla="*/ 2147483647 w 443"/>
              <a:gd name="T93" fmla="*/ 2147483647 h 315"/>
              <a:gd name="T94" fmla="*/ 2147483647 w 443"/>
              <a:gd name="T95" fmla="*/ 2147483647 h 315"/>
              <a:gd name="T96" fmla="*/ 2147483647 w 443"/>
              <a:gd name="T97" fmla="*/ 2147483647 h 315"/>
              <a:gd name="T98" fmla="*/ 2147483647 w 443"/>
              <a:gd name="T99" fmla="*/ 2147483647 h 315"/>
              <a:gd name="T100" fmla="*/ 2147483647 w 443"/>
              <a:gd name="T101" fmla="*/ 2147483647 h 315"/>
              <a:gd name="T102" fmla="*/ 2147483647 w 443"/>
              <a:gd name="T103" fmla="*/ 2147483647 h 315"/>
              <a:gd name="T104" fmla="*/ 2147483647 w 443"/>
              <a:gd name="T105" fmla="*/ 2147483647 h 3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3"/>
              <a:gd name="T160" fmla="*/ 0 h 315"/>
              <a:gd name="T161" fmla="*/ 443 w 443"/>
              <a:gd name="T162" fmla="*/ 315 h 31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3" h="315">
                <a:moveTo>
                  <a:pt x="69" y="296"/>
                </a:moveTo>
                <a:lnTo>
                  <a:pt x="76" y="282"/>
                </a:lnTo>
                <a:lnTo>
                  <a:pt x="90" y="296"/>
                </a:lnTo>
                <a:lnTo>
                  <a:pt x="133" y="295"/>
                </a:lnTo>
                <a:lnTo>
                  <a:pt x="154" y="255"/>
                </a:lnTo>
                <a:lnTo>
                  <a:pt x="192" y="305"/>
                </a:lnTo>
                <a:lnTo>
                  <a:pt x="202" y="303"/>
                </a:lnTo>
                <a:lnTo>
                  <a:pt x="204" y="293"/>
                </a:lnTo>
                <a:lnTo>
                  <a:pt x="226" y="301"/>
                </a:lnTo>
                <a:lnTo>
                  <a:pt x="238" y="315"/>
                </a:lnTo>
                <a:lnTo>
                  <a:pt x="261" y="307"/>
                </a:lnTo>
                <a:lnTo>
                  <a:pt x="257" y="276"/>
                </a:lnTo>
                <a:lnTo>
                  <a:pt x="267" y="262"/>
                </a:lnTo>
                <a:lnTo>
                  <a:pt x="259" y="250"/>
                </a:lnTo>
                <a:lnTo>
                  <a:pt x="286" y="226"/>
                </a:lnTo>
                <a:lnTo>
                  <a:pt x="309" y="224"/>
                </a:lnTo>
                <a:lnTo>
                  <a:pt x="319" y="203"/>
                </a:lnTo>
                <a:lnTo>
                  <a:pt x="319" y="174"/>
                </a:lnTo>
                <a:lnTo>
                  <a:pt x="304" y="159"/>
                </a:lnTo>
                <a:lnTo>
                  <a:pt x="311" y="134"/>
                </a:lnTo>
                <a:lnTo>
                  <a:pt x="361" y="117"/>
                </a:lnTo>
                <a:lnTo>
                  <a:pt x="371" y="98"/>
                </a:lnTo>
                <a:lnTo>
                  <a:pt x="388" y="97"/>
                </a:lnTo>
                <a:lnTo>
                  <a:pt x="399" y="98"/>
                </a:lnTo>
                <a:lnTo>
                  <a:pt x="393" y="69"/>
                </a:lnTo>
                <a:lnTo>
                  <a:pt x="404" y="59"/>
                </a:lnTo>
                <a:lnTo>
                  <a:pt x="435" y="76"/>
                </a:lnTo>
                <a:lnTo>
                  <a:pt x="443" y="71"/>
                </a:lnTo>
                <a:lnTo>
                  <a:pt x="423" y="43"/>
                </a:lnTo>
                <a:lnTo>
                  <a:pt x="409" y="9"/>
                </a:lnTo>
                <a:lnTo>
                  <a:pt x="371" y="0"/>
                </a:lnTo>
                <a:lnTo>
                  <a:pt x="350" y="11"/>
                </a:lnTo>
                <a:lnTo>
                  <a:pt x="345" y="30"/>
                </a:lnTo>
                <a:lnTo>
                  <a:pt x="290" y="26"/>
                </a:lnTo>
                <a:lnTo>
                  <a:pt x="278" y="48"/>
                </a:lnTo>
                <a:lnTo>
                  <a:pt x="230" y="36"/>
                </a:lnTo>
                <a:lnTo>
                  <a:pt x="195" y="47"/>
                </a:lnTo>
                <a:lnTo>
                  <a:pt x="152" y="86"/>
                </a:lnTo>
                <a:lnTo>
                  <a:pt x="76" y="78"/>
                </a:lnTo>
                <a:lnTo>
                  <a:pt x="35" y="76"/>
                </a:lnTo>
                <a:lnTo>
                  <a:pt x="9" y="102"/>
                </a:lnTo>
                <a:lnTo>
                  <a:pt x="0" y="131"/>
                </a:lnTo>
                <a:lnTo>
                  <a:pt x="19" y="134"/>
                </a:lnTo>
                <a:lnTo>
                  <a:pt x="11" y="172"/>
                </a:lnTo>
                <a:lnTo>
                  <a:pt x="23" y="188"/>
                </a:lnTo>
                <a:lnTo>
                  <a:pt x="21" y="208"/>
                </a:lnTo>
                <a:lnTo>
                  <a:pt x="48" y="224"/>
                </a:lnTo>
                <a:lnTo>
                  <a:pt x="69" y="253"/>
                </a:lnTo>
                <a:lnTo>
                  <a:pt x="57" y="270"/>
                </a:lnTo>
                <a:lnTo>
                  <a:pt x="30" y="270"/>
                </a:lnTo>
                <a:lnTo>
                  <a:pt x="14" y="281"/>
                </a:lnTo>
                <a:lnTo>
                  <a:pt x="31" y="296"/>
                </a:lnTo>
                <a:lnTo>
                  <a:pt x="69" y="296"/>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48" name="Freeform 83"/>
          <p:cNvSpPr>
            <a:spLocks noChangeAspect="1" noEditPoints="1"/>
          </p:cNvSpPr>
          <p:nvPr/>
        </p:nvSpPr>
        <p:spPr bwMode="auto">
          <a:xfrm>
            <a:off x="4248152" y="2699543"/>
            <a:ext cx="498475" cy="274638"/>
          </a:xfrm>
          <a:custGeom>
            <a:avLst/>
            <a:gdLst>
              <a:gd name="T0" fmla="*/ 2147483647 w 639"/>
              <a:gd name="T1" fmla="*/ 2147483647 h 412"/>
              <a:gd name="T2" fmla="*/ 2147483647 w 639"/>
              <a:gd name="T3" fmla="*/ 2147483647 h 412"/>
              <a:gd name="T4" fmla="*/ 2147483647 w 639"/>
              <a:gd name="T5" fmla="*/ 2147483647 h 412"/>
              <a:gd name="T6" fmla="*/ 2147483647 w 639"/>
              <a:gd name="T7" fmla="*/ 2147483647 h 412"/>
              <a:gd name="T8" fmla="*/ 2147483647 w 639"/>
              <a:gd name="T9" fmla="*/ 2147483647 h 412"/>
              <a:gd name="T10" fmla="*/ 2147483647 w 639"/>
              <a:gd name="T11" fmla="*/ 2147483647 h 412"/>
              <a:gd name="T12" fmla="*/ 2147483647 w 639"/>
              <a:gd name="T13" fmla="*/ 2147483647 h 412"/>
              <a:gd name="T14" fmla="*/ 2147483647 w 639"/>
              <a:gd name="T15" fmla="*/ 0 h 412"/>
              <a:gd name="T16" fmla="*/ 2147483647 w 639"/>
              <a:gd name="T17" fmla="*/ 2147483647 h 412"/>
              <a:gd name="T18" fmla="*/ 2147483647 w 639"/>
              <a:gd name="T19" fmla="*/ 2147483647 h 412"/>
              <a:gd name="T20" fmla="*/ 2147483647 w 639"/>
              <a:gd name="T21" fmla="*/ 2147483647 h 412"/>
              <a:gd name="T22" fmla="*/ 2147483647 w 639"/>
              <a:gd name="T23" fmla="*/ 2147483647 h 412"/>
              <a:gd name="T24" fmla="*/ 2147483647 w 639"/>
              <a:gd name="T25" fmla="*/ 2147483647 h 412"/>
              <a:gd name="T26" fmla="*/ 2147483647 w 639"/>
              <a:gd name="T27" fmla="*/ 2147483647 h 412"/>
              <a:gd name="T28" fmla="*/ 2147483647 w 639"/>
              <a:gd name="T29" fmla="*/ 2147483647 h 412"/>
              <a:gd name="T30" fmla="*/ 2147483647 w 639"/>
              <a:gd name="T31" fmla="*/ 2147483647 h 412"/>
              <a:gd name="T32" fmla="*/ 2147483647 w 639"/>
              <a:gd name="T33" fmla="*/ 2147483647 h 412"/>
              <a:gd name="T34" fmla="*/ 2147483647 w 639"/>
              <a:gd name="T35" fmla="*/ 2147483647 h 412"/>
              <a:gd name="T36" fmla="*/ 2147483647 w 639"/>
              <a:gd name="T37" fmla="*/ 2147483647 h 412"/>
              <a:gd name="T38" fmla="*/ 2147483647 w 639"/>
              <a:gd name="T39" fmla="*/ 2147483647 h 412"/>
              <a:gd name="T40" fmla="*/ 2147483647 w 639"/>
              <a:gd name="T41" fmla="*/ 2147483647 h 412"/>
              <a:gd name="T42" fmla="*/ 2147483647 w 639"/>
              <a:gd name="T43" fmla="*/ 2147483647 h 412"/>
              <a:gd name="T44" fmla="*/ 2147483647 w 639"/>
              <a:gd name="T45" fmla="*/ 2147483647 h 412"/>
              <a:gd name="T46" fmla="*/ 2147483647 w 639"/>
              <a:gd name="T47" fmla="*/ 2147483647 h 412"/>
              <a:gd name="T48" fmla="*/ 2147483647 w 639"/>
              <a:gd name="T49" fmla="*/ 2147483647 h 412"/>
              <a:gd name="T50" fmla="*/ 2147483647 w 639"/>
              <a:gd name="T51" fmla="*/ 2147483647 h 412"/>
              <a:gd name="T52" fmla="*/ 2147483647 w 639"/>
              <a:gd name="T53" fmla="*/ 2147483647 h 412"/>
              <a:gd name="T54" fmla="*/ 2147483647 w 639"/>
              <a:gd name="T55" fmla="*/ 2147483647 h 412"/>
              <a:gd name="T56" fmla="*/ 2147483647 w 639"/>
              <a:gd name="T57" fmla="*/ 2147483647 h 412"/>
              <a:gd name="T58" fmla="*/ 2147483647 w 639"/>
              <a:gd name="T59" fmla="*/ 2147483647 h 412"/>
              <a:gd name="T60" fmla="*/ 2147483647 w 639"/>
              <a:gd name="T61" fmla="*/ 2147483647 h 412"/>
              <a:gd name="T62" fmla="*/ 2147483647 w 639"/>
              <a:gd name="T63" fmla="*/ 2147483647 h 412"/>
              <a:gd name="T64" fmla="*/ 2147483647 w 639"/>
              <a:gd name="T65" fmla="*/ 2147483647 h 412"/>
              <a:gd name="T66" fmla="*/ 2147483647 w 639"/>
              <a:gd name="T67" fmla="*/ 2147483647 h 412"/>
              <a:gd name="T68" fmla="*/ 2147483647 w 639"/>
              <a:gd name="T69" fmla="*/ 2147483647 h 412"/>
              <a:gd name="T70" fmla="*/ 0 w 639"/>
              <a:gd name="T71" fmla="*/ 2147483647 h 412"/>
              <a:gd name="T72" fmla="*/ 2147483647 w 639"/>
              <a:gd name="T73" fmla="*/ 2147483647 h 412"/>
              <a:gd name="T74" fmla="*/ 2147483647 w 639"/>
              <a:gd name="T75" fmla="*/ 2147483647 h 412"/>
              <a:gd name="T76" fmla="*/ 2147483647 w 639"/>
              <a:gd name="T77" fmla="*/ 2147483647 h 412"/>
              <a:gd name="T78" fmla="*/ 2147483647 w 639"/>
              <a:gd name="T79" fmla="*/ 2147483647 h 412"/>
              <a:gd name="T80" fmla="*/ 2147483647 w 639"/>
              <a:gd name="T81" fmla="*/ 2147483647 h 412"/>
              <a:gd name="T82" fmla="*/ 2147483647 w 639"/>
              <a:gd name="T83" fmla="*/ 2147483647 h 412"/>
              <a:gd name="T84" fmla="*/ 2147483647 w 639"/>
              <a:gd name="T85" fmla="*/ 2147483647 h 4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9"/>
              <a:gd name="T130" fmla="*/ 0 h 412"/>
              <a:gd name="T131" fmla="*/ 639 w 639"/>
              <a:gd name="T132" fmla="*/ 412 h 4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9" h="412">
                <a:moveTo>
                  <a:pt x="305" y="384"/>
                </a:moveTo>
                <a:lnTo>
                  <a:pt x="329" y="362"/>
                </a:lnTo>
                <a:lnTo>
                  <a:pt x="412" y="348"/>
                </a:lnTo>
                <a:lnTo>
                  <a:pt x="439" y="365"/>
                </a:lnTo>
                <a:lnTo>
                  <a:pt x="470" y="370"/>
                </a:lnTo>
                <a:lnTo>
                  <a:pt x="484" y="387"/>
                </a:lnTo>
                <a:lnTo>
                  <a:pt x="562" y="406"/>
                </a:lnTo>
                <a:lnTo>
                  <a:pt x="624" y="387"/>
                </a:lnTo>
                <a:lnTo>
                  <a:pt x="636" y="339"/>
                </a:lnTo>
                <a:lnTo>
                  <a:pt x="605" y="272"/>
                </a:lnTo>
                <a:lnTo>
                  <a:pt x="617" y="183"/>
                </a:lnTo>
                <a:lnTo>
                  <a:pt x="615" y="148"/>
                </a:lnTo>
                <a:lnTo>
                  <a:pt x="557" y="104"/>
                </a:lnTo>
                <a:lnTo>
                  <a:pt x="622" y="64"/>
                </a:lnTo>
                <a:lnTo>
                  <a:pt x="639" y="24"/>
                </a:lnTo>
                <a:lnTo>
                  <a:pt x="620" y="0"/>
                </a:lnTo>
                <a:lnTo>
                  <a:pt x="608" y="0"/>
                </a:lnTo>
                <a:lnTo>
                  <a:pt x="607" y="14"/>
                </a:lnTo>
                <a:lnTo>
                  <a:pt x="586" y="26"/>
                </a:lnTo>
                <a:lnTo>
                  <a:pt x="507" y="40"/>
                </a:lnTo>
                <a:lnTo>
                  <a:pt x="482" y="36"/>
                </a:lnTo>
                <a:lnTo>
                  <a:pt x="470" y="26"/>
                </a:lnTo>
                <a:lnTo>
                  <a:pt x="434" y="28"/>
                </a:lnTo>
                <a:lnTo>
                  <a:pt x="395" y="21"/>
                </a:lnTo>
                <a:lnTo>
                  <a:pt x="381" y="30"/>
                </a:lnTo>
                <a:lnTo>
                  <a:pt x="364" y="16"/>
                </a:lnTo>
                <a:lnTo>
                  <a:pt x="360" y="28"/>
                </a:lnTo>
                <a:lnTo>
                  <a:pt x="343" y="30"/>
                </a:lnTo>
                <a:lnTo>
                  <a:pt x="348" y="42"/>
                </a:lnTo>
                <a:lnTo>
                  <a:pt x="339" y="52"/>
                </a:lnTo>
                <a:lnTo>
                  <a:pt x="301" y="61"/>
                </a:lnTo>
                <a:lnTo>
                  <a:pt x="281" y="52"/>
                </a:lnTo>
                <a:lnTo>
                  <a:pt x="279" y="71"/>
                </a:lnTo>
                <a:lnTo>
                  <a:pt x="241" y="76"/>
                </a:lnTo>
                <a:lnTo>
                  <a:pt x="208" y="102"/>
                </a:lnTo>
                <a:lnTo>
                  <a:pt x="208" y="110"/>
                </a:lnTo>
                <a:lnTo>
                  <a:pt x="155" y="136"/>
                </a:lnTo>
                <a:lnTo>
                  <a:pt x="151" y="181"/>
                </a:lnTo>
                <a:lnTo>
                  <a:pt x="160" y="181"/>
                </a:lnTo>
                <a:lnTo>
                  <a:pt x="162" y="221"/>
                </a:lnTo>
                <a:lnTo>
                  <a:pt x="193" y="227"/>
                </a:lnTo>
                <a:lnTo>
                  <a:pt x="172" y="234"/>
                </a:lnTo>
                <a:lnTo>
                  <a:pt x="172" y="274"/>
                </a:lnTo>
                <a:lnTo>
                  <a:pt x="186" y="288"/>
                </a:lnTo>
                <a:lnTo>
                  <a:pt x="196" y="308"/>
                </a:lnTo>
                <a:lnTo>
                  <a:pt x="224" y="308"/>
                </a:lnTo>
                <a:lnTo>
                  <a:pt x="236" y="324"/>
                </a:lnTo>
                <a:lnTo>
                  <a:pt x="251" y="312"/>
                </a:lnTo>
                <a:lnTo>
                  <a:pt x="255" y="296"/>
                </a:lnTo>
                <a:lnTo>
                  <a:pt x="282" y="296"/>
                </a:lnTo>
                <a:lnTo>
                  <a:pt x="282" y="327"/>
                </a:lnTo>
                <a:lnTo>
                  <a:pt x="291" y="389"/>
                </a:lnTo>
                <a:lnTo>
                  <a:pt x="305" y="384"/>
                </a:lnTo>
                <a:close/>
                <a:moveTo>
                  <a:pt x="39" y="207"/>
                </a:moveTo>
                <a:lnTo>
                  <a:pt x="15" y="214"/>
                </a:lnTo>
                <a:lnTo>
                  <a:pt x="8" y="221"/>
                </a:lnTo>
                <a:lnTo>
                  <a:pt x="15" y="224"/>
                </a:lnTo>
                <a:lnTo>
                  <a:pt x="34" y="222"/>
                </a:lnTo>
                <a:lnTo>
                  <a:pt x="53" y="253"/>
                </a:lnTo>
                <a:lnTo>
                  <a:pt x="67" y="252"/>
                </a:lnTo>
                <a:lnTo>
                  <a:pt x="72" y="233"/>
                </a:lnTo>
                <a:lnTo>
                  <a:pt x="105" y="217"/>
                </a:lnTo>
                <a:lnTo>
                  <a:pt x="103" y="198"/>
                </a:lnTo>
                <a:lnTo>
                  <a:pt x="69" y="179"/>
                </a:lnTo>
                <a:lnTo>
                  <a:pt x="58" y="178"/>
                </a:lnTo>
                <a:lnTo>
                  <a:pt x="39" y="207"/>
                </a:lnTo>
                <a:close/>
                <a:moveTo>
                  <a:pt x="115" y="269"/>
                </a:moveTo>
                <a:lnTo>
                  <a:pt x="72" y="276"/>
                </a:lnTo>
                <a:lnTo>
                  <a:pt x="48" y="276"/>
                </a:lnTo>
                <a:lnTo>
                  <a:pt x="38" y="300"/>
                </a:lnTo>
                <a:lnTo>
                  <a:pt x="27" y="298"/>
                </a:lnTo>
                <a:lnTo>
                  <a:pt x="0" y="300"/>
                </a:lnTo>
                <a:lnTo>
                  <a:pt x="5" y="346"/>
                </a:lnTo>
                <a:lnTo>
                  <a:pt x="31" y="365"/>
                </a:lnTo>
                <a:lnTo>
                  <a:pt x="24" y="398"/>
                </a:lnTo>
                <a:lnTo>
                  <a:pt x="24" y="412"/>
                </a:lnTo>
                <a:lnTo>
                  <a:pt x="38" y="389"/>
                </a:lnTo>
                <a:lnTo>
                  <a:pt x="53" y="339"/>
                </a:lnTo>
                <a:lnTo>
                  <a:pt x="76" y="344"/>
                </a:lnTo>
                <a:lnTo>
                  <a:pt x="94" y="339"/>
                </a:lnTo>
                <a:lnTo>
                  <a:pt x="101" y="325"/>
                </a:lnTo>
                <a:lnTo>
                  <a:pt x="120" y="313"/>
                </a:lnTo>
                <a:lnTo>
                  <a:pt x="127" y="300"/>
                </a:lnTo>
                <a:lnTo>
                  <a:pt x="144" y="296"/>
                </a:lnTo>
                <a:lnTo>
                  <a:pt x="141" y="288"/>
                </a:lnTo>
                <a:lnTo>
                  <a:pt x="115" y="269"/>
                </a:lnTo>
                <a:close/>
              </a:path>
            </a:pathLst>
          </a:custGeom>
          <a:solidFill>
            <a:srgbClr val="C00000"/>
          </a:solidFill>
          <a:ln w="9525">
            <a:solidFill>
              <a:schemeClr val="bg1">
                <a:lumMod val="75000"/>
              </a:schemeClr>
            </a:solidFill>
            <a:miter lim="800000"/>
            <a:headEnd/>
            <a:tailEnd/>
          </a:ln>
          <a:extLst/>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49" name="Freeform 84"/>
          <p:cNvSpPr>
            <a:spLocks noChangeAspect="1"/>
          </p:cNvSpPr>
          <p:nvPr/>
        </p:nvSpPr>
        <p:spPr bwMode="auto">
          <a:xfrm>
            <a:off x="3887790" y="4110831"/>
            <a:ext cx="573087" cy="254000"/>
          </a:xfrm>
          <a:custGeom>
            <a:avLst/>
            <a:gdLst>
              <a:gd name="T0" fmla="*/ 2147483647 w 731"/>
              <a:gd name="T1" fmla="*/ 2147483647 h 373"/>
              <a:gd name="T2" fmla="*/ 2147483647 w 731"/>
              <a:gd name="T3" fmla="*/ 2147483647 h 373"/>
              <a:gd name="T4" fmla="*/ 2147483647 w 731"/>
              <a:gd name="T5" fmla="*/ 2147483647 h 373"/>
              <a:gd name="T6" fmla="*/ 2147483647 w 731"/>
              <a:gd name="T7" fmla="*/ 2147483647 h 373"/>
              <a:gd name="T8" fmla="*/ 2147483647 w 731"/>
              <a:gd name="T9" fmla="*/ 2147483647 h 373"/>
              <a:gd name="T10" fmla="*/ 2147483647 w 731"/>
              <a:gd name="T11" fmla="*/ 2147483647 h 373"/>
              <a:gd name="T12" fmla="*/ 2147483647 w 731"/>
              <a:gd name="T13" fmla="*/ 2147483647 h 373"/>
              <a:gd name="T14" fmla="*/ 2147483647 w 731"/>
              <a:gd name="T15" fmla="*/ 2147483647 h 373"/>
              <a:gd name="T16" fmla="*/ 2147483647 w 731"/>
              <a:gd name="T17" fmla="*/ 2147483647 h 373"/>
              <a:gd name="T18" fmla="*/ 2147483647 w 731"/>
              <a:gd name="T19" fmla="*/ 2147483647 h 373"/>
              <a:gd name="T20" fmla="*/ 2147483647 w 731"/>
              <a:gd name="T21" fmla="*/ 2147483647 h 373"/>
              <a:gd name="T22" fmla="*/ 2147483647 w 731"/>
              <a:gd name="T23" fmla="*/ 0 h 373"/>
              <a:gd name="T24" fmla="*/ 2147483647 w 731"/>
              <a:gd name="T25" fmla="*/ 2147483647 h 373"/>
              <a:gd name="T26" fmla="*/ 2147483647 w 731"/>
              <a:gd name="T27" fmla="*/ 2147483647 h 373"/>
              <a:gd name="T28" fmla="*/ 2147483647 w 731"/>
              <a:gd name="T29" fmla="*/ 2147483647 h 373"/>
              <a:gd name="T30" fmla="*/ 2147483647 w 731"/>
              <a:gd name="T31" fmla="*/ 2147483647 h 373"/>
              <a:gd name="T32" fmla="*/ 2147483647 w 731"/>
              <a:gd name="T33" fmla="*/ 2147483647 h 373"/>
              <a:gd name="T34" fmla="*/ 2147483647 w 731"/>
              <a:gd name="T35" fmla="*/ 2147483647 h 373"/>
              <a:gd name="T36" fmla="*/ 2147483647 w 731"/>
              <a:gd name="T37" fmla="*/ 2147483647 h 373"/>
              <a:gd name="T38" fmla="*/ 2147483647 w 731"/>
              <a:gd name="T39" fmla="*/ 2147483647 h 373"/>
              <a:gd name="T40" fmla="*/ 2147483647 w 731"/>
              <a:gd name="T41" fmla="*/ 2147483647 h 373"/>
              <a:gd name="T42" fmla="*/ 2147483647 w 731"/>
              <a:gd name="T43" fmla="*/ 2147483647 h 373"/>
              <a:gd name="T44" fmla="*/ 2147483647 w 731"/>
              <a:gd name="T45" fmla="*/ 2147483647 h 373"/>
              <a:gd name="T46" fmla="*/ 2147483647 w 731"/>
              <a:gd name="T47" fmla="*/ 2147483647 h 373"/>
              <a:gd name="T48" fmla="*/ 2147483647 w 731"/>
              <a:gd name="T49" fmla="*/ 2147483647 h 373"/>
              <a:gd name="T50" fmla="*/ 2147483647 w 731"/>
              <a:gd name="T51" fmla="*/ 2147483647 h 373"/>
              <a:gd name="T52" fmla="*/ 2147483647 w 731"/>
              <a:gd name="T53" fmla="*/ 2147483647 h 373"/>
              <a:gd name="T54" fmla="*/ 0 w 731"/>
              <a:gd name="T55" fmla="*/ 2147483647 h 373"/>
              <a:gd name="T56" fmla="*/ 2147483647 w 731"/>
              <a:gd name="T57" fmla="*/ 2147483647 h 373"/>
              <a:gd name="T58" fmla="*/ 2147483647 w 731"/>
              <a:gd name="T59" fmla="*/ 2147483647 h 373"/>
              <a:gd name="T60" fmla="*/ 2147483647 w 731"/>
              <a:gd name="T61" fmla="*/ 2147483647 h 373"/>
              <a:gd name="T62" fmla="*/ 2147483647 w 731"/>
              <a:gd name="T63" fmla="*/ 2147483647 h 373"/>
              <a:gd name="T64" fmla="*/ 2147483647 w 731"/>
              <a:gd name="T65" fmla="*/ 2147483647 h 373"/>
              <a:gd name="T66" fmla="*/ 2147483647 w 731"/>
              <a:gd name="T67" fmla="*/ 2147483647 h 373"/>
              <a:gd name="T68" fmla="*/ 2147483647 w 731"/>
              <a:gd name="T69" fmla="*/ 2147483647 h 373"/>
              <a:gd name="T70" fmla="*/ 2147483647 w 731"/>
              <a:gd name="T71" fmla="*/ 2147483647 h 373"/>
              <a:gd name="T72" fmla="*/ 2147483647 w 731"/>
              <a:gd name="T73" fmla="*/ 2147483647 h 373"/>
              <a:gd name="T74" fmla="*/ 2147483647 w 731"/>
              <a:gd name="T75" fmla="*/ 2147483647 h 373"/>
              <a:gd name="T76" fmla="*/ 2147483647 w 731"/>
              <a:gd name="T77" fmla="*/ 2147483647 h 373"/>
              <a:gd name="T78" fmla="*/ 2147483647 w 731"/>
              <a:gd name="T79" fmla="*/ 2147483647 h 373"/>
              <a:gd name="T80" fmla="*/ 2147483647 w 731"/>
              <a:gd name="T81" fmla="*/ 2147483647 h 373"/>
              <a:gd name="T82" fmla="*/ 2147483647 w 731"/>
              <a:gd name="T83" fmla="*/ 2147483647 h 373"/>
              <a:gd name="T84" fmla="*/ 2147483647 w 731"/>
              <a:gd name="T85" fmla="*/ 2147483647 h 373"/>
              <a:gd name="T86" fmla="*/ 2147483647 w 731"/>
              <a:gd name="T87" fmla="*/ 2147483647 h 373"/>
              <a:gd name="T88" fmla="*/ 2147483647 w 731"/>
              <a:gd name="T89" fmla="*/ 2147483647 h 373"/>
              <a:gd name="T90" fmla="*/ 2147483647 w 731"/>
              <a:gd name="T91" fmla="*/ 2147483647 h 373"/>
              <a:gd name="T92" fmla="*/ 2147483647 w 731"/>
              <a:gd name="T93" fmla="*/ 2147483647 h 373"/>
              <a:gd name="T94" fmla="*/ 2147483647 w 731"/>
              <a:gd name="T95" fmla="*/ 2147483647 h 373"/>
              <a:gd name="T96" fmla="*/ 2147483647 w 731"/>
              <a:gd name="T97" fmla="*/ 2147483647 h 3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1"/>
              <a:gd name="T148" fmla="*/ 0 h 373"/>
              <a:gd name="T149" fmla="*/ 731 w 731"/>
              <a:gd name="T150" fmla="*/ 373 h 3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1" h="373">
                <a:moveTo>
                  <a:pt x="657" y="15"/>
                </a:moveTo>
                <a:lnTo>
                  <a:pt x="631" y="2"/>
                </a:lnTo>
                <a:lnTo>
                  <a:pt x="569" y="7"/>
                </a:lnTo>
                <a:lnTo>
                  <a:pt x="545" y="20"/>
                </a:lnTo>
                <a:lnTo>
                  <a:pt x="528" y="36"/>
                </a:lnTo>
                <a:lnTo>
                  <a:pt x="502" y="20"/>
                </a:lnTo>
                <a:lnTo>
                  <a:pt x="455" y="22"/>
                </a:lnTo>
                <a:lnTo>
                  <a:pt x="435" y="48"/>
                </a:lnTo>
                <a:lnTo>
                  <a:pt x="393" y="57"/>
                </a:lnTo>
                <a:lnTo>
                  <a:pt x="376" y="34"/>
                </a:lnTo>
                <a:lnTo>
                  <a:pt x="350" y="12"/>
                </a:lnTo>
                <a:lnTo>
                  <a:pt x="330" y="0"/>
                </a:lnTo>
                <a:lnTo>
                  <a:pt x="280" y="19"/>
                </a:lnTo>
                <a:lnTo>
                  <a:pt x="252" y="8"/>
                </a:lnTo>
                <a:lnTo>
                  <a:pt x="235" y="24"/>
                </a:lnTo>
                <a:lnTo>
                  <a:pt x="209" y="24"/>
                </a:lnTo>
                <a:lnTo>
                  <a:pt x="185" y="62"/>
                </a:lnTo>
                <a:lnTo>
                  <a:pt x="164" y="67"/>
                </a:lnTo>
                <a:lnTo>
                  <a:pt x="161" y="79"/>
                </a:lnTo>
                <a:lnTo>
                  <a:pt x="159" y="110"/>
                </a:lnTo>
                <a:lnTo>
                  <a:pt x="147" y="131"/>
                </a:lnTo>
                <a:lnTo>
                  <a:pt x="126" y="136"/>
                </a:lnTo>
                <a:lnTo>
                  <a:pt x="126" y="153"/>
                </a:lnTo>
                <a:lnTo>
                  <a:pt x="97" y="177"/>
                </a:lnTo>
                <a:lnTo>
                  <a:pt x="59" y="182"/>
                </a:lnTo>
                <a:lnTo>
                  <a:pt x="45" y="174"/>
                </a:lnTo>
                <a:lnTo>
                  <a:pt x="28" y="172"/>
                </a:lnTo>
                <a:lnTo>
                  <a:pt x="0" y="225"/>
                </a:lnTo>
                <a:lnTo>
                  <a:pt x="16" y="279"/>
                </a:lnTo>
                <a:lnTo>
                  <a:pt x="35" y="311"/>
                </a:lnTo>
                <a:lnTo>
                  <a:pt x="67" y="328"/>
                </a:lnTo>
                <a:lnTo>
                  <a:pt x="129" y="373"/>
                </a:lnTo>
                <a:lnTo>
                  <a:pt x="212" y="366"/>
                </a:lnTo>
                <a:lnTo>
                  <a:pt x="228" y="365"/>
                </a:lnTo>
                <a:lnTo>
                  <a:pt x="259" y="315"/>
                </a:lnTo>
                <a:lnTo>
                  <a:pt x="333" y="289"/>
                </a:lnTo>
                <a:lnTo>
                  <a:pt x="371" y="265"/>
                </a:lnTo>
                <a:lnTo>
                  <a:pt x="412" y="275"/>
                </a:lnTo>
                <a:lnTo>
                  <a:pt x="469" y="248"/>
                </a:lnTo>
                <a:lnTo>
                  <a:pt x="480" y="218"/>
                </a:lnTo>
                <a:lnTo>
                  <a:pt x="519" y="193"/>
                </a:lnTo>
                <a:lnTo>
                  <a:pt x="561" y="194"/>
                </a:lnTo>
                <a:lnTo>
                  <a:pt x="590" y="186"/>
                </a:lnTo>
                <a:lnTo>
                  <a:pt x="630" y="193"/>
                </a:lnTo>
                <a:lnTo>
                  <a:pt x="671" y="215"/>
                </a:lnTo>
                <a:lnTo>
                  <a:pt x="702" y="205"/>
                </a:lnTo>
                <a:lnTo>
                  <a:pt x="731" y="57"/>
                </a:lnTo>
                <a:lnTo>
                  <a:pt x="707" y="51"/>
                </a:lnTo>
                <a:lnTo>
                  <a:pt x="657" y="15"/>
                </a:lnTo>
                <a:close/>
              </a:path>
            </a:pathLst>
          </a:custGeom>
          <a:solidFill>
            <a:schemeClr val="bg1"/>
          </a:solidFill>
          <a:ln w="9525">
            <a:solidFill>
              <a:schemeClr val="bg1">
                <a:lumMod val="75000"/>
              </a:schemeClr>
            </a:solidFill>
            <a:miter lim="800000"/>
            <a:headEnd/>
            <a:tailEnd/>
          </a:ln>
          <a:extLst/>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50" name="Freeform 88"/>
          <p:cNvSpPr>
            <a:spLocks noChangeAspect="1"/>
          </p:cNvSpPr>
          <p:nvPr/>
        </p:nvSpPr>
        <p:spPr bwMode="auto">
          <a:xfrm>
            <a:off x="693740" y="4791868"/>
            <a:ext cx="546100" cy="692150"/>
          </a:xfrm>
          <a:custGeom>
            <a:avLst/>
            <a:gdLst>
              <a:gd name="T0" fmla="*/ 2147483647 w 645"/>
              <a:gd name="T1" fmla="*/ 2147483647 h 1041"/>
              <a:gd name="T2" fmla="*/ 2147483647 w 645"/>
              <a:gd name="T3" fmla="*/ 2147483647 h 1041"/>
              <a:gd name="T4" fmla="*/ 2147483647 w 645"/>
              <a:gd name="T5" fmla="*/ 2147483647 h 1041"/>
              <a:gd name="T6" fmla="*/ 2147483647 w 645"/>
              <a:gd name="T7" fmla="*/ 2147483647 h 1041"/>
              <a:gd name="T8" fmla="*/ 2147483647 w 645"/>
              <a:gd name="T9" fmla="*/ 2147483647 h 1041"/>
              <a:gd name="T10" fmla="*/ 2147483647 w 645"/>
              <a:gd name="T11" fmla="*/ 2147483647 h 1041"/>
              <a:gd name="T12" fmla="*/ 2147483647 w 645"/>
              <a:gd name="T13" fmla="*/ 2147483647 h 1041"/>
              <a:gd name="T14" fmla="*/ 2147483647 w 645"/>
              <a:gd name="T15" fmla="*/ 2147483647 h 1041"/>
              <a:gd name="T16" fmla="*/ 2147483647 w 645"/>
              <a:gd name="T17" fmla="*/ 2147483647 h 1041"/>
              <a:gd name="T18" fmla="*/ 2147483647 w 645"/>
              <a:gd name="T19" fmla="*/ 2147483647 h 1041"/>
              <a:gd name="T20" fmla="*/ 2147483647 w 645"/>
              <a:gd name="T21" fmla="*/ 2147483647 h 1041"/>
              <a:gd name="T22" fmla="*/ 2147483647 w 645"/>
              <a:gd name="T23" fmla="*/ 2147483647 h 1041"/>
              <a:gd name="T24" fmla="*/ 2147483647 w 645"/>
              <a:gd name="T25" fmla="*/ 2147483647 h 1041"/>
              <a:gd name="T26" fmla="*/ 2147483647 w 645"/>
              <a:gd name="T27" fmla="*/ 2147483647 h 1041"/>
              <a:gd name="T28" fmla="*/ 2147483647 w 645"/>
              <a:gd name="T29" fmla="*/ 2147483647 h 1041"/>
              <a:gd name="T30" fmla="*/ 2147483647 w 645"/>
              <a:gd name="T31" fmla="*/ 2147483647 h 1041"/>
              <a:gd name="T32" fmla="*/ 2147483647 w 645"/>
              <a:gd name="T33" fmla="*/ 2147483647 h 1041"/>
              <a:gd name="T34" fmla="*/ 2147483647 w 645"/>
              <a:gd name="T35" fmla="*/ 2147483647 h 1041"/>
              <a:gd name="T36" fmla="*/ 2147483647 w 645"/>
              <a:gd name="T37" fmla="*/ 2147483647 h 1041"/>
              <a:gd name="T38" fmla="*/ 2147483647 w 645"/>
              <a:gd name="T39" fmla="*/ 2147483647 h 1041"/>
              <a:gd name="T40" fmla="*/ 2147483647 w 645"/>
              <a:gd name="T41" fmla="*/ 2147483647 h 1041"/>
              <a:gd name="T42" fmla="*/ 2147483647 w 645"/>
              <a:gd name="T43" fmla="*/ 2147483647 h 1041"/>
              <a:gd name="T44" fmla="*/ 2147483647 w 645"/>
              <a:gd name="T45" fmla="*/ 2147483647 h 1041"/>
              <a:gd name="T46" fmla="*/ 2147483647 w 645"/>
              <a:gd name="T47" fmla="*/ 2147483647 h 1041"/>
              <a:gd name="T48" fmla="*/ 2147483647 w 645"/>
              <a:gd name="T49" fmla="*/ 2147483647 h 1041"/>
              <a:gd name="T50" fmla="*/ 2147483647 w 645"/>
              <a:gd name="T51" fmla="*/ 2147483647 h 1041"/>
              <a:gd name="T52" fmla="*/ 2147483647 w 645"/>
              <a:gd name="T53" fmla="*/ 2147483647 h 1041"/>
              <a:gd name="T54" fmla="*/ 2147483647 w 645"/>
              <a:gd name="T55" fmla="*/ 2147483647 h 1041"/>
              <a:gd name="T56" fmla="*/ 2147483647 w 645"/>
              <a:gd name="T57" fmla="*/ 2147483647 h 1041"/>
              <a:gd name="T58" fmla="*/ 2147483647 w 645"/>
              <a:gd name="T59" fmla="*/ 2147483647 h 1041"/>
              <a:gd name="T60" fmla="*/ 2147483647 w 645"/>
              <a:gd name="T61" fmla="*/ 2147483647 h 1041"/>
              <a:gd name="T62" fmla="*/ 2147483647 w 645"/>
              <a:gd name="T63" fmla="*/ 2147483647 h 1041"/>
              <a:gd name="T64" fmla="*/ 2147483647 w 645"/>
              <a:gd name="T65" fmla="*/ 2147483647 h 10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5"/>
              <a:gd name="T100" fmla="*/ 0 h 1041"/>
              <a:gd name="T101" fmla="*/ 645 w 645"/>
              <a:gd name="T102" fmla="*/ 1041 h 10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5" h="1041">
                <a:moveTo>
                  <a:pt x="254" y="940"/>
                </a:moveTo>
                <a:lnTo>
                  <a:pt x="356" y="872"/>
                </a:lnTo>
                <a:lnTo>
                  <a:pt x="356" y="836"/>
                </a:lnTo>
                <a:lnTo>
                  <a:pt x="337" y="800"/>
                </a:lnTo>
                <a:lnTo>
                  <a:pt x="335" y="759"/>
                </a:lnTo>
                <a:lnTo>
                  <a:pt x="347" y="718"/>
                </a:lnTo>
                <a:lnTo>
                  <a:pt x="376" y="688"/>
                </a:lnTo>
                <a:lnTo>
                  <a:pt x="394" y="664"/>
                </a:lnTo>
                <a:lnTo>
                  <a:pt x="390" y="647"/>
                </a:lnTo>
                <a:lnTo>
                  <a:pt x="369" y="587"/>
                </a:lnTo>
                <a:lnTo>
                  <a:pt x="371" y="539"/>
                </a:lnTo>
                <a:lnTo>
                  <a:pt x="400" y="525"/>
                </a:lnTo>
                <a:lnTo>
                  <a:pt x="433" y="525"/>
                </a:lnTo>
                <a:lnTo>
                  <a:pt x="468" y="499"/>
                </a:lnTo>
                <a:lnTo>
                  <a:pt x="476" y="472"/>
                </a:lnTo>
                <a:lnTo>
                  <a:pt x="464" y="439"/>
                </a:lnTo>
                <a:lnTo>
                  <a:pt x="497" y="380"/>
                </a:lnTo>
                <a:lnTo>
                  <a:pt x="523" y="303"/>
                </a:lnTo>
                <a:lnTo>
                  <a:pt x="535" y="277"/>
                </a:lnTo>
                <a:lnTo>
                  <a:pt x="607" y="231"/>
                </a:lnTo>
                <a:lnTo>
                  <a:pt x="638" y="198"/>
                </a:lnTo>
                <a:lnTo>
                  <a:pt x="645" y="174"/>
                </a:lnTo>
                <a:lnTo>
                  <a:pt x="630" y="145"/>
                </a:lnTo>
                <a:lnTo>
                  <a:pt x="621" y="112"/>
                </a:lnTo>
                <a:lnTo>
                  <a:pt x="537" y="79"/>
                </a:lnTo>
                <a:lnTo>
                  <a:pt x="497" y="88"/>
                </a:lnTo>
                <a:lnTo>
                  <a:pt x="435" y="62"/>
                </a:lnTo>
                <a:lnTo>
                  <a:pt x="399" y="57"/>
                </a:lnTo>
                <a:lnTo>
                  <a:pt x="383" y="38"/>
                </a:lnTo>
                <a:lnTo>
                  <a:pt x="388" y="4"/>
                </a:lnTo>
                <a:lnTo>
                  <a:pt x="350" y="0"/>
                </a:lnTo>
                <a:lnTo>
                  <a:pt x="307" y="4"/>
                </a:lnTo>
                <a:lnTo>
                  <a:pt x="276" y="26"/>
                </a:lnTo>
                <a:lnTo>
                  <a:pt x="264" y="158"/>
                </a:lnTo>
                <a:lnTo>
                  <a:pt x="261" y="189"/>
                </a:lnTo>
                <a:lnTo>
                  <a:pt x="245" y="207"/>
                </a:lnTo>
                <a:lnTo>
                  <a:pt x="218" y="267"/>
                </a:lnTo>
                <a:lnTo>
                  <a:pt x="202" y="289"/>
                </a:lnTo>
                <a:lnTo>
                  <a:pt x="181" y="334"/>
                </a:lnTo>
                <a:lnTo>
                  <a:pt x="150" y="403"/>
                </a:lnTo>
                <a:lnTo>
                  <a:pt x="121" y="449"/>
                </a:lnTo>
                <a:lnTo>
                  <a:pt x="95" y="480"/>
                </a:lnTo>
                <a:lnTo>
                  <a:pt x="47" y="521"/>
                </a:lnTo>
                <a:lnTo>
                  <a:pt x="33" y="573"/>
                </a:lnTo>
                <a:lnTo>
                  <a:pt x="11" y="611"/>
                </a:lnTo>
                <a:lnTo>
                  <a:pt x="30" y="644"/>
                </a:lnTo>
                <a:lnTo>
                  <a:pt x="44" y="699"/>
                </a:lnTo>
                <a:lnTo>
                  <a:pt x="66" y="695"/>
                </a:lnTo>
                <a:lnTo>
                  <a:pt x="109" y="700"/>
                </a:lnTo>
                <a:lnTo>
                  <a:pt x="92" y="721"/>
                </a:lnTo>
                <a:lnTo>
                  <a:pt x="83" y="769"/>
                </a:lnTo>
                <a:lnTo>
                  <a:pt x="66" y="802"/>
                </a:lnTo>
                <a:lnTo>
                  <a:pt x="66" y="824"/>
                </a:lnTo>
                <a:lnTo>
                  <a:pt x="49" y="890"/>
                </a:lnTo>
                <a:lnTo>
                  <a:pt x="37" y="915"/>
                </a:lnTo>
                <a:lnTo>
                  <a:pt x="11" y="948"/>
                </a:lnTo>
                <a:lnTo>
                  <a:pt x="0" y="981"/>
                </a:lnTo>
                <a:lnTo>
                  <a:pt x="7" y="995"/>
                </a:lnTo>
                <a:lnTo>
                  <a:pt x="40" y="993"/>
                </a:lnTo>
                <a:lnTo>
                  <a:pt x="75" y="1003"/>
                </a:lnTo>
                <a:lnTo>
                  <a:pt x="111" y="1015"/>
                </a:lnTo>
                <a:lnTo>
                  <a:pt x="135" y="1032"/>
                </a:lnTo>
                <a:lnTo>
                  <a:pt x="166" y="1041"/>
                </a:lnTo>
                <a:lnTo>
                  <a:pt x="195" y="1038"/>
                </a:lnTo>
                <a:lnTo>
                  <a:pt x="219" y="1029"/>
                </a:lnTo>
                <a:lnTo>
                  <a:pt x="245" y="1026"/>
                </a:lnTo>
                <a:lnTo>
                  <a:pt x="254" y="940"/>
                </a:lnTo>
                <a:close/>
              </a:path>
            </a:pathLst>
          </a:custGeom>
          <a:solidFill>
            <a:schemeClr val="tx2"/>
          </a:solidFill>
          <a:ln w="9525">
            <a:solidFill>
              <a:schemeClr val="bg1">
                <a:lumMod val="65000"/>
              </a:schemeClr>
            </a:solidFill>
            <a:miter lim="800000"/>
            <a:headEnd/>
            <a:tailEnd/>
          </a:ln>
          <a:extLst/>
        </p:spPr>
        <p:txBody>
          <a:bodyPr wrap="none" lIns="91411" tIns="45706" rIns="91411" bIns="45706" anchor="ctr"/>
          <a:lstStyle/>
          <a:p>
            <a:pPr defTabSz="457059" eaLnBrk="1" fontAlgn="auto" hangingPunct="1">
              <a:spcBef>
                <a:spcPts val="0"/>
              </a:spcBef>
              <a:spcAft>
                <a:spcPts val="0"/>
              </a:spcAft>
              <a:defRPr/>
            </a:pPr>
            <a:endParaRPr lang="en-GB"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pitchFamily="-65" charset="-128"/>
              <a:cs typeface="Calibri" pitchFamily="34" charset="0"/>
            </a:endParaRPr>
          </a:p>
        </p:txBody>
      </p:sp>
      <p:sp>
        <p:nvSpPr>
          <p:cNvPr id="51" name="Freeform 82"/>
          <p:cNvSpPr>
            <a:spLocks noChangeAspect="1"/>
          </p:cNvSpPr>
          <p:nvPr/>
        </p:nvSpPr>
        <p:spPr bwMode="auto">
          <a:xfrm>
            <a:off x="3381377" y="3904456"/>
            <a:ext cx="712788" cy="354012"/>
          </a:xfrm>
          <a:custGeom>
            <a:avLst/>
            <a:gdLst>
              <a:gd name="T0" fmla="*/ 2147483647 w 905"/>
              <a:gd name="T1" fmla="*/ 2147483647 h 526"/>
              <a:gd name="T2" fmla="*/ 2147483647 w 905"/>
              <a:gd name="T3" fmla="*/ 2147483647 h 526"/>
              <a:gd name="T4" fmla="*/ 2147483647 w 905"/>
              <a:gd name="T5" fmla="*/ 2147483647 h 526"/>
              <a:gd name="T6" fmla="*/ 2147483647 w 905"/>
              <a:gd name="T7" fmla="*/ 2147483647 h 526"/>
              <a:gd name="T8" fmla="*/ 2147483647 w 905"/>
              <a:gd name="T9" fmla="*/ 2147483647 h 526"/>
              <a:gd name="T10" fmla="*/ 2147483647 w 905"/>
              <a:gd name="T11" fmla="*/ 2147483647 h 526"/>
              <a:gd name="T12" fmla="*/ 2147483647 w 905"/>
              <a:gd name="T13" fmla="*/ 2147483647 h 526"/>
              <a:gd name="T14" fmla="*/ 2147483647 w 905"/>
              <a:gd name="T15" fmla="*/ 2147483647 h 526"/>
              <a:gd name="T16" fmla="*/ 2147483647 w 905"/>
              <a:gd name="T17" fmla="*/ 2147483647 h 526"/>
              <a:gd name="T18" fmla="*/ 2147483647 w 905"/>
              <a:gd name="T19" fmla="*/ 2147483647 h 526"/>
              <a:gd name="T20" fmla="*/ 2147483647 w 905"/>
              <a:gd name="T21" fmla="*/ 2147483647 h 526"/>
              <a:gd name="T22" fmla="*/ 2147483647 w 905"/>
              <a:gd name="T23" fmla="*/ 2147483647 h 526"/>
              <a:gd name="T24" fmla="*/ 2147483647 w 905"/>
              <a:gd name="T25" fmla="*/ 2147483647 h 526"/>
              <a:gd name="T26" fmla="*/ 2147483647 w 905"/>
              <a:gd name="T27" fmla="*/ 2147483647 h 526"/>
              <a:gd name="T28" fmla="*/ 2147483647 w 905"/>
              <a:gd name="T29" fmla="*/ 2147483647 h 526"/>
              <a:gd name="T30" fmla="*/ 2147483647 w 905"/>
              <a:gd name="T31" fmla="*/ 2147483647 h 526"/>
              <a:gd name="T32" fmla="*/ 2147483647 w 905"/>
              <a:gd name="T33" fmla="*/ 2147483647 h 526"/>
              <a:gd name="T34" fmla="*/ 2147483647 w 905"/>
              <a:gd name="T35" fmla="*/ 2147483647 h 526"/>
              <a:gd name="T36" fmla="*/ 2147483647 w 905"/>
              <a:gd name="T37" fmla="*/ 2147483647 h 526"/>
              <a:gd name="T38" fmla="*/ 2147483647 w 905"/>
              <a:gd name="T39" fmla="*/ 2147483647 h 526"/>
              <a:gd name="T40" fmla="*/ 2147483647 w 905"/>
              <a:gd name="T41" fmla="*/ 2147483647 h 526"/>
              <a:gd name="T42" fmla="*/ 2147483647 w 905"/>
              <a:gd name="T43" fmla="*/ 2147483647 h 526"/>
              <a:gd name="T44" fmla="*/ 2147483647 w 905"/>
              <a:gd name="T45" fmla="*/ 2147483647 h 526"/>
              <a:gd name="T46" fmla="*/ 2147483647 w 905"/>
              <a:gd name="T47" fmla="*/ 2147483647 h 526"/>
              <a:gd name="T48" fmla="*/ 2147483647 w 905"/>
              <a:gd name="T49" fmla="*/ 2147483647 h 526"/>
              <a:gd name="T50" fmla="*/ 2147483647 w 905"/>
              <a:gd name="T51" fmla="*/ 2147483647 h 526"/>
              <a:gd name="T52" fmla="*/ 2147483647 w 905"/>
              <a:gd name="T53" fmla="*/ 2147483647 h 526"/>
              <a:gd name="T54" fmla="*/ 2147483647 w 905"/>
              <a:gd name="T55" fmla="*/ 2147483647 h 526"/>
              <a:gd name="T56" fmla="*/ 2147483647 w 905"/>
              <a:gd name="T57" fmla="*/ 2147483647 h 526"/>
              <a:gd name="T58" fmla="*/ 2147483647 w 905"/>
              <a:gd name="T59" fmla="*/ 2147483647 h 526"/>
              <a:gd name="T60" fmla="*/ 2147483647 w 905"/>
              <a:gd name="T61" fmla="*/ 2147483647 h 526"/>
              <a:gd name="T62" fmla="*/ 2147483647 w 905"/>
              <a:gd name="T63" fmla="*/ 2147483647 h 526"/>
              <a:gd name="T64" fmla="*/ 2147483647 w 905"/>
              <a:gd name="T65" fmla="*/ 2147483647 h 526"/>
              <a:gd name="T66" fmla="*/ 2147483647 w 905"/>
              <a:gd name="T67" fmla="*/ 2147483647 h 526"/>
              <a:gd name="T68" fmla="*/ 2147483647 w 905"/>
              <a:gd name="T69" fmla="*/ 2147483647 h 526"/>
              <a:gd name="T70" fmla="*/ 2147483647 w 905"/>
              <a:gd name="T71" fmla="*/ 2147483647 h 526"/>
              <a:gd name="T72" fmla="*/ 2147483647 w 905"/>
              <a:gd name="T73" fmla="*/ 2147483647 h 526"/>
              <a:gd name="T74" fmla="*/ 2147483647 w 905"/>
              <a:gd name="T75" fmla="*/ 2147483647 h 526"/>
              <a:gd name="T76" fmla="*/ 2147483647 w 905"/>
              <a:gd name="T77" fmla="*/ 2147483647 h 526"/>
              <a:gd name="T78" fmla="*/ 2147483647 w 905"/>
              <a:gd name="T79" fmla="*/ 2147483647 h 526"/>
              <a:gd name="T80" fmla="*/ 2147483647 w 905"/>
              <a:gd name="T81" fmla="*/ 2147483647 h 526"/>
              <a:gd name="T82" fmla="*/ 2147483647 w 905"/>
              <a:gd name="T83" fmla="*/ 2147483647 h 526"/>
              <a:gd name="T84" fmla="*/ 2147483647 w 905"/>
              <a:gd name="T85" fmla="*/ 2147483647 h 526"/>
              <a:gd name="T86" fmla="*/ 2147483647 w 905"/>
              <a:gd name="T87" fmla="*/ 0 h 526"/>
              <a:gd name="T88" fmla="*/ 2147483647 w 905"/>
              <a:gd name="T89" fmla="*/ 2147483647 h 526"/>
              <a:gd name="T90" fmla="*/ 2147483647 w 905"/>
              <a:gd name="T91" fmla="*/ 2147483647 h 526"/>
              <a:gd name="T92" fmla="*/ 2147483647 w 905"/>
              <a:gd name="T93" fmla="*/ 2147483647 h 526"/>
              <a:gd name="T94" fmla="*/ 2147483647 w 905"/>
              <a:gd name="T95" fmla="*/ 2147483647 h 526"/>
              <a:gd name="T96" fmla="*/ 2147483647 w 905"/>
              <a:gd name="T97" fmla="*/ 2147483647 h 526"/>
              <a:gd name="T98" fmla="*/ 0 w 905"/>
              <a:gd name="T99" fmla="*/ 2147483647 h 526"/>
              <a:gd name="T100" fmla="*/ 0 w 905"/>
              <a:gd name="T101" fmla="*/ 2147483647 h 526"/>
              <a:gd name="T102" fmla="*/ 2147483647 w 905"/>
              <a:gd name="T103" fmla="*/ 2147483647 h 526"/>
              <a:gd name="T104" fmla="*/ 2147483647 w 905"/>
              <a:gd name="T105" fmla="*/ 2147483647 h 526"/>
              <a:gd name="T106" fmla="*/ 2147483647 w 905"/>
              <a:gd name="T107" fmla="*/ 2147483647 h 526"/>
              <a:gd name="T108" fmla="*/ 2147483647 w 905"/>
              <a:gd name="T109" fmla="*/ 2147483647 h 526"/>
              <a:gd name="T110" fmla="*/ 2147483647 w 905"/>
              <a:gd name="T111" fmla="*/ 2147483647 h 5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05"/>
              <a:gd name="T169" fmla="*/ 0 h 526"/>
              <a:gd name="T170" fmla="*/ 905 w 905"/>
              <a:gd name="T171" fmla="*/ 526 h 5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05" h="526">
                <a:moveTo>
                  <a:pt x="284" y="507"/>
                </a:moveTo>
                <a:lnTo>
                  <a:pt x="339" y="507"/>
                </a:lnTo>
                <a:lnTo>
                  <a:pt x="384" y="476"/>
                </a:lnTo>
                <a:lnTo>
                  <a:pt x="393" y="456"/>
                </a:lnTo>
                <a:lnTo>
                  <a:pt x="407" y="432"/>
                </a:lnTo>
                <a:lnTo>
                  <a:pt x="489" y="437"/>
                </a:lnTo>
                <a:lnTo>
                  <a:pt x="510" y="445"/>
                </a:lnTo>
                <a:lnTo>
                  <a:pt x="544" y="476"/>
                </a:lnTo>
                <a:lnTo>
                  <a:pt x="632" y="468"/>
                </a:lnTo>
                <a:lnTo>
                  <a:pt x="651" y="492"/>
                </a:lnTo>
                <a:lnTo>
                  <a:pt x="653" y="526"/>
                </a:lnTo>
                <a:lnTo>
                  <a:pt x="681" y="473"/>
                </a:lnTo>
                <a:lnTo>
                  <a:pt x="698" y="475"/>
                </a:lnTo>
                <a:lnTo>
                  <a:pt x="712" y="483"/>
                </a:lnTo>
                <a:lnTo>
                  <a:pt x="748" y="478"/>
                </a:lnTo>
                <a:lnTo>
                  <a:pt x="779" y="454"/>
                </a:lnTo>
                <a:lnTo>
                  <a:pt x="779" y="437"/>
                </a:lnTo>
                <a:lnTo>
                  <a:pt x="800" y="432"/>
                </a:lnTo>
                <a:lnTo>
                  <a:pt x="812" y="411"/>
                </a:lnTo>
                <a:lnTo>
                  <a:pt x="814" y="380"/>
                </a:lnTo>
                <a:lnTo>
                  <a:pt x="817" y="368"/>
                </a:lnTo>
                <a:lnTo>
                  <a:pt x="838" y="363"/>
                </a:lnTo>
                <a:lnTo>
                  <a:pt x="862" y="325"/>
                </a:lnTo>
                <a:lnTo>
                  <a:pt x="888" y="325"/>
                </a:lnTo>
                <a:lnTo>
                  <a:pt x="905" y="309"/>
                </a:lnTo>
                <a:lnTo>
                  <a:pt x="858" y="291"/>
                </a:lnTo>
                <a:lnTo>
                  <a:pt x="808" y="223"/>
                </a:lnTo>
                <a:lnTo>
                  <a:pt x="776" y="218"/>
                </a:lnTo>
                <a:lnTo>
                  <a:pt x="753" y="203"/>
                </a:lnTo>
                <a:lnTo>
                  <a:pt x="751" y="167"/>
                </a:lnTo>
                <a:lnTo>
                  <a:pt x="703" y="161"/>
                </a:lnTo>
                <a:lnTo>
                  <a:pt x="650" y="170"/>
                </a:lnTo>
                <a:lnTo>
                  <a:pt x="607" y="182"/>
                </a:lnTo>
                <a:lnTo>
                  <a:pt x="560" y="141"/>
                </a:lnTo>
                <a:lnTo>
                  <a:pt x="567" y="103"/>
                </a:lnTo>
                <a:lnTo>
                  <a:pt x="539" y="100"/>
                </a:lnTo>
                <a:lnTo>
                  <a:pt x="519" y="72"/>
                </a:lnTo>
                <a:lnTo>
                  <a:pt x="450" y="63"/>
                </a:lnTo>
                <a:lnTo>
                  <a:pt x="438" y="41"/>
                </a:lnTo>
                <a:lnTo>
                  <a:pt x="413" y="29"/>
                </a:lnTo>
                <a:lnTo>
                  <a:pt x="363" y="57"/>
                </a:lnTo>
                <a:lnTo>
                  <a:pt x="348" y="57"/>
                </a:lnTo>
                <a:lnTo>
                  <a:pt x="315" y="7"/>
                </a:lnTo>
                <a:lnTo>
                  <a:pt x="293" y="0"/>
                </a:lnTo>
                <a:lnTo>
                  <a:pt x="284" y="51"/>
                </a:lnTo>
                <a:lnTo>
                  <a:pt x="194" y="84"/>
                </a:lnTo>
                <a:lnTo>
                  <a:pt x="179" y="110"/>
                </a:lnTo>
                <a:lnTo>
                  <a:pt x="58" y="156"/>
                </a:lnTo>
                <a:lnTo>
                  <a:pt x="46" y="187"/>
                </a:lnTo>
                <a:lnTo>
                  <a:pt x="0" y="163"/>
                </a:lnTo>
                <a:lnTo>
                  <a:pt x="0" y="184"/>
                </a:lnTo>
                <a:lnTo>
                  <a:pt x="46" y="222"/>
                </a:lnTo>
                <a:lnTo>
                  <a:pt x="50" y="296"/>
                </a:lnTo>
                <a:lnTo>
                  <a:pt x="234" y="480"/>
                </a:lnTo>
                <a:lnTo>
                  <a:pt x="265" y="492"/>
                </a:lnTo>
                <a:lnTo>
                  <a:pt x="284" y="507"/>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pitchFamily="-65" charset="-128"/>
              <a:cs typeface="Calibri" pitchFamily="34" charset="0"/>
            </a:endParaRPr>
          </a:p>
        </p:txBody>
      </p:sp>
      <p:sp>
        <p:nvSpPr>
          <p:cNvPr id="52" name="Freeform 51"/>
          <p:cNvSpPr>
            <a:spLocks noChangeAspect="1"/>
          </p:cNvSpPr>
          <p:nvPr/>
        </p:nvSpPr>
        <p:spPr>
          <a:xfrm>
            <a:off x="4175127" y="4887118"/>
            <a:ext cx="122238" cy="122238"/>
          </a:xfrm>
          <a:custGeom>
            <a:avLst/>
            <a:gdLst>
              <a:gd name="connsiteX0" fmla="*/ 0 w 122829"/>
              <a:gd name="connsiteY0" fmla="*/ 0 h 122830"/>
              <a:gd name="connsiteX1" fmla="*/ 68238 w 122829"/>
              <a:gd name="connsiteY1" fmla="*/ 40943 h 122830"/>
              <a:gd name="connsiteX2" fmla="*/ 109182 w 122829"/>
              <a:gd name="connsiteY2" fmla="*/ 54591 h 122830"/>
              <a:gd name="connsiteX3" fmla="*/ 122829 w 122829"/>
              <a:gd name="connsiteY3" fmla="*/ 95534 h 122830"/>
              <a:gd name="connsiteX4" fmla="*/ 81886 w 122829"/>
              <a:gd name="connsiteY4" fmla="*/ 122830 h 122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29" h="122830">
                <a:moveTo>
                  <a:pt x="0" y="0"/>
                </a:moveTo>
                <a:cubicBezTo>
                  <a:pt x="22746" y="13648"/>
                  <a:pt x="44512" y="29080"/>
                  <a:pt x="68238" y="40943"/>
                </a:cubicBezTo>
                <a:cubicBezTo>
                  <a:pt x="81105" y="47377"/>
                  <a:pt x="99009" y="44418"/>
                  <a:pt x="109182" y="54591"/>
                </a:cubicBezTo>
                <a:cubicBezTo>
                  <a:pt x="119354" y="64763"/>
                  <a:pt x="118280" y="81886"/>
                  <a:pt x="122829" y="95534"/>
                </a:cubicBezTo>
                <a:lnTo>
                  <a:pt x="81886" y="122830"/>
                </a:lnTo>
              </a:path>
            </a:pathLst>
          </a:custGeom>
          <a:no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lIns="91411" tIns="45706" rIns="91411" bIns="45706" anchor="ctr"/>
          <a:lstStyle/>
          <a:p>
            <a:pPr defTabSz="457059" eaLnBrk="1" fontAlgn="auto" hangingPunct="1">
              <a:spcBef>
                <a:spcPts val="0"/>
              </a:spcBef>
              <a:spcAft>
                <a:spcPts val="0"/>
              </a:spcAft>
              <a:defRPr/>
            </a:pPr>
            <a:r>
              <a:rPr lang="en-GB" dirty="0">
                <a:solidFill>
                  <a:prstClr val="black"/>
                </a:solidFill>
              </a:rPr>
              <a:t> </a:t>
            </a:r>
          </a:p>
        </p:txBody>
      </p:sp>
      <p:sp>
        <p:nvSpPr>
          <p:cNvPr id="53" name="Freeform 79"/>
          <p:cNvSpPr>
            <a:spLocks noChangeAspect="1"/>
          </p:cNvSpPr>
          <p:nvPr/>
        </p:nvSpPr>
        <p:spPr bwMode="auto">
          <a:xfrm>
            <a:off x="3795715" y="4236243"/>
            <a:ext cx="717550" cy="390525"/>
          </a:xfrm>
          <a:custGeom>
            <a:avLst/>
            <a:gdLst>
              <a:gd name="T0" fmla="*/ 2147483647 w 912"/>
              <a:gd name="T1" fmla="*/ 2147483647 h 586"/>
              <a:gd name="T2" fmla="*/ 2147483647 w 912"/>
              <a:gd name="T3" fmla="*/ 0 h 586"/>
              <a:gd name="T4" fmla="*/ 2147483647 w 912"/>
              <a:gd name="T5" fmla="*/ 2147483647 h 586"/>
              <a:gd name="T6" fmla="*/ 2147483647 w 912"/>
              <a:gd name="T7" fmla="*/ 2147483647 h 586"/>
              <a:gd name="T8" fmla="*/ 2147483647 w 912"/>
              <a:gd name="T9" fmla="*/ 2147483647 h 586"/>
              <a:gd name="T10" fmla="*/ 2147483647 w 912"/>
              <a:gd name="T11" fmla="*/ 2147483647 h 586"/>
              <a:gd name="T12" fmla="*/ 2147483647 w 912"/>
              <a:gd name="T13" fmla="*/ 2147483647 h 586"/>
              <a:gd name="T14" fmla="*/ 2147483647 w 912"/>
              <a:gd name="T15" fmla="*/ 2147483647 h 586"/>
              <a:gd name="T16" fmla="*/ 2147483647 w 912"/>
              <a:gd name="T17" fmla="*/ 2147483647 h 586"/>
              <a:gd name="T18" fmla="*/ 2147483647 w 912"/>
              <a:gd name="T19" fmla="*/ 2147483647 h 586"/>
              <a:gd name="T20" fmla="*/ 2147483647 w 912"/>
              <a:gd name="T21" fmla="*/ 2147483647 h 586"/>
              <a:gd name="T22" fmla="*/ 2147483647 w 912"/>
              <a:gd name="T23" fmla="*/ 2147483647 h 586"/>
              <a:gd name="T24" fmla="*/ 2147483647 w 912"/>
              <a:gd name="T25" fmla="*/ 2147483647 h 586"/>
              <a:gd name="T26" fmla="*/ 2147483647 w 912"/>
              <a:gd name="T27" fmla="*/ 2147483647 h 586"/>
              <a:gd name="T28" fmla="*/ 2147483647 w 912"/>
              <a:gd name="T29" fmla="*/ 2147483647 h 586"/>
              <a:gd name="T30" fmla="*/ 2147483647 w 912"/>
              <a:gd name="T31" fmla="*/ 2147483647 h 586"/>
              <a:gd name="T32" fmla="*/ 2147483647 w 912"/>
              <a:gd name="T33" fmla="*/ 2147483647 h 586"/>
              <a:gd name="T34" fmla="*/ 2147483647 w 912"/>
              <a:gd name="T35" fmla="*/ 2147483647 h 586"/>
              <a:gd name="T36" fmla="*/ 2147483647 w 912"/>
              <a:gd name="T37" fmla="*/ 2147483647 h 586"/>
              <a:gd name="T38" fmla="*/ 2147483647 w 912"/>
              <a:gd name="T39" fmla="*/ 2147483647 h 586"/>
              <a:gd name="T40" fmla="*/ 2147483647 w 912"/>
              <a:gd name="T41" fmla="*/ 2147483647 h 586"/>
              <a:gd name="T42" fmla="*/ 2147483647 w 912"/>
              <a:gd name="T43" fmla="*/ 2147483647 h 586"/>
              <a:gd name="T44" fmla="*/ 2147483647 w 912"/>
              <a:gd name="T45" fmla="*/ 2147483647 h 586"/>
              <a:gd name="T46" fmla="*/ 0 w 912"/>
              <a:gd name="T47" fmla="*/ 2147483647 h 586"/>
              <a:gd name="T48" fmla="*/ 2147483647 w 912"/>
              <a:gd name="T49" fmla="*/ 2147483647 h 586"/>
              <a:gd name="T50" fmla="*/ 2147483647 w 912"/>
              <a:gd name="T51" fmla="*/ 2147483647 h 586"/>
              <a:gd name="T52" fmla="*/ 2147483647 w 912"/>
              <a:gd name="T53" fmla="*/ 2147483647 h 586"/>
              <a:gd name="T54" fmla="*/ 2147483647 w 912"/>
              <a:gd name="T55" fmla="*/ 2147483647 h 586"/>
              <a:gd name="T56" fmla="*/ 2147483647 w 912"/>
              <a:gd name="T57" fmla="*/ 2147483647 h 586"/>
              <a:gd name="T58" fmla="*/ 2147483647 w 912"/>
              <a:gd name="T59" fmla="*/ 2147483647 h 586"/>
              <a:gd name="T60" fmla="*/ 2147483647 w 912"/>
              <a:gd name="T61" fmla="*/ 2147483647 h 586"/>
              <a:gd name="T62" fmla="*/ 2147483647 w 912"/>
              <a:gd name="T63" fmla="*/ 2147483647 h 586"/>
              <a:gd name="T64" fmla="*/ 2147483647 w 912"/>
              <a:gd name="T65" fmla="*/ 2147483647 h 586"/>
              <a:gd name="T66" fmla="*/ 2147483647 w 912"/>
              <a:gd name="T67" fmla="*/ 2147483647 h 586"/>
              <a:gd name="T68" fmla="*/ 2147483647 w 912"/>
              <a:gd name="T69" fmla="*/ 2147483647 h 586"/>
              <a:gd name="T70" fmla="*/ 2147483647 w 912"/>
              <a:gd name="T71" fmla="*/ 2147483647 h 586"/>
              <a:gd name="T72" fmla="*/ 2147483647 w 912"/>
              <a:gd name="T73" fmla="*/ 2147483647 h 586"/>
              <a:gd name="T74" fmla="*/ 2147483647 w 912"/>
              <a:gd name="T75" fmla="*/ 2147483647 h 586"/>
              <a:gd name="T76" fmla="*/ 2147483647 w 912"/>
              <a:gd name="T77" fmla="*/ 2147483647 h 586"/>
              <a:gd name="T78" fmla="*/ 2147483647 w 912"/>
              <a:gd name="T79" fmla="*/ 2147483647 h 586"/>
              <a:gd name="T80" fmla="*/ 2147483647 w 912"/>
              <a:gd name="T81" fmla="*/ 2147483647 h 586"/>
              <a:gd name="T82" fmla="*/ 2147483647 w 912"/>
              <a:gd name="T83" fmla="*/ 2147483647 h 586"/>
              <a:gd name="T84" fmla="*/ 2147483647 w 912"/>
              <a:gd name="T85" fmla="*/ 2147483647 h 586"/>
              <a:gd name="T86" fmla="*/ 2147483647 w 912"/>
              <a:gd name="T87" fmla="*/ 2147483647 h 586"/>
              <a:gd name="T88" fmla="*/ 2147483647 w 912"/>
              <a:gd name="T89" fmla="*/ 2147483647 h 586"/>
              <a:gd name="T90" fmla="*/ 2147483647 w 912"/>
              <a:gd name="T91" fmla="*/ 2147483647 h 586"/>
              <a:gd name="T92" fmla="*/ 2147483647 w 912"/>
              <a:gd name="T93" fmla="*/ 2147483647 h 586"/>
              <a:gd name="T94" fmla="*/ 2147483647 w 912"/>
              <a:gd name="T95" fmla="*/ 2147483647 h 586"/>
              <a:gd name="T96" fmla="*/ 2147483647 w 912"/>
              <a:gd name="T97" fmla="*/ 2147483647 h 586"/>
              <a:gd name="T98" fmla="*/ 2147483647 w 912"/>
              <a:gd name="T99" fmla="*/ 2147483647 h 586"/>
              <a:gd name="T100" fmla="*/ 2147483647 w 912"/>
              <a:gd name="T101" fmla="*/ 2147483647 h 586"/>
              <a:gd name="T102" fmla="*/ 2147483647 w 912"/>
              <a:gd name="T103" fmla="*/ 2147483647 h 586"/>
              <a:gd name="T104" fmla="*/ 2147483647 w 912"/>
              <a:gd name="T105" fmla="*/ 2147483647 h 586"/>
              <a:gd name="T106" fmla="*/ 2147483647 w 912"/>
              <a:gd name="T107" fmla="*/ 2147483647 h 586"/>
              <a:gd name="T108" fmla="*/ 2147483647 w 912"/>
              <a:gd name="T109" fmla="*/ 2147483647 h 586"/>
              <a:gd name="T110" fmla="*/ 2147483647 w 912"/>
              <a:gd name="T111" fmla="*/ 2147483647 h 586"/>
              <a:gd name="T112" fmla="*/ 2147483647 w 912"/>
              <a:gd name="T113" fmla="*/ 2147483647 h 586"/>
              <a:gd name="T114" fmla="*/ 2147483647 w 912"/>
              <a:gd name="T115" fmla="*/ 2147483647 h 586"/>
              <a:gd name="T116" fmla="*/ 2147483647 w 912"/>
              <a:gd name="T117" fmla="*/ 2147483647 h 586"/>
              <a:gd name="T118" fmla="*/ 2147483647 w 912"/>
              <a:gd name="T119" fmla="*/ 2147483647 h 586"/>
              <a:gd name="T120" fmla="*/ 2147483647 w 912"/>
              <a:gd name="T121" fmla="*/ 2147483647 h 586"/>
              <a:gd name="T122" fmla="*/ 2147483647 w 912"/>
              <a:gd name="T123" fmla="*/ 2147483647 h 586"/>
              <a:gd name="T124" fmla="*/ 2147483647 w 912"/>
              <a:gd name="T125" fmla="*/ 2147483647 h 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12"/>
              <a:gd name="T190" fmla="*/ 0 h 586"/>
              <a:gd name="T191" fmla="*/ 912 w 912"/>
              <a:gd name="T192" fmla="*/ 586 h 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12" h="586">
                <a:moveTo>
                  <a:pt x="733" y="7"/>
                </a:moveTo>
                <a:lnTo>
                  <a:pt x="695" y="0"/>
                </a:lnTo>
                <a:lnTo>
                  <a:pt x="666" y="8"/>
                </a:lnTo>
                <a:lnTo>
                  <a:pt x="622" y="7"/>
                </a:lnTo>
                <a:lnTo>
                  <a:pt x="585" y="32"/>
                </a:lnTo>
                <a:lnTo>
                  <a:pt x="574" y="62"/>
                </a:lnTo>
                <a:lnTo>
                  <a:pt x="517" y="89"/>
                </a:lnTo>
                <a:lnTo>
                  <a:pt x="476" y="79"/>
                </a:lnTo>
                <a:lnTo>
                  <a:pt x="438" y="103"/>
                </a:lnTo>
                <a:lnTo>
                  <a:pt x="364" y="129"/>
                </a:lnTo>
                <a:lnTo>
                  <a:pt x="333" y="179"/>
                </a:lnTo>
                <a:lnTo>
                  <a:pt x="317" y="180"/>
                </a:lnTo>
                <a:lnTo>
                  <a:pt x="234" y="187"/>
                </a:lnTo>
                <a:lnTo>
                  <a:pt x="172" y="142"/>
                </a:lnTo>
                <a:lnTo>
                  <a:pt x="140" y="125"/>
                </a:lnTo>
                <a:lnTo>
                  <a:pt x="141" y="175"/>
                </a:lnTo>
                <a:lnTo>
                  <a:pt x="129" y="196"/>
                </a:lnTo>
                <a:lnTo>
                  <a:pt x="64" y="198"/>
                </a:lnTo>
                <a:lnTo>
                  <a:pt x="55" y="216"/>
                </a:lnTo>
                <a:lnTo>
                  <a:pt x="71" y="239"/>
                </a:lnTo>
                <a:lnTo>
                  <a:pt x="50" y="284"/>
                </a:lnTo>
                <a:lnTo>
                  <a:pt x="53" y="335"/>
                </a:lnTo>
                <a:lnTo>
                  <a:pt x="26" y="342"/>
                </a:lnTo>
                <a:lnTo>
                  <a:pt x="0" y="371"/>
                </a:lnTo>
                <a:lnTo>
                  <a:pt x="38" y="380"/>
                </a:lnTo>
                <a:lnTo>
                  <a:pt x="52" y="414"/>
                </a:lnTo>
                <a:lnTo>
                  <a:pt x="72" y="442"/>
                </a:lnTo>
                <a:lnTo>
                  <a:pt x="76" y="447"/>
                </a:lnTo>
                <a:lnTo>
                  <a:pt x="105" y="461"/>
                </a:lnTo>
                <a:lnTo>
                  <a:pt x="133" y="499"/>
                </a:lnTo>
                <a:lnTo>
                  <a:pt x="169" y="516"/>
                </a:lnTo>
                <a:lnTo>
                  <a:pt x="200" y="554"/>
                </a:lnTo>
                <a:lnTo>
                  <a:pt x="229" y="562"/>
                </a:lnTo>
                <a:lnTo>
                  <a:pt x="267" y="586"/>
                </a:lnTo>
                <a:lnTo>
                  <a:pt x="312" y="581"/>
                </a:lnTo>
                <a:lnTo>
                  <a:pt x="347" y="571"/>
                </a:lnTo>
                <a:lnTo>
                  <a:pt x="378" y="549"/>
                </a:lnTo>
                <a:lnTo>
                  <a:pt x="414" y="543"/>
                </a:lnTo>
                <a:lnTo>
                  <a:pt x="431" y="530"/>
                </a:lnTo>
                <a:lnTo>
                  <a:pt x="467" y="526"/>
                </a:lnTo>
                <a:lnTo>
                  <a:pt x="507" y="497"/>
                </a:lnTo>
                <a:lnTo>
                  <a:pt x="538" y="493"/>
                </a:lnTo>
                <a:lnTo>
                  <a:pt x="567" y="480"/>
                </a:lnTo>
                <a:lnTo>
                  <a:pt x="581" y="499"/>
                </a:lnTo>
                <a:lnTo>
                  <a:pt x="669" y="466"/>
                </a:lnTo>
                <a:lnTo>
                  <a:pt x="709" y="445"/>
                </a:lnTo>
                <a:lnTo>
                  <a:pt x="722" y="399"/>
                </a:lnTo>
                <a:lnTo>
                  <a:pt x="741" y="373"/>
                </a:lnTo>
                <a:lnTo>
                  <a:pt x="759" y="330"/>
                </a:lnTo>
                <a:lnTo>
                  <a:pt x="767" y="297"/>
                </a:lnTo>
                <a:lnTo>
                  <a:pt x="795" y="259"/>
                </a:lnTo>
                <a:lnTo>
                  <a:pt x="798" y="230"/>
                </a:lnTo>
                <a:lnTo>
                  <a:pt x="810" y="185"/>
                </a:lnTo>
                <a:lnTo>
                  <a:pt x="835" y="156"/>
                </a:lnTo>
                <a:lnTo>
                  <a:pt x="869" y="137"/>
                </a:lnTo>
                <a:lnTo>
                  <a:pt x="886" y="136"/>
                </a:lnTo>
                <a:lnTo>
                  <a:pt x="904" y="117"/>
                </a:lnTo>
                <a:lnTo>
                  <a:pt x="912" y="98"/>
                </a:lnTo>
                <a:lnTo>
                  <a:pt x="876" y="55"/>
                </a:lnTo>
                <a:lnTo>
                  <a:pt x="807" y="19"/>
                </a:lnTo>
                <a:lnTo>
                  <a:pt x="776" y="29"/>
                </a:lnTo>
                <a:lnTo>
                  <a:pt x="733" y="7"/>
                </a:lnTo>
                <a:close/>
              </a:path>
            </a:pathLst>
          </a:custGeom>
          <a:no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pitchFamily="-65" charset="-128"/>
              <a:cs typeface="Calibri" pitchFamily="34" charset="0"/>
            </a:endParaRPr>
          </a:p>
        </p:txBody>
      </p:sp>
      <p:sp>
        <p:nvSpPr>
          <p:cNvPr id="54" name="Rectangle 101"/>
          <p:cNvSpPr>
            <a:spLocks noChangeArrowheads="1"/>
          </p:cNvSpPr>
          <p:nvPr/>
        </p:nvSpPr>
        <p:spPr bwMode="auto">
          <a:xfrm>
            <a:off x="5411790" y="1799570"/>
            <a:ext cx="215900" cy="215900"/>
          </a:xfrm>
          <a:prstGeom prst="rect">
            <a:avLst/>
          </a:prstGeom>
          <a:solidFill>
            <a:srgbClr val="C00000"/>
          </a:solidFill>
          <a:ln w="9525">
            <a:solidFill>
              <a:schemeClr val="bg1">
                <a:lumMod val="75000"/>
              </a:schemeClr>
            </a:solidFill>
            <a:miter lim="800000"/>
            <a:headEnd/>
            <a:tailEnd/>
          </a:ln>
        </p:spPr>
        <p:txBody>
          <a:bodyPr wrap="none" lIns="91407" tIns="45704" rIns="91407" bIns="45704" anchor="ctr"/>
          <a:lstStyle/>
          <a:p>
            <a:pPr algn="ctr" eaLnBrk="1" fontAlgn="auto" hangingPunct="1">
              <a:spcBef>
                <a:spcPts val="0"/>
              </a:spcBef>
              <a:spcAft>
                <a:spcPts val="0"/>
              </a:spcAft>
              <a:defRPr/>
            </a:pPr>
            <a:endParaRPr lang="en-US" dirty="0">
              <a:latin typeface="+mn-lt"/>
              <a:ea typeface="+mn-ea"/>
              <a:cs typeface="Arial" panose="020B0604020202020204" pitchFamily="34" charset="0"/>
            </a:endParaRPr>
          </a:p>
        </p:txBody>
      </p:sp>
      <p:sp>
        <p:nvSpPr>
          <p:cNvPr id="60" name="Text Box 107"/>
          <p:cNvSpPr txBox="1">
            <a:spLocks noChangeArrowheads="1"/>
          </p:cNvSpPr>
          <p:nvPr/>
        </p:nvSpPr>
        <p:spPr bwMode="auto">
          <a:xfrm>
            <a:off x="5757111" y="1715356"/>
            <a:ext cx="312499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41" tIns="31770" rIns="63541" bIns="31770"/>
          <a:lstStyle>
            <a:lvl1pPr defTabSz="457200">
              <a:defRPr sz="3200">
                <a:solidFill>
                  <a:schemeClr val="tx1"/>
                </a:solidFill>
                <a:latin typeface="Calibri" charset="0"/>
                <a:ea typeface="ＭＳ Ｐゴシック" charset="0"/>
              </a:defRPr>
            </a:lvl1pPr>
            <a:lvl2pPr defTabSz="457200">
              <a:defRPr sz="2800">
                <a:solidFill>
                  <a:schemeClr val="tx1"/>
                </a:solidFill>
                <a:latin typeface="Calibri" charset="0"/>
                <a:ea typeface="ＭＳ Ｐゴシック" charset="0"/>
              </a:defRPr>
            </a:lvl2pPr>
            <a:lvl3pPr defTabSz="457200">
              <a:defRPr sz="2400">
                <a:solidFill>
                  <a:schemeClr val="tx1"/>
                </a:solidFill>
                <a:latin typeface="Calibri" charset="0"/>
                <a:ea typeface="ＭＳ Ｐゴシック" charset="0"/>
              </a:defRPr>
            </a:lvl3pPr>
            <a:lvl4pPr defTabSz="457200">
              <a:defRPr sz="2000">
                <a:solidFill>
                  <a:schemeClr val="tx1"/>
                </a:solidFill>
                <a:latin typeface="Calibri" charset="0"/>
                <a:ea typeface="ＭＳ Ｐゴシック" charset="0"/>
              </a:defRPr>
            </a:lvl4pPr>
            <a:lvl5pPr defTabSz="457200">
              <a:defRPr sz="2000">
                <a:solidFill>
                  <a:schemeClr val="tx1"/>
                </a:solidFill>
                <a:latin typeface="Calibri" charset="0"/>
                <a:ea typeface="ＭＳ Ｐゴシック" charset="0"/>
              </a:defRPr>
            </a:lvl5pPr>
            <a:lvl6pPr defTabSz="457200" eaLnBrk="0" fontAlgn="base" hangingPunct="0">
              <a:spcAft>
                <a:spcPct val="0"/>
              </a:spcAft>
              <a:buFont typeface="Arial" charset="0"/>
              <a:buChar char="»"/>
              <a:defRPr sz="2000">
                <a:solidFill>
                  <a:schemeClr val="tx1"/>
                </a:solidFill>
                <a:latin typeface="Calibri" charset="0"/>
                <a:ea typeface="ＭＳ Ｐゴシック" charset="0"/>
              </a:defRPr>
            </a:lvl6pPr>
            <a:lvl7pPr defTabSz="457200" eaLnBrk="0" fontAlgn="base" hangingPunct="0">
              <a:spcAft>
                <a:spcPct val="0"/>
              </a:spcAft>
              <a:buFont typeface="Arial" charset="0"/>
              <a:buChar char="»"/>
              <a:defRPr sz="2000">
                <a:solidFill>
                  <a:schemeClr val="tx1"/>
                </a:solidFill>
                <a:latin typeface="Calibri" charset="0"/>
                <a:ea typeface="ＭＳ Ｐゴシック" charset="0"/>
              </a:defRPr>
            </a:lvl7pPr>
            <a:lvl8pPr defTabSz="457200" eaLnBrk="0" fontAlgn="base" hangingPunct="0">
              <a:spcAft>
                <a:spcPct val="0"/>
              </a:spcAft>
              <a:buFont typeface="Arial" charset="0"/>
              <a:buChar char="»"/>
              <a:defRPr sz="2000">
                <a:solidFill>
                  <a:schemeClr val="tx1"/>
                </a:solidFill>
                <a:latin typeface="Calibri" charset="0"/>
                <a:ea typeface="ＭＳ Ｐゴシック" charset="0"/>
              </a:defRPr>
            </a:lvl8pPr>
            <a:lvl9pPr defTabSz="457200"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000" dirty="0">
                <a:solidFill>
                  <a:srgbClr val="000000"/>
                </a:solidFill>
                <a:cs typeface="Calibri" charset="0"/>
              </a:rPr>
              <a:t>There is no such legal framework</a:t>
            </a:r>
          </a:p>
          <a:p>
            <a:endParaRPr lang="en-US" sz="2400" dirty="0">
              <a:solidFill>
                <a:srgbClr val="000000"/>
              </a:solidFill>
              <a:cs typeface="Calibri" charset="0"/>
            </a:endParaRPr>
          </a:p>
        </p:txBody>
      </p:sp>
      <p:sp>
        <p:nvSpPr>
          <p:cNvPr id="61" name="Freeform 74"/>
          <p:cNvSpPr>
            <a:spLocks noChangeAspect="1"/>
          </p:cNvSpPr>
          <p:nvPr/>
        </p:nvSpPr>
        <p:spPr bwMode="auto">
          <a:xfrm>
            <a:off x="2912271" y="1191936"/>
            <a:ext cx="1651000" cy="1774825"/>
          </a:xfrm>
          <a:custGeom>
            <a:avLst/>
            <a:gdLst>
              <a:gd name="T0" fmla="*/ 2147483647 w 2115"/>
              <a:gd name="T1" fmla="*/ 2147483647 h 2682"/>
              <a:gd name="T2" fmla="*/ 2147483647 w 2115"/>
              <a:gd name="T3" fmla="*/ 2147483647 h 2682"/>
              <a:gd name="T4" fmla="*/ 2147483647 w 2115"/>
              <a:gd name="T5" fmla="*/ 2147483647 h 2682"/>
              <a:gd name="T6" fmla="*/ 2147483647 w 2115"/>
              <a:gd name="T7" fmla="*/ 2147483647 h 2682"/>
              <a:gd name="T8" fmla="*/ 2147483647 w 2115"/>
              <a:gd name="T9" fmla="*/ 2147483647 h 2682"/>
              <a:gd name="T10" fmla="*/ 2147483647 w 2115"/>
              <a:gd name="T11" fmla="*/ 2147483647 h 2682"/>
              <a:gd name="T12" fmla="*/ 2147483647 w 2115"/>
              <a:gd name="T13" fmla="*/ 2147483647 h 2682"/>
              <a:gd name="T14" fmla="*/ 2147483647 w 2115"/>
              <a:gd name="T15" fmla="*/ 2147483647 h 2682"/>
              <a:gd name="T16" fmla="*/ 2147483647 w 2115"/>
              <a:gd name="T17" fmla="*/ 2147483647 h 2682"/>
              <a:gd name="T18" fmla="*/ 2147483647 w 2115"/>
              <a:gd name="T19" fmla="*/ 2147483647 h 2682"/>
              <a:gd name="T20" fmla="*/ 2147483647 w 2115"/>
              <a:gd name="T21" fmla="*/ 2147483647 h 2682"/>
              <a:gd name="T22" fmla="*/ 2147483647 w 2115"/>
              <a:gd name="T23" fmla="*/ 2147483647 h 2682"/>
              <a:gd name="T24" fmla="*/ 2147483647 w 2115"/>
              <a:gd name="T25" fmla="*/ 2147483647 h 2682"/>
              <a:gd name="T26" fmla="*/ 2147483647 w 2115"/>
              <a:gd name="T27" fmla="*/ 2147483647 h 2682"/>
              <a:gd name="T28" fmla="*/ 2147483647 w 2115"/>
              <a:gd name="T29" fmla="*/ 2147483647 h 2682"/>
              <a:gd name="T30" fmla="*/ 2147483647 w 2115"/>
              <a:gd name="T31" fmla="*/ 2147483647 h 2682"/>
              <a:gd name="T32" fmla="*/ 2147483647 w 2115"/>
              <a:gd name="T33" fmla="*/ 2147483647 h 2682"/>
              <a:gd name="T34" fmla="*/ 2147483647 w 2115"/>
              <a:gd name="T35" fmla="*/ 2147483647 h 2682"/>
              <a:gd name="T36" fmla="*/ 2147483647 w 2115"/>
              <a:gd name="T37" fmla="*/ 2147483647 h 2682"/>
              <a:gd name="T38" fmla="*/ 2147483647 w 2115"/>
              <a:gd name="T39" fmla="*/ 2147483647 h 2682"/>
              <a:gd name="T40" fmla="*/ 2147483647 w 2115"/>
              <a:gd name="T41" fmla="*/ 0 h 2682"/>
              <a:gd name="T42" fmla="*/ 2147483647 w 2115"/>
              <a:gd name="T43" fmla="*/ 2147483647 h 2682"/>
              <a:gd name="T44" fmla="*/ 2147483647 w 2115"/>
              <a:gd name="T45" fmla="*/ 2147483647 h 2682"/>
              <a:gd name="T46" fmla="*/ 2147483647 w 2115"/>
              <a:gd name="T47" fmla="*/ 2147483647 h 2682"/>
              <a:gd name="T48" fmla="*/ 2147483647 w 2115"/>
              <a:gd name="T49" fmla="*/ 2147483647 h 2682"/>
              <a:gd name="T50" fmla="*/ 2147483647 w 2115"/>
              <a:gd name="T51" fmla="*/ 2147483647 h 2682"/>
              <a:gd name="T52" fmla="*/ 2147483647 w 2115"/>
              <a:gd name="T53" fmla="*/ 2147483647 h 2682"/>
              <a:gd name="T54" fmla="*/ 2147483647 w 2115"/>
              <a:gd name="T55" fmla="*/ 2147483647 h 2682"/>
              <a:gd name="T56" fmla="*/ 2147483647 w 2115"/>
              <a:gd name="T57" fmla="*/ 2147483647 h 2682"/>
              <a:gd name="T58" fmla="*/ 2147483647 w 2115"/>
              <a:gd name="T59" fmla="*/ 2147483647 h 2682"/>
              <a:gd name="T60" fmla="*/ 2147483647 w 2115"/>
              <a:gd name="T61" fmla="*/ 2147483647 h 2682"/>
              <a:gd name="T62" fmla="*/ 2147483647 w 2115"/>
              <a:gd name="T63" fmla="*/ 2147483647 h 2682"/>
              <a:gd name="T64" fmla="*/ 2147483647 w 2115"/>
              <a:gd name="T65" fmla="*/ 2147483647 h 2682"/>
              <a:gd name="T66" fmla="*/ 2147483647 w 2115"/>
              <a:gd name="T67" fmla="*/ 2147483647 h 2682"/>
              <a:gd name="T68" fmla="*/ 2147483647 w 2115"/>
              <a:gd name="T69" fmla="*/ 2147483647 h 2682"/>
              <a:gd name="T70" fmla="*/ 2147483647 w 2115"/>
              <a:gd name="T71" fmla="*/ 2147483647 h 2682"/>
              <a:gd name="T72" fmla="*/ 2147483647 w 2115"/>
              <a:gd name="T73" fmla="*/ 2147483647 h 2682"/>
              <a:gd name="T74" fmla="*/ 2147483647 w 2115"/>
              <a:gd name="T75" fmla="*/ 2147483647 h 2682"/>
              <a:gd name="T76" fmla="*/ 2147483647 w 2115"/>
              <a:gd name="T77" fmla="*/ 2147483647 h 2682"/>
              <a:gd name="T78" fmla="*/ 2147483647 w 2115"/>
              <a:gd name="T79" fmla="*/ 2147483647 h 2682"/>
              <a:gd name="T80" fmla="*/ 2147483647 w 2115"/>
              <a:gd name="T81" fmla="*/ 2147483647 h 2682"/>
              <a:gd name="T82" fmla="*/ 2147483647 w 2115"/>
              <a:gd name="T83" fmla="*/ 2147483647 h 2682"/>
              <a:gd name="T84" fmla="*/ 2147483647 w 2115"/>
              <a:gd name="T85" fmla="*/ 2147483647 h 2682"/>
              <a:gd name="T86" fmla="*/ 2147483647 w 2115"/>
              <a:gd name="T87" fmla="*/ 2147483647 h 2682"/>
              <a:gd name="T88" fmla="*/ 2147483647 w 2115"/>
              <a:gd name="T89" fmla="*/ 2147483647 h 2682"/>
              <a:gd name="T90" fmla="*/ 2147483647 w 2115"/>
              <a:gd name="T91" fmla="*/ 2147483647 h 2682"/>
              <a:gd name="T92" fmla="*/ 2147483647 w 2115"/>
              <a:gd name="T93" fmla="*/ 2147483647 h 2682"/>
              <a:gd name="T94" fmla="*/ 2147483647 w 2115"/>
              <a:gd name="T95" fmla="*/ 2147483647 h 2682"/>
              <a:gd name="T96" fmla="*/ 2147483647 w 2115"/>
              <a:gd name="T97" fmla="*/ 2147483647 h 2682"/>
              <a:gd name="T98" fmla="*/ 2147483647 w 2115"/>
              <a:gd name="T99" fmla="*/ 2147483647 h 2682"/>
              <a:gd name="T100" fmla="*/ 2147483647 w 2115"/>
              <a:gd name="T101" fmla="*/ 2147483647 h 2682"/>
              <a:gd name="T102" fmla="*/ 2147483647 w 2115"/>
              <a:gd name="T103" fmla="*/ 2147483647 h 2682"/>
              <a:gd name="T104" fmla="*/ 2147483647 w 2115"/>
              <a:gd name="T105" fmla="*/ 2147483647 h 2682"/>
              <a:gd name="T106" fmla="*/ 2147483647 w 2115"/>
              <a:gd name="T107" fmla="*/ 2147483647 h 2682"/>
              <a:gd name="T108" fmla="*/ 2147483647 w 2115"/>
              <a:gd name="T109" fmla="*/ 2147483647 h 2682"/>
              <a:gd name="T110" fmla="*/ 2147483647 w 2115"/>
              <a:gd name="T111" fmla="*/ 2147483647 h 2682"/>
              <a:gd name="T112" fmla="*/ 2147483647 w 2115"/>
              <a:gd name="T113" fmla="*/ 2147483647 h 2682"/>
              <a:gd name="T114" fmla="*/ 2147483647 w 2115"/>
              <a:gd name="T115" fmla="*/ 2147483647 h 2682"/>
              <a:gd name="T116" fmla="*/ 2147483647 w 2115"/>
              <a:gd name="T117" fmla="*/ 2147483647 h 2682"/>
              <a:gd name="T118" fmla="*/ 2147483647 w 2115"/>
              <a:gd name="T119" fmla="*/ 2147483647 h 2682"/>
              <a:gd name="T120" fmla="*/ 2147483647 w 2115"/>
              <a:gd name="T121" fmla="*/ 2147483647 h 2682"/>
              <a:gd name="T122" fmla="*/ 2147483647 w 2115"/>
              <a:gd name="T123" fmla="*/ 2147483647 h 26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15"/>
              <a:gd name="T187" fmla="*/ 0 h 2682"/>
              <a:gd name="T188" fmla="*/ 2115 w 2115"/>
              <a:gd name="T189" fmla="*/ 2682 h 26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15" h="2682">
                <a:moveTo>
                  <a:pt x="607" y="2497"/>
                </a:moveTo>
                <a:lnTo>
                  <a:pt x="608" y="2547"/>
                </a:lnTo>
                <a:lnTo>
                  <a:pt x="651" y="2509"/>
                </a:lnTo>
                <a:lnTo>
                  <a:pt x="657" y="2457"/>
                </a:lnTo>
                <a:lnTo>
                  <a:pt x="650" y="2435"/>
                </a:lnTo>
                <a:lnTo>
                  <a:pt x="650" y="2404"/>
                </a:lnTo>
                <a:lnTo>
                  <a:pt x="676" y="2364"/>
                </a:lnTo>
                <a:lnTo>
                  <a:pt x="677" y="2340"/>
                </a:lnTo>
                <a:lnTo>
                  <a:pt x="727" y="2321"/>
                </a:lnTo>
                <a:lnTo>
                  <a:pt x="739" y="2302"/>
                </a:lnTo>
                <a:lnTo>
                  <a:pt x="753" y="2206"/>
                </a:lnTo>
                <a:lnTo>
                  <a:pt x="739" y="2146"/>
                </a:lnTo>
                <a:lnTo>
                  <a:pt x="722" y="2122"/>
                </a:lnTo>
                <a:lnTo>
                  <a:pt x="755" y="2101"/>
                </a:lnTo>
                <a:lnTo>
                  <a:pt x="774" y="2080"/>
                </a:lnTo>
                <a:lnTo>
                  <a:pt x="786" y="2049"/>
                </a:lnTo>
                <a:lnTo>
                  <a:pt x="781" y="2011"/>
                </a:lnTo>
                <a:lnTo>
                  <a:pt x="746" y="1982"/>
                </a:lnTo>
                <a:lnTo>
                  <a:pt x="731" y="1955"/>
                </a:lnTo>
                <a:lnTo>
                  <a:pt x="736" y="1846"/>
                </a:lnTo>
                <a:lnTo>
                  <a:pt x="731" y="1820"/>
                </a:lnTo>
                <a:lnTo>
                  <a:pt x="734" y="1746"/>
                </a:lnTo>
                <a:lnTo>
                  <a:pt x="755" y="1693"/>
                </a:lnTo>
                <a:lnTo>
                  <a:pt x="732" y="1631"/>
                </a:lnTo>
                <a:lnTo>
                  <a:pt x="796" y="1526"/>
                </a:lnTo>
                <a:lnTo>
                  <a:pt x="858" y="1500"/>
                </a:lnTo>
                <a:lnTo>
                  <a:pt x="910" y="1509"/>
                </a:lnTo>
                <a:lnTo>
                  <a:pt x="926" y="1490"/>
                </a:lnTo>
                <a:lnTo>
                  <a:pt x="931" y="1439"/>
                </a:lnTo>
                <a:lnTo>
                  <a:pt x="898" y="1395"/>
                </a:lnTo>
                <a:lnTo>
                  <a:pt x="957" y="1273"/>
                </a:lnTo>
                <a:lnTo>
                  <a:pt x="970" y="1098"/>
                </a:lnTo>
                <a:lnTo>
                  <a:pt x="1024" y="1070"/>
                </a:lnTo>
                <a:lnTo>
                  <a:pt x="1045" y="998"/>
                </a:lnTo>
                <a:lnTo>
                  <a:pt x="1107" y="912"/>
                </a:lnTo>
                <a:lnTo>
                  <a:pt x="1096" y="833"/>
                </a:lnTo>
                <a:lnTo>
                  <a:pt x="1134" y="731"/>
                </a:lnTo>
                <a:lnTo>
                  <a:pt x="1172" y="688"/>
                </a:lnTo>
                <a:lnTo>
                  <a:pt x="1220" y="709"/>
                </a:lnTo>
                <a:lnTo>
                  <a:pt x="1241" y="613"/>
                </a:lnTo>
                <a:lnTo>
                  <a:pt x="1308" y="594"/>
                </a:lnTo>
                <a:lnTo>
                  <a:pt x="1369" y="609"/>
                </a:lnTo>
                <a:lnTo>
                  <a:pt x="1383" y="532"/>
                </a:lnTo>
                <a:lnTo>
                  <a:pt x="1414" y="473"/>
                </a:lnTo>
                <a:lnTo>
                  <a:pt x="1493" y="434"/>
                </a:lnTo>
                <a:lnTo>
                  <a:pt x="1540" y="487"/>
                </a:lnTo>
                <a:lnTo>
                  <a:pt x="1548" y="511"/>
                </a:lnTo>
                <a:lnTo>
                  <a:pt x="1614" y="530"/>
                </a:lnTo>
                <a:lnTo>
                  <a:pt x="1646" y="513"/>
                </a:lnTo>
                <a:lnTo>
                  <a:pt x="1667" y="482"/>
                </a:lnTo>
                <a:lnTo>
                  <a:pt x="1695" y="504"/>
                </a:lnTo>
                <a:lnTo>
                  <a:pt x="1736" y="504"/>
                </a:lnTo>
                <a:lnTo>
                  <a:pt x="1788" y="439"/>
                </a:lnTo>
                <a:lnTo>
                  <a:pt x="1771" y="320"/>
                </a:lnTo>
                <a:lnTo>
                  <a:pt x="1781" y="277"/>
                </a:lnTo>
                <a:lnTo>
                  <a:pt x="1836" y="238"/>
                </a:lnTo>
                <a:lnTo>
                  <a:pt x="1879" y="205"/>
                </a:lnTo>
                <a:lnTo>
                  <a:pt x="1907" y="195"/>
                </a:lnTo>
                <a:lnTo>
                  <a:pt x="1933" y="220"/>
                </a:lnTo>
                <a:lnTo>
                  <a:pt x="1972" y="232"/>
                </a:lnTo>
                <a:lnTo>
                  <a:pt x="2000" y="250"/>
                </a:lnTo>
                <a:lnTo>
                  <a:pt x="2024" y="301"/>
                </a:lnTo>
                <a:lnTo>
                  <a:pt x="2005" y="355"/>
                </a:lnTo>
                <a:lnTo>
                  <a:pt x="2024" y="375"/>
                </a:lnTo>
                <a:lnTo>
                  <a:pt x="2071" y="298"/>
                </a:lnTo>
                <a:lnTo>
                  <a:pt x="2076" y="248"/>
                </a:lnTo>
                <a:lnTo>
                  <a:pt x="2107" y="258"/>
                </a:lnTo>
                <a:lnTo>
                  <a:pt x="2115" y="207"/>
                </a:lnTo>
                <a:lnTo>
                  <a:pt x="2086" y="208"/>
                </a:lnTo>
                <a:lnTo>
                  <a:pt x="2036" y="198"/>
                </a:lnTo>
                <a:lnTo>
                  <a:pt x="1969" y="177"/>
                </a:lnTo>
                <a:lnTo>
                  <a:pt x="1976" y="165"/>
                </a:lnTo>
                <a:lnTo>
                  <a:pt x="2040" y="160"/>
                </a:lnTo>
                <a:lnTo>
                  <a:pt x="2093" y="93"/>
                </a:lnTo>
                <a:lnTo>
                  <a:pt x="2005" y="36"/>
                </a:lnTo>
                <a:lnTo>
                  <a:pt x="1993" y="55"/>
                </a:lnTo>
                <a:lnTo>
                  <a:pt x="1946" y="21"/>
                </a:lnTo>
                <a:lnTo>
                  <a:pt x="1912" y="50"/>
                </a:lnTo>
                <a:lnTo>
                  <a:pt x="1917" y="90"/>
                </a:lnTo>
                <a:lnTo>
                  <a:pt x="1898" y="79"/>
                </a:lnTo>
                <a:lnTo>
                  <a:pt x="1876" y="86"/>
                </a:lnTo>
                <a:lnTo>
                  <a:pt x="1877" y="71"/>
                </a:lnTo>
                <a:lnTo>
                  <a:pt x="1891" y="47"/>
                </a:lnTo>
                <a:lnTo>
                  <a:pt x="1879" y="0"/>
                </a:lnTo>
                <a:lnTo>
                  <a:pt x="1836" y="21"/>
                </a:lnTo>
                <a:lnTo>
                  <a:pt x="1826" y="72"/>
                </a:lnTo>
                <a:lnTo>
                  <a:pt x="1795" y="155"/>
                </a:lnTo>
                <a:lnTo>
                  <a:pt x="1795" y="112"/>
                </a:lnTo>
                <a:lnTo>
                  <a:pt x="1779" y="96"/>
                </a:lnTo>
                <a:lnTo>
                  <a:pt x="1779" y="45"/>
                </a:lnTo>
                <a:lnTo>
                  <a:pt x="1738" y="129"/>
                </a:lnTo>
                <a:lnTo>
                  <a:pt x="1724" y="184"/>
                </a:lnTo>
                <a:lnTo>
                  <a:pt x="1705" y="232"/>
                </a:lnTo>
                <a:lnTo>
                  <a:pt x="1702" y="131"/>
                </a:lnTo>
                <a:lnTo>
                  <a:pt x="1727" y="71"/>
                </a:lnTo>
                <a:lnTo>
                  <a:pt x="1653" y="64"/>
                </a:lnTo>
                <a:lnTo>
                  <a:pt x="1631" y="148"/>
                </a:lnTo>
                <a:lnTo>
                  <a:pt x="1607" y="167"/>
                </a:lnTo>
                <a:lnTo>
                  <a:pt x="1577" y="222"/>
                </a:lnTo>
                <a:lnTo>
                  <a:pt x="1517" y="232"/>
                </a:lnTo>
                <a:lnTo>
                  <a:pt x="1462" y="225"/>
                </a:lnTo>
                <a:lnTo>
                  <a:pt x="1483" y="263"/>
                </a:lnTo>
                <a:lnTo>
                  <a:pt x="1443" y="277"/>
                </a:lnTo>
                <a:lnTo>
                  <a:pt x="1443" y="303"/>
                </a:lnTo>
                <a:lnTo>
                  <a:pt x="1417" y="305"/>
                </a:lnTo>
                <a:lnTo>
                  <a:pt x="1384" y="398"/>
                </a:lnTo>
                <a:lnTo>
                  <a:pt x="1384" y="329"/>
                </a:lnTo>
                <a:lnTo>
                  <a:pt x="1377" y="303"/>
                </a:lnTo>
                <a:lnTo>
                  <a:pt x="1348" y="346"/>
                </a:lnTo>
                <a:lnTo>
                  <a:pt x="1341" y="403"/>
                </a:lnTo>
                <a:lnTo>
                  <a:pt x="1334" y="336"/>
                </a:lnTo>
                <a:lnTo>
                  <a:pt x="1302" y="342"/>
                </a:lnTo>
                <a:lnTo>
                  <a:pt x="1293" y="367"/>
                </a:lnTo>
                <a:lnTo>
                  <a:pt x="1296" y="399"/>
                </a:lnTo>
                <a:lnTo>
                  <a:pt x="1310" y="416"/>
                </a:lnTo>
                <a:lnTo>
                  <a:pt x="1310" y="429"/>
                </a:lnTo>
                <a:lnTo>
                  <a:pt x="1283" y="401"/>
                </a:lnTo>
                <a:lnTo>
                  <a:pt x="1265" y="415"/>
                </a:lnTo>
                <a:lnTo>
                  <a:pt x="1284" y="430"/>
                </a:lnTo>
                <a:lnTo>
                  <a:pt x="1226" y="442"/>
                </a:lnTo>
                <a:lnTo>
                  <a:pt x="1205" y="480"/>
                </a:lnTo>
                <a:lnTo>
                  <a:pt x="1122" y="595"/>
                </a:lnTo>
                <a:lnTo>
                  <a:pt x="1177" y="609"/>
                </a:lnTo>
                <a:lnTo>
                  <a:pt x="1158" y="632"/>
                </a:lnTo>
                <a:lnTo>
                  <a:pt x="1107" y="632"/>
                </a:lnTo>
                <a:lnTo>
                  <a:pt x="1114" y="664"/>
                </a:lnTo>
                <a:lnTo>
                  <a:pt x="1114" y="695"/>
                </a:lnTo>
                <a:lnTo>
                  <a:pt x="1086" y="671"/>
                </a:lnTo>
                <a:lnTo>
                  <a:pt x="1045" y="743"/>
                </a:lnTo>
                <a:lnTo>
                  <a:pt x="1033" y="790"/>
                </a:lnTo>
                <a:lnTo>
                  <a:pt x="1069" y="790"/>
                </a:lnTo>
                <a:lnTo>
                  <a:pt x="1050" y="810"/>
                </a:lnTo>
                <a:lnTo>
                  <a:pt x="979" y="810"/>
                </a:lnTo>
                <a:lnTo>
                  <a:pt x="801" y="1120"/>
                </a:lnTo>
                <a:lnTo>
                  <a:pt x="827" y="1141"/>
                </a:lnTo>
                <a:lnTo>
                  <a:pt x="801" y="1170"/>
                </a:lnTo>
                <a:lnTo>
                  <a:pt x="810" y="1232"/>
                </a:lnTo>
                <a:lnTo>
                  <a:pt x="781" y="1194"/>
                </a:lnTo>
                <a:lnTo>
                  <a:pt x="781" y="1220"/>
                </a:lnTo>
                <a:lnTo>
                  <a:pt x="689" y="1349"/>
                </a:lnTo>
                <a:lnTo>
                  <a:pt x="700" y="1354"/>
                </a:lnTo>
                <a:lnTo>
                  <a:pt x="657" y="1383"/>
                </a:lnTo>
                <a:lnTo>
                  <a:pt x="534" y="1521"/>
                </a:lnTo>
                <a:lnTo>
                  <a:pt x="574" y="1576"/>
                </a:lnTo>
                <a:lnTo>
                  <a:pt x="670" y="1537"/>
                </a:lnTo>
                <a:lnTo>
                  <a:pt x="657" y="1552"/>
                </a:lnTo>
                <a:lnTo>
                  <a:pt x="627" y="1564"/>
                </a:lnTo>
                <a:lnTo>
                  <a:pt x="588" y="1604"/>
                </a:lnTo>
                <a:lnTo>
                  <a:pt x="515" y="1574"/>
                </a:lnTo>
                <a:lnTo>
                  <a:pt x="481" y="1624"/>
                </a:lnTo>
                <a:lnTo>
                  <a:pt x="474" y="1588"/>
                </a:lnTo>
                <a:lnTo>
                  <a:pt x="410" y="1628"/>
                </a:lnTo>
                <a:lnTo>
                  <a:pt x="327" y="1655"/>
                </a:lnTo>
                <a:lnTo>
                  <a:pt x="320" y="1678"/>
                </a:lnTo>
                <a:lnTo>
                  <a:pt x="262" y="1702"/>
                </a:lnTo>
                <a:lnTo>
                  <a:pt x="307" y="1769"/>
                </a:lnTo>
                <a:lnTo>
                  <a:pt x="210" y="1750"/>
                </a:lnTo>
                <a:lnTo>
                  <a:pt x="205" y="1791"/>
                </a:lnTo>
                <a:lnTo>
                  <a:pt x="208" y="1833"/>
                </a:lnTo>
                <a:lnTo>
                  <a:pt x="191" y="1796"/>
                </a:lnTo>
                <a:lnTo>
                  <a:pt x="150" y="1843"/>
                </a:lnTo>
                <a:lnTo>
                  <a:pt x="108" y="1827"/>
                </a:lnTo>
                <a:lnTo>
                  <a:pt x="82" y="1820"/>
                </a:lnTo>
                <a:lnTo>
                  <a:pt x="75" y="1867"/>
                </a:lnTo>
                <a:lnTo>
                  <a:pt x="124" y="1876"/>
                </a:lnTo>
                <a:lnTo>
                  <a:pt x="169" y="1869"/>
                </a:lnTo>
                <a:lnTo>
                  <a:pt x="139" y="1881"/>
                </a:lnTo>
                <a:lnTo>
                  <a:pt x="139" y="1898"/>
                </a:lnTo>
                <a:lnTo>
                  <a:pt x="93" y="1884"/>
                </a:lnTo>
                <a:lnTo>
                  <a:pt x="50" y="1905"/>
                </a:lnTo>
                <a:lnTo>
                  <a:pt x="67" y="1941"/>
                </a:lnTo>
                <a:lnTo>
                  <a:pt x="41" y="1972"/>
                </a:lnTo>
                <a:lnTo>
                  <a:pt x="43" y="2011"/>
                </a:lnTo>
                <a:lnTo>
                  <a:pt x="69" y="2034"/>
                </a:lnTo>
                <a:lnTo>
                  <a:pt x="163" y="2013"/>
                </a:lnTo>
                <a:lnTo>
                  <a:pt x="184" y="1987"/>
                </a:lnTo>
                <a:lnTo>
                  <a:pt x="175" y="2029"/>
                </a:lnTo>
                <a:lnTo>
                  <a:pt x="248" y="2022"/>
                </a:lnTo>
                <a:lnTo>
                  <a:pt x="260" y="1982"/>
                </a:lnTo>
                <a:lnTo>
                  <a:pt x="284" y="1972"/>
                </a:lnTo>
                <a:lnTo>
                  <a:pt x="267" y="2006"/>
                </a:lnTo>
                <a:lnTo>
                  <a:pt x="260" y="2025"/>
                </a:lnTo>
                <a:lnTo>
                  <a:pt x="262" y="2051"/>
                </a:lnTo>
                <a:lnTo>
                  <a:pt x="229" y="2058"/>
                </a:lnTo>
                <a:lnTo>
                  <a:pt x="206" y="2101"/>
                </a:lnTo>
                <a:lnTo>
                  <a:pt x="189" y="2053"/>
                </a:lnTo>
                <a:lnTo>
                  <a:pt x="75" y="2054"/>
                </a:lnTo>
                <a:lnTo>
                  <a:pt x="44" y="2042"/>
                </a:lnTo>
                <a:lnTo>
                  <a:pt x="31" y="2061"/>
                </a:lnTo>
                <a:lnTo>
                  <a:pt x="48" y="2108"/>
                </a:lnTo>
                <a:lnTo>
                  <a:pt x="29" y="2134"/>
                </a:lnTo>
                <a:lnTo>
                  <a:pt x="67" y="2123"/>
                </a:lnTo>
                <a:lnTo>
                  <a:pt x="55" y="2144"/>
                </a:lnTo>
                <a:lnTo>
                  <a:pt x="31" y="2173"/>
                </a:lnTo>
                <a:lnTo>
                  <a:pt x="24" y="2175"/>
                </a:lnTo>
                <a:lnTo>
                  <a:pt x="19" y="2182"/>
                </a:lnTo>
                <a:lnTo>
                  <a:pt x="17" y="2190"/>
                </a:lnTo>
                <a:lnTo>
                  <a:pt x="20" y="2197"/>
                </a:lnTo>
                <a:lnTo>
                  <a:pt x="44" y="2213"/>
                </a:lnTo>
                <a:lnTo>
                  <a:pt x="41" y="2273"/>
                </a:lnTo>
                <a:lnTo>
                  <a:pt x="75" y="2244"/>
                </a:lnTo>
                <a:lnTo>
                  <a:pt x="81" y="2223"/>
                </a:lnTo>
                <a:lnTo>
                  <a:pt x="119" y="2192"/>
                </a:lnTo>
                <a:lnTo>
                  <a:pt x="141" y="2159"/>
                </a:lnTo>
                <a:lnTo>
                  <a:pt x="162" y="2147"/>
                </a:lnTo>
                <a:lnTo>
                  <a:pt x="191" y="2161"/>
                </a:lnTo>
                <a:lnTo>
                  <a:pt x="177" y="2177"/>
                </a:lnTo>
                <a:lnTo>
                  <a:pt x="117" y="2223"/>
                </a:lnTo>
                <a:lnTo>
                  <a:pt x="105" y="2247"/>
                </a:lnTo>
                <a:lnTo>
                  <a:pt x="62" y="2288"/>
                </a:lnTo>
                <a:lnTo>
                  <a:pt x="110" y="2304"/>
                </a:lnTo>
                <a:lnTo>
                  <a:pt x="12" y="2345"/>
                </a:lnTo>
                <a:lnTo>
                  <a:pt x="0" y="2376"/>
                </a:lnTo>
                <a:lnTo>
                  <a:pt x="48" y="2393"/>
                </a:lnTo>
                <a:lnTo>
                  <a:pt x="94" y="2371"/>
                </a:lnTo>
                <a:lnTo>
                  <a:pt x="82" y="2395"/>
                </a:lnTo>
                <a:lnTo>
                  <a:pt x="25" y="2459"/>
                </a:lnTo>
                <a:lnTo>
                  <a:pt x="3" y="2517"/>
                </a:lnTo>
                <a:lnTo>
                  <a:pt x="22" y="2553"/>
                </a:lnTo>
                <a:lnTo>
                  <a:pt x="58" y="2595"/>
                </a:lnTo>
                <a:lnTo>
                  <a:pt x="82" y="2615"/>
                </a:lnTo>
                <a:lnTo>
                  <a:pt x="105" y="2622"/>
                </a:lnTo>
                <a:lnTo>
                  <a:pt x="124" y="2600"/>
                </a:lnTo>
                <a:lnTo>
                  <a:pt x="119" y="2634"/>
                </a:lnTo>
                <a:lnTo>
                  <a:pt x="112" y="2658"/>
                </a:lnTo>
                <a:lnTo>
                  <a:pt x="141" y="2662"/>
                </a:lnTo>
                <a:lnTo>
                  <a:pt x="181" y="2652"/>
                </a:lnTo>
                <a:lnTo>
                  <a:pt x="163" y="2667"/>
                </a:lnTo>
                <a:lnTo>
                  <a:pt x="194" y="2682"/>
                </a:lnTo>
                <a:lnTo>
                  <a:pt x="219" y="2676"/>
                </a:lnTo>
                <a:lnTo>
                  <a:pt x="244" y="2658"/>
                </a:lnTo>
                <a:lnTo>
                  <a:pt x="257" y="2633"/>
                </a:lnTo>
                <a:lnTo>
                  <a:pt x="269" y="2655"/>
                </a:lnTo>
                <a:lnTo>
                  <a:pt x="310" y="2633"/>
                </a:lnTo>
                <a:lnTo>
                  <a:pt x="353" y="2584"/>
                </a:lnTo>
                <a:lnTo>
                  <a:pt x="377" y="2576"/>
                </a:lnTo>
                <a:lnTo>
                  <a:pt x="386" y="2555"/>
                </a:lnTo>
                <a:lnTo>
                  <a:pt x="439" y="2504"/>
                </a:lnTo>
                <a:lnTo>
                  <a:pt x="486" y="2505"/>
                </a:lnTo>
                <a:lnTo>
                  <a:pt x="508" y="2478"/>
                </a:lnTo>
                <a:lnTo>
                  <a:pt x="526" y="2431"/>
                </a:lnTo>
                <a:lnTo>
                  <a:pt x="508" y="2400"/>
                </a:lnTo>
                <a:lnTo>
                  <a:pt x="513" y="2366"/>
                </a:lnTo>
                <a:lnTo>
                  <a:pt x="539" y="2400"/>
                </a:lnTo>
                <a:lnTo>
                  <a:pt x="534" y="2342"/>
                </a:lnTo>
                <a:lnTo>
                  <a:pt x="551" y="2392"/>
                </a:lnTo>
                <a:lnTo>
                  <a:pt x="551" y="2447"/>
                </a:lnTo>
                <a:lnTo>
                  <a:pt x="557" y="2467"/>
                </a:lnTo>
                <a:lnTo>
                  <a:pt x="607" y="2497"/>
                </a:lnTo>
                <a:close/>
              </a:path>
            </a:pathLst>
          </a:custGeom>
          <a:solidFill>
            <a:schemeClr val="tx2"/>
          </a:solidFill>
          <a:ln w="9525">
            <a:solidFill>
              <a:schemeClr val="bg1">
                <a:lumMod val="75000"/>
              </a:schemeClr>
            </a:solidFill>
            <a:miter lim="800000"/>
            <a:headEnd/>
            <a:tailEnd/>
          </a:ln>
          <a:extLst/>
        </p:spPr>
        <p:txBody>
          <a:bodyPr wrap="none" lIns="91407" tIns="45704" rIns="91407" bIns="45704" anchor="ctr"/>
          <a:lstStyle/>
          <a:p>
            <a:pPr algn="ctr"/>
            <a:endParaRPr lang="en-GB">
              <a:cs typeface="Arial" panose="020B0604020202020204" pitchFamily="34" charset="0"/>
            </a:endParaRPr>
          </a:p>
        </p:txBody>
      </p:sp>
      <p:sp>
        <p:nvSpPr>
          <p:cNvPr id="8240" name="Title 62"/>
          <p:cNvSpPr>
            <a:spLocks noGrp="1"/>
          </p:cNvSpPr>
          <p:nvPr>
            <p:ph type="title"/>
          </p:nvPr>
        </p:nvSpPr>
        <p:spPr>
          <a:xfrm>
            <a:off x="38175" y="216140"/>
            <a:ext cx="5698976" cy="850106"/>
          </a:xfrm>
        </p:spPr>
        <p:txBody>
          <a:bodyPr lIns="91435" tIns="45718" rIns="91435" bIns="45718">
            <a:noAutofit/>
          </a:bodyPr>
          <a:lstStyle/>
          <a:p>
            <a:pPr eaLnBrk="1" hangingPunct="1"/>
            <a:r>
              <a:rPr lang="en-GB" sz="3200" dirty="0">
                <a:latin typeface="Calibri" charset="0"/>
              </a:rPr>
              <a:t>Possibility of working less </a:t>
            </a:r>
            <a:br>
              <a:rPr lang="en-GB" sz="3200" dirty="0">
                <a:latin typeface="Calibri" charset="0"/>
              </a:rPr>
            </a:br>
            <a:r>
              <a:rPr lang="en-GB" sz="3200" dirty="0">
                <a:latin typeface="Calibri" charset="0"/>
              </a:rPr>
              <a:t>than full time</a:t>
            </a:r>
          </a:p>
        </p:txBody>
      </p:sp>
      <p:sp>
        <p:nvSpPr>
          <p:cNvPr id="56" name="Rectangle 101"/>
          <p:cNvSpPr>
            <a:spLocks noChangeArrowheads="1"/>
          </p:cNvSpPr>
          <p:nvPr/>
        </p:nvSpPr>
        <p:spPr bwMode="auto">
          <a:xfrm>
            <a:off x="5411790" y="990047"/>
            <a:ext cx="215900" cy="215900"/>
          </a:xfrm>
          <a:prstGeom prst="rect">
            <a:avLst/>
          </a:prstGeom>
          <a:solidFill>
            <a:schemeClr val="tx2"/>
          </a:solidFill>
          <a:ln w="9525">
            <a:solidFill>
              <a:schemeClr val="bg1">
                <a:lumMod val="75000"/>
              </a:schemeClr>
            </a:solidFill>
            <a:miter lim="800000"/>
            <a:headEnd/>
            <a:tailEnd/>
          </a:ln>
        </p:spPr>
        <p:txBody>
          <a:bodyPr wrap="none" lIns="91407" tIns="45704" rIns="91407" bIns="45704" anchor="ctr"/>
          <a:lstStyle/>
          <a:p>
            <a:pPr algn="ctr" eaLnBrk="1" fontAlgn="auto" hangingPunct="1">
              <a:spcBef>
                <a:spcPts val="0"/>
              </a:spcBef>
              <a:spcAft>
                <a:spcPts val="0"/>
              </a:spcAft>
              <a:defRPr/>
            </a:pPr>
            <a:endParaRPr lang="en-US">
              <a:latin typeface="+mn-lt"/>
              <a:ea typeface="+mn-ea"/>
              <a:cs typeface="Arial" panose="020B0604020202020204" pitchFamily="34" charset="0"/>
            </a:endParaRPr>
          </a:p>
        </p:txBody>
      </p:sp>
      <p:sp>
        <p:nvSpPr>
          <p:cNvPr id="57" name="Text Box 107"/>
          <p:cNvSpPr txBox="1">
            <a:spLocks noChangeArrowheads="1"/>
          </p:cNvSpPr>
          <p:nvPr/>
        </p:nvSpPr>
        <p:spPr bwMode="auto">
          <a:xfrm>
            <a:off x="5753221" y="891905"/>
            <a:ext cx="27114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41" tIns="31770" rIns="63541" bIns="31770"/>
          <a:lstStyle>
            <a:lvl1pPr defTabSz="457200">
              <a:defRPr sz="3200">
                <a:solidFill>
                  <a:schemeClr val="tx1"/>
                </a:solidFill>
                <a:latin typeface="Calibri" charset="0"/>
                <a:ea typeface="ＭＳ Ｐゴシック" charset="0"/>
              </a:defRPr>
            </a:lvl1pPr>
            <a:lvl2pPr defTabSz="457200">
              <a:defRPr sz="2800">
                <a:solidFill>
                  <a:schemeClr val="tx1"/>
                </a:solidFill>
                <a:latin typeface="Calibri" charset="0"/>
                <a:ea typeface="ＭＳ Ｐゴシック" charset="0"/>
              </a:defRPr>
            </a:lvl2pPr>
            <a:lvl3pPr defTabSz="457200">
              <a:defRPr sz="2400">
                <a:solidFill>
                  <a:schemeClr val="tx1"/>
                </a:solidFill>
                <a:latin typeface="Calibri" charset="0"/>
                <a:ea typeface="ＭＳ Ｐゴシック" charset="0"/>
              </a:defRPr>
            </a:lvl3pPr>
            <a:lvl4pPr defTabSz="457200">
              <a:defRPr sz="2000">
                <a:solidFill>
                  <a:schemeClr val="tx1"/>
                </a:solidFill>
                <a:latin typeface="Calibri" charset="0"/>
                <a:ea typeface="ＭＳ Ｐゴシック" charset="0"/>
              </a:defRPr>
            </a:lvl4pPr>
            <a:lvl5pPr defTabSz="457200">
              <a:defRPr sz="2000">
                <a:solidFill>
                  <a:schemeClr val="tx1"/>
                </a:solidFill>
                <a:latin typeface="Calibri" charset="0"/>
                <a:ea typeface="ＭＳ Ｐゴシック" charset="0"/>
              </a:defRPr>
            </a:lvl5pPr>
            <a:lvl6pPr defTabSz="457200" eaLnBrk="0" fontAlgn="base" hangingPunct="0">
              <a:spcAft>
                <a:spcPct val="0"/>
              </a:spcAft>
              <a:buFont typeface="Arial" charset="0"/>
              <a:buChar char="»"/>
              <a:defRPr sz="2000">
                <a:solidFill>
                  <a:schemeClr val="tx1"/>
                </a:solidFill>
                <a:latin typeface="Calibri" charset="0"/>
                <a:ea typeface="ＭＳ Ｐゴシック" charset="0"/>
              </a:defRPr>
            </a:lvl6pPr>
            <a:lvl7pPr defTabSz="457200" eaLnBrk="0" fontAlgn="base" hangingPunct="0">
              <a:spcAft>
                <a:spcPct val="0"/>
              </a:spcAft>
              <a:buFont typeface="Arial" charset="0"/>
              <a:buChar char="»"/>
              <a:defRPr sz="2000">
                <a:solidFill>
                  <a:schemeClr val="tx1"/>
                </a:solidFill>
                <a:latin typeface="Calibri" charset="0"/>
                <a:ea typeface="ＭＳ Ｐゴシック" charset="0"/>
              </a:defRPr>
            </a:lvl7pPr>
            <a:lvl8pPr defTabSz="457200" eaLnBrk="0" fontAlgn="base" hangingPunct="0">
              <a:spcAft>
                <a:spcPct val="0"/>
              </a:spcAft>
              <a:buFont typeface="Arial" charset="0"/>
              <a:buChar char="»"/>
              <a:defRPr sz="2000">
                <a:solidFill>
                  <a:schemeClr val="tx1"/>
                </a:solidFill>
                <a:latin typeface="Calibri" charset="0"/>
                <a:ea typeface="ＭＳ Ｐゴシック" charset="0"/>
              </a:defRPr>
            </a:lvl8pPr>
            <a:lvl9pPr defTabSz="457200"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000" dirty="0">
                <a:solidFill>
                  <a:srgbClr val="000000"/>
                </a:solidFill>
                <a:cs typeface="Calibri" charset="0"/>
              </a:rPr>
              <a:t>There is a legal framework allowing that</a:t>
            </a:r>
          </a:p>
          <a:p>
            <a:endParaRPr lang="en-US" sz="2400" dirty="0">
              <a:solidFill>
                <a:srgbClr val="000000"/>
              </a:solidFill>
              <a:cs typeface="Calibri" charset="0"/>
            </a:endParaRPr>
          </a:p>
        </p:txBody>
      </p:sp>
      <p:sp>
        <p:nvSpPr>
          <p:cNvPr id="62" name="Rectangle 101"/>
          <p:cNvSpPr>
            <a:spLocks noChangeArrowheads="1"/>
          </p:cNvSpPr>
          <p:nvPr/>
        </p:nvSpPr>
        <p:spPr bwMode="auto">
          <a:xfrm>
            <a:off x="5411790" y="2613024"/>
            <a:ext cx="215900" cy="215900"/>
          </a:xfrm>
          <a:prstGeom prst="rect">
            <a:avLst/>
          </a:prstGeom>
          <a:solidFill>
            <a:schemeClr val="accent1"/>
          </a:solidFill>
          <a:ln w="9525">
            <a:solidFill>
              <a:schemeClr val="bg1">
                <a:lumMod val="75000"/>
              </a:schemeClr>
            </a:solidFill>
            <a:miter lim="800000"/>
            <a:headEnd/>
            <a:tailEnd/>
          </a:ln>
        </p:spPr>
        <p:txBody>
          <a:bodyPr wrap="none" lIns="91407" tIns="45704" rIns="91407" bIns="45704" anchor="ctr"/>
          <a:lstStyle/>
          <a:p>
            <a:pPr algn="ctr" eaLnBrk="1" fontAlgn="auto" hangingPunct="1">
              <a:spcBef>
                <a:spcPts val="0"/>
              </a:spcBef>
              <a:spcAft>
                <a:spcPts val="0"/>
              </a:spcAft>
              <a:defRPr/>
            </a:pPr>
            <a:endParaRPr lang="en-US">
              <a:latin typeface="+mn-lt"/>
              <a:ea typeface="+mn-ea"/>
              <a:cs typeface="Arial" panose="020B0604020202020204" pitchFamily="34" charset="0"/>
            </a:endParaRPr>
          </a:p>
        </p:txBody>
      </p:sp>
      <p:sp>
        <p:nvSpPr>
          <p:cNvPr id="63" name="Text Box 107"/>
          <p:cNvSpPr txBox="1">
            <a:spLocks noChangeArrowheads="1"/>
          </p:cNvSpPr>
          <p:nvPr/>
        </p:nvSpPr>
        <p:spPr bwMode="auto">
          <a:xfrm>
            <a:off x="5734866" y="2533947"/>
            <a:ext cx="3563888" cy="26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41" tIns="31770" rIns="63541" bIns="31770"/>
          <a:lstStyle>
            <a:lvl1pPr defTabSz="457200">
              <a:defRPr sz="3200">
                <a:solidFill>
                  <a:schemeClr val="tx1"/>
                </a:solidFill>
                <a:latin typeface="Calibri" charset="0"/>
                <a:ea typeface="ＭＳ Ｐゴシック" charset="0"/>
              </a:defRPr>
            </a:lvl1pPr>
            <a:lvl2pPr defTabSz="457200">
              <a:defRPr sz="2800">
                <a:solidFill>
                  <a:schemeClr val="tx1"/>
                </a:solidFill>
                <a:latin typeface="Calibri" charset="0"/>
                <a:ea typeface="ＭＳ Ｐゴシック" charset="0"/>
              </a:defRPr>
            </a:lvl2pPr>
            <a:lvl3pPr defTabSz="457200">
              <a:defRPr sz="2400">
                <a:solidFill>
                  <a:schemeClr val="tx1"/>
                </a:solidFill>
                <a:latin typeface="Calibri" charset="0"/>
                <a:ea typeface="ＭＳ Ｐゴシック" charset="0"/>
              </a:defRPr>
            </a:lvl3pPr>
            <a:lvl4pPr defTabSz="457200">
              <a:defRPr sz="2000">
                <a:solidFill>
                  <a:schemeClr val="tx1"/>
                </a:solidFill>
                <a:latin typeface="Calibri" charset="0"/>
                <a:ea typeface="ＭＳ Ｐゴシック" charset="0"/>
              </a:defRPr>
            </a:lvl4pPr>
            <a:lvl5pPr defTabSz="457200">
              <a:defRPr sz="2000">
                <a:solidFill>
                  <a:schemeClr val="tx1"/>
                </a:solidFill>
                <a:latin typeface="Calibri" charset="0"/>
                <a:ea typeface="ＭＳ Ｐゴシック" charset="0"/>
              </a:defRPr>
            </a:lvl5pPr>
            <a:lvl6pPr defTabSz="457200" eaLnBrk="0" fontAlgn="base" hangingPunct="0">
              <a:spcAft>
                <a:spcPct val="0"/>
              </a:spcAft>
              <a:buFont typeface="Arial" charset="0"/>
              <a:buChar char="»"/>
              <a:defRPr sz="2000">
                <a:solidFill>
                  <a:schemeClr val="tx1"/>
                </a:solidFill>
                <a:latin typeface="Calibri" charset="0"/>
                <a:ea typeface="ＭＳ Ｐゴシック" charset="0"/>
              </a:defRPr>
            </a:lvl6pPr>
            <a:lvl7pPr defTabSz="457200" eaLnBrk="0" fontAlgn="base" hangingPunct="0">
              <a:spcAft>
                <a:spcPct val="0"/>
              </a:spcAft>
              <a:buFont typeface="Arial" charset="0"/>
              <a:buChar char="»"/>
              <a:defRPr sz="2000">
                <a:solidFill>
                  <a:schemeClr val="tx1"/>
                </a:solidFill>
                <a:latin typeface="Calibri" charset="0"/>
                <a:ea typeface="ＭＳ Ｐゴシック" charset="0"/>
              </a:defRPr>
            </a:lvl7pPr>
            <a:lvl8pPr defTabSz="457200" eaLnBrk="0" fontAlgn="base" hangingPunct="0">
              <a:spcAft>
                <a:spcPct val="0"/>
              </a:spcAft>
              <a:buFont typeface="Arial" charset="0"/>
              <a:buChar char="»"/>
              <a:defRPr sz="2000">
                <a:solidFill>
                  <a:schemeClr val="tx1"/>
                </a:solidFill>
                <a:latin typeface="Calibri" charset="0"/>
                <a:ea typeface="ＭＳ Ｐゴシック" charset="0"/>
              </a:defRPr>
            </a:lvl8pPr>
            <a:lvl9pPr defTabSz="457200"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000" dirty="0">
                <a:solidFill>
                  <a:srgbClr val="000000"/>
                </a:solidFill>
                <a:cs typeface="Calibri" charset="0"/>
              </a:rPr>
              <a:t>Other </a:t>
            </a:r>
          </a:p>
        </p:txBody>
      </p:sp>
      <p:grpSp>
        <p:nvGrpSpPr>
          <p:cNvPr id="64" name="Group 63"/>
          <p:cNvGrpSpPr/>
          <p:nvPr/>
        </p:nvGrpSpPr>
        <p:grpSpPr>
          <a:xfrm>
            <a:off x="3569724" y="6115728"/>
            <a:ext cx="179969" cy="117033"/>
            <a:chOff x="4572000" y="6549915"/>
            <a:chExt cx="76592" cy="76649"/>
          </a:xfrm>
          <a:solidFill>
            <a:schemeClr val="tx2"/>
          </a:solidFill>
        </p:grpSpPr>
        <p:sp>
          <p:nvSpPr>
            <p:cNvPr id="65" name="Freeform 528"/>
            <p:cNvSpPr>
              <a:spLocks noChangeAspect="1"/>
            </p:cNvSpPr>
            <p:nvPr/>
          </p:nvSpPr>
          <p:spPr bwMode="auto">
            <a:xfrm>
              <a:off x="4598300" y="6576272"/>
              <a:ext cx="50292" cy="50292"/>
            </a:xfrm>
            <a:custGeom>
              <a:avLst/>
              <a:gdLst>
                <a:gd name="T0" fmla="*/ 5 w 37"/>
                <a:gd name="T1" fmla="*/ 0 h 38"/>
                <a:gd name="T2" fmla="*/ 9 w 37"/>
                <a:gd name="T3" fmla="*/ 1 h 38"/>
                <a:gd name="T4" fmla="*/ 9 w 37"/>
                <a:gd name="T5" fmla="*/ 4 h 38"/>
                <a:gd name="T6" fmla="*/ 10 w 37"/>
                <a:gd name="T7" fmla="*/ 9 h 38"/>
                <a:gd name="T8" fmla="*/ 21 w 37"/>
                <a:gd name="T9" fmla="*/ 11 h 38"/>
                <a:gd name="T10" fmla="*/ 37 w 37"/>
                <a:gd name="T11" fmla="*/ 15 h 38"/>
                <a:gd name="T12" fmla="*/ 37 w 37"/>
                <a:gd name="T13" fmla="*/ 21 h 38"/>
                <a:gd name="T14" fmla="*/ 37 w 37"/>
                <a:gd name="T15" fmla="*/ 27 h 38"/>
                <a:gd name="T16" fmla="*/ 35 w 37"/>
                <a:gd name="T17" fmla="*/ 27 h 38"/>
                <a:gd name="T18" fmla="*/ 35 w 37"/>
                <a:gd name="T19" fmla="*/ 29 h 38"/>
                <a:gd name="T20" fmla="*/ 35 w 37"/>
                <a:gd name="T21" fmla="*/ 31 h 38"/>
                <a:gd name="T22" fmla="*/ 35 w 37"/>
                <a:gd name="T23" fmla="*/ 35 h 38"/>
                <a:gd name="T24" fmla="*/ 33 w 37"/>
                <a:gd name="T25" fmla="*/ 35 h 38"/>
                <a:gd name="T26" fmla="*/ 31 w 37"/>
                <a:gd name="T27" fmla="*/ 35 h 38"/>
                <a:gd name="T28" fmla="*/ 31 w 37"/>
                <a:gd name="T29" fmla="*/ 37 h 38"/>
                <a:gd name="T30" fmla="*/ 29 w 37"/>
                <a:gd name="T31" fmla="*/ 38 h 38"/>
                <a:gd name="T32" fmla="*/ 26 w 37"/>
                <a:gd name="T33" fmla="*/ 37 h 38"/>
                <a:gd name="T34" fmla="*/ 25 w 37"/>
                <a:gd name="T35" fmla="*/ 37 h 38"/>
                <a:gd name="T36" fmla="*/ 22 w 37"/>
                <a:gd name="T37" fmla="*/ 35 h 38"/>
                <a:gd name="T38" fmla="*/ 21 w 37"/>
                <a:gd name="T39" fmla="*/ 35 h 38"/>
                <a:gd name="T40" fmla="*/ 9 w 37"/>
                <a:gd name="T41" fmla="*/ 29 h 38"/>
                <a:gd name="T42" fmla="*/ 2 w 37"/>
                <a:gd name="T43" fmla="*/ 22 h 38"/>
                <a:gd name="T44" fmla="*/ 0 w 37"/>
                <a:gd name="T45" fmla="*/ 17 h 38"/>
                <a:gd name="T46" fmla="*/ 0 w 37"/>
                <a:gd name="T47" fmla="*/ 13 h 38"/>
                <a:gd name="T48" fmla="*/ 1 w 37"/>
                <a:gd name="T49" fmla="*/ 5 h 38"/>
                <a:gd name="T50" fmla="*/ 5 w 37"/>
                <a:gd name="T5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 h="38">
                  <a:moveTo>
                    <a:pt x="5" y="0"/>
                  </a:moveTo>
                  <a:lnTo>
                    <a:pt x="9" y="1"/>
                  </a:lnTo>
                  <a:lnTo>
                    <a:pt x="9" y="4"/>
                  </a:lnTo>
                  <a:lnTo>
                    <a:pt x="10" y="9"/>
                  </a:lnTo>
                  <a:lnTo>
                    <a:pt x="21" y="11"/>
                  </a:lnTo>
                  <a:lnTo>
                    <a:pt x="37" y="15"/>
                  </a:lnTo>
                  <a:lnTo>
                    <a:pt x="37" y="21"/>
                  </a:lnTo>
                  <a:lnTo>
                    <a:pt x="37" y="27"/>
                  </a:lnTo>
                  <a:lnTo>
                    <a:pt x="35" y="27"/>
                  </a:lnTo>
                  <a:lnTo>
                    <a:pt x="35" y="29"/>
                  </a:lnTo>
                  <a:lnTo>
                    <a:pt x="35" y="31"/>
                  </a:lnTo>
                  <a:lnTo>
                    <a:pt x="35" y="35"/>
                  </a:lnTo>
                  <a:lnTo>
                    <a:pt x="33" y="35"/>
                  </a:lnTo>
                  <a:lnTo>
                    <a:pt x="31" y="35"/>
                  </a:lnTo>
                  <a:lnTo>
                    <a:pt x="31" y="37"/>
                  </a:lnTo>
                  <a:lnTo>
                    <a:pt x="29" y="38"/>
                  </a:lnTo>
                  <a:lnTo>
                    <a:pt x="26" y="37"/>
                  </a:lnTo>
                  <a:lnTo>
                    <a:pt x="25" y="37"/>
                  </a:lnTo>
                  <a:lnTo>
                    <a:pt x="22" y="35"/>
                  </a:lnTo>
                  <a:lnTo>
                    <a:pt x="21" y="35"/>
                  </a:lnTo>
                  <a:lnTo>
                    <a:pt x="9" y="29"/>
                  </a:lnTo>
                  <a:lnTo>
                    <a:pt x="2" y="22"/>
                  </a:lnTo>
                  <a:lnTo>
                    <a:pt x="0" y="17"/>
                  </a:lnTo>
                  <a:lnTo>
                    <a:pt x="0" y="13"/>
                  </a:lnTo>
                  <a:lnTo>
                    <a:pt x="1" y="5"/>
                  </a:lnTo>
                  <a:lnTo>
                    <a:pt x="5" y="0"/>
                  </a:lnTo>
                </a:path>
              </a:pathLst>
            </a:custGeom>
            <a:grpFill/>
            <a:ln w="6350" cmpd="sng">
              <a:solidFill>
                <a:schemeClr val="tx1">
                  <a:lumMod val="50000"/>
                  <a:lumOff val="50000"/>
                </a:schemeClr>
              </a:solidFill>
              <a:prstDash val="solid"/>
              <a:round/>
              <a:headEnd/>
              <a:tailEnd/>
            </a:ln>
          </p:spPr>
          <p:txBody>
            <a:bodyPr/>
            <a:lstStyle/>
            <a:p>
              <a:pPr eaLnBrk="1" hangingPunct="1">
                <a:defRPr/>
              </a:pPr>
              <a:endParaRPr lang="en-GB">
                <a:latin typeface="Calibri" panose="020F0502020204030204" pitchFamily="34" charset="0"/>
                <a:ea typeface="+mn-ea"/>
              </a:endParaRPr>
            </a:p>
          </p:txBody>
        </p:sp>
        <p:sp>
          <p:nvSpPr>
            <p:cNvPr id="66" name="Freeform 402"/>
            <p:cNvSpPr>
              <a:spLocks/>
            </p:cNvSpPr>
            <p:nvPr/>
          </p:nvSpPr>
          <p:spPr bwMode="auto">
            <a:xfrm>
              <a:off x="4572000" y="6549915"/>
              <a:ext cx="40005" cy="20003"/>
            </a:xfrm>
            <a:custGeom>
              <a:avLst/>
              <a:gdLst>
                <a:gd name="T0" fmla="*/ 32 w 36"/>
                <a:gd name="T1" fmla="*/ 16 h 17"/>
                <a:gd name="T2" fmla="*/ 35 w 36"/>
                <a:gd name="T3" fmla="*/ 14 h 17"/>
                <a:gd name="T4" fmla="*/ 36 w 36"/>
                <a:gd name="T5" fmla="*/ 14 h 17"/>
                <a:gd name="T6" fmla="*/ 36 w 36"/>
                <a:gd name="T7" fmla="*/ 12 h 17"/>
                <a:gd name="T8" fmla="*/ 28 w 36"/>
                <a:gd name="T9" fmla="*/ 5 h 17"/>
                <a:gd name="T10" fmla="*/ 21 w 36"/>
                <a:gd name="T11" fmla="*/ 1 h 17"/>
                <a:gd name="T12" fmla="*/ 14 w 36"/>
                <a:gd name="T13" fmla="*/ 0 h 17"/>
                <a:gd name="T14" fmla="*/ 7 w 36"/>
                <a:gd name="T15" fmla="*/ 4 h 17"/>
                <a:gd name="T16" fmla="*/ 2 w 36"/>
                <a:gd name="T17" fmla="*/ 4 h 17"/>
                <a:gd name="T18" fmla="*/ 0 w 36"/>
                <a:gd name="T19" fmla="*/ 5 h 17"/>
                <a:gd name="T20" fmla="*/ 2 w 36"/>
                <a:gd name="T21" fmla="*/ 8 h 17"/>
                <a:gd name="T22" fmla="*/ 8 w 36"/>
                <a:gd name="T23" fmla="*/ 13 h 17"/>
                <a:gd name="T24" fmla="*/ 12 w 36"/>
                <a:gd name="T25" fmla="*/ 16 h 17"/>
                <a:gd name="T26" fmla="*/ 18 w 36"/>
                <a:gd name="T27" fmla="*/ 17 h 17"/>
                <a:gd name="T28" fmla="*/ 24 w 36"/>
                <a:gd name="T29" fmla="*/ 17 h 17"/>
                <a:gd name="T30" fmla="*/ 32 w 36"/>
                <a:gd name="T3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17">
                  <a:moveTo>
                    <a:pt x="32" y="16"/>
                  </a:moveTo>
                  <a:lnTo>
                    <a:pt x="35" y="14"/>
                  </a:lnTo>
                  <a:lnTo>
                    <a:pt x="36" y="14"/>
                  </a:lnTo>
                  <a:lnTo>
                    <a:pt x="36" y="12"/>
                  </a:lnTo>
                  <a:lnTo>
                    <a:pt x="28" y="5"/>
                  </a:lnTo>
                  <a:lnTo>
                    <a:pt x="21" y="1"/>
                  </a:lnTo>
                  <a:lnTo>
                    <a:pt x="14" y="0"/>
                  </a:lnTo>
                  <a:lnTo>
                    <a:pt x="7" y="4"/>
                  </a:lnTo>
                  <a:lnTo>
                    <a:pt x="2" y="4"/>
                  </a:lnTo>
                  <a:lnTo>
                    <a:pt x="0" y="5"/>
                  </a:lnTo>
                  <a:lnTo>
                    <a:pt x="2" y="8"/>
                  </a:lnTo>
                  <a:lnTo>
                    <a:pt x="8" y="13"/>
                  </a:lnTo>
                  <a:lnTo>
                    <a:pt x="12" y="16"/>
                  </a:lnTo>
                  <a:lnTo>
                    <a:pt x="18" y="17"/>
                  </a:lnTo>
                  <a:lnTo>
                    <a:pt x="24" y="17"/>
                  </a:lnTo>
                  <a:lnTo>
                    <a:pt x="32" y="16"/>
                  </a:lnTo>
                </a:path>
              </a:pathLst>
            </a:custGeom>
            <a:grpFill/>
            <a:ln w="6350" cmpd="sng">
              <a:solidFill>
                <a:schemeClr val="tx1">
                  <a:lumMod val="50000"/>
                  <a:lumOff val="50000"/>
                </a:schemeClr>
              </a:solidFill>
              <a:prstDash val="solid"/>
              <a:round/>
              <a:headEnd/>
              <a:tailEnd/>
            </a:ln>
          </p:spPr>
          <p:txBody>
            <a:bodyPr/>
            <a:lstStyle/>
            <a:p>
              <a:pPr eaLnBrk="1" hangingPunct="1">
                <a:defRPr/>
              </a:pPr>
              <a:endParaRPr lang="en-GB">
                <a:latin typeface="Calibri" panose="020F0502020204030204" pitchFamily="34" charset="0"/>
                <a:ea typeface="+mn-ea"/>
              </a:endParaRPr>
            </a:p>
          </p:txBody>
        </p:sp>
      </p:grpSp>
      <p:sp>
        <p:nvSpPr>
          <p:cNvPr id="67" name="Freeform 518"/>
          <p:cNvSpPr>
            <a:spLocks/>
          </p:cNvSpPr>
          <p:nvPr/>
        </p:nvSpPr>
        <p:spPr bwMode="auto">
          <a:xfrm>
            <a:off x="5584827" y="6030118"/>
            <a:ext cx="282575" cy="171450"/>
          </a:xfrm>
          <a:custGeom>
            <a:avLst/>
            <a:gdLst>
              <a:gd name="T0" fmla="*/ 69 w 244"/>
              <a:gd name="T1" fmla="*/ 46 h 149"/>
              <a:gd name="T2" fmla="*/ 66 w 244"/>
              <a:gd name="T3" fmla="*/ 54 h 149"/>
              <a:gd name="T4" fmla="*/ 61 w 244"/>
              <a:gd name="T5" fmla="*/ 68 h 149"/>
              <a:gd name="T6" fmla="*/ 55 w 244"/>
              <a:gd name="T7" fmla="*/ 70 h 149"/>
              <a:gd name="T8" fmla="*/ 48 w 244"/>
              <a:gd name="T9" fmla="*/ 70 h 149"/>
              <a:gd name="T10" fmla="*/ 35 w 244"/>
              <a:gd name="T11" fmla="*/ 70 h 149"/>
              <a:gd name="T12" fmla="*/ 24 w 244"/>
              <a:gd name="T13" fmla="*/ 76 h 149"/>
              <a:gd name="T14" fmla="*/ 15 w 244"/>
              <a:gd name="T15" fmla="*/ 76 h 149"/>
              <a:gd name="T16" fmla="*/ 2 w 244"/>
              <a:gd name="T17" fmla="*/ 67 h 149"/>
              <a:gd name="T18" fmla="*/ 2 w 244"/>
              <a:gd name="T19" fmla="*/ 88 h 149"/>
              <a:gd name="T20" fmla="*/ 7 w 244"/>
              <a:gd name="T21" fmla="*/ 97 h 149"/>
              <a:gd name="T22" fmla="*/ 8 w 244"/>
              <a:gd name="T23" fmla="*/ 113 h 149"/>
              <a:gd name="T24" fmla="*/ 19 w 244"/>
              <a:gd name="T25" fmla="*/ 120 h 149"/>
              <a:gd name="T26" fmla="*/ 27 w 244"/>
              <a:gd name="T27" fmla="*/ 124 h 149"/>
              <a:gd name="T28" fmla="*/ 45 w 244"/>
              <a:gd name="T29" fmla="*/ 132 h 149"/>
              <a:gd name="T30" fmla="*/ 59 w 244"/>
              <a:gd name="T31" fmla="*/ 131 h 149"/>
              <a:gd name="T32" fmla="*/ 76 w 244"/>
              <a:gd name="T33" fmla="*/ 146 h 149"/>
              <a:gd name="T34" fmla="*/ 92 w 244"/>
              <a:gd name="T35" fmla="*/ 149 h 149"/>
              <a:gd name="T36" fmla="*/ 93 w 244"/>
              <a:gd name="T37" fmla="*/ 148 h 149"/>
              <a:gd name="T38" fmla="*/ 92 w 244"/>
              <a:gd name="T39" fmla="*/ 140 h 149"/>
              <a:gd name="T40" fmla="*/ 96 w 244"/>
              <a:gd name="T41" fmla="*/ 135 h 149"/>
              <a:gd name="T42" fmla="*/ 100 w 244"/>
              <a:gd name="T43" fmla="*/ 133 h 149"/>
              <a:gd name="T44" fmla="*/ 109 w 244"/>
              <a:gd name="T45" fmla="*/ 128 h 149"/>
              <a:gd name="T46" fmla="*/ 123 w 244"/>
              <a:gd name="T47" fmla="*/ 125 h 149"/>
              <a:gd name="T48" fmla="*/ 141 w 244"/>
              <a:gd name="T49" fmla="*/ 120 h 149"/>
              <a:gd name="T50" fmla="*/ 151 w 244"/>
              <a:gd name="T51" fmla="*/ 117 h 149"/>
              <a:gd name="T52" fmla="*/ 152 w 244"/>
              <a:gd name="T53" fmla="*/ 104 h 149"/>
              <a:gd name="T54" fmla="*/ 159 w 244"/>
              <a:gd name="T55" fmla="*/ 100 h 149"/>
              <a:gd name="T56" fmla="*/ 175 w 244"/>
              <a:gd name="T57" fmla="*/ 99 h 149"/>
              <a:gd name="T58" fmla="*/ 184 w 244"/>
              <a:gd name="T59" fmla="*/ 95 h 149"/>
              <a:gd name="T60" fmla="*/ 192 w 244"/>
              <a:gd name="T61" fmla="*/ 96 h 149"/>
              <a:gd name="T62" fmla="*/ 195 w 244"/>
              <a:gd name="T63" fmla="*/ 87 h 149"/>
              <a:gd name="T64" fmla="*/ 183 w 244"/>
              <a:gd name="T65" fmla="*/ 72 h 149"/>
              <a:gd name="T66" fmla="*/ 187 w 244"/>
              <a:gd name="T67" fmla="*/ 56 h 149"/>
              <a:gd name="T68" fmla="*/ 199 w 244"/>
              <a:gd name="T69" fmla="*/ 52 h 149"/>
              <a:gd name="T70" fmla="*/ 207 w 244"/>
              <a:gd name="T71" fmla="*/ 45 h 149"/>
              <a:gd name="T72" fmla="*/ 212 w 244"/>
              <a:gd name="T73" fmla="*/ 37 h 149"/>
              <a:gd name="T74" fmla="*/ 234 w 244"/>
              <a:gd name="T75" fmla="*/ 17 h 149"/>
              <a:gd name="T76" fmla="*/ 241 w 244"/>
              <a:gd name="T77" fmla="*/ 5 h 149"/>
              <a:gd name="T78" fmla="*/ 241 w 244"/>
              <a:gd name="T79" fmla="*/ 0 h 149"/>
              <a:gd name="T80" fmla="*/ 225 w 244"/>
              <a:gd name="T81" fmla="*/ 10 h 149"/>
              <a:gd name="T82" fmla="*/ 213 w 244"/>
              <a:gd name="T83" fmla="*/ 10 h 149"/>
              <a:gd name="T84" fmla="*/ 209 w 244"/>
              <a:gd name="T85" fmla="*/ 13 h 149"/>
              <a:gd name="T86" fmla="*/ 209 w 244"/>
              <a:gd name="T87" fmla="*/ 18 h 149"/>
              <a:gd name="T88" fmla="*/ 182 w 244"/>
              <a:gd name="T89" fmla="*/ 31 h 149"/>
              <a:gd name="T90" fmla="*/ 167 w 244"/>
              <a:gd name="T91" fmla="*/ 33 h 149"/>
              <a:gd name="T92" fmla="*/ 152 w 244"/>
              <a:gd name="T93" fmla="*/ 41 h 149"/>
              <a:gd name="T94" fmla="*/ 146 w 244"/>
              <a:gd name="T95" fmla="*/ 41 h 149"/>
              <a:gd name="T96" fmla="*/ 135 w 244"/>
              <a:gd name="T97" fmla="*/ 41 h 149"/>
              <a:gd name="T98" fmla="*/ 125 w 244"/>
              <a:gd name="T99" fmla="*/ 43 h 149"/>
              <a:gd name="T100" fmla="*/ 115 w 244"/>
              <a:gd name="T101" fmla="*/ 41 h 149"/>
              <a:gd name="T102" fmla="*/ 107 w 244"/>
              <a:gd name="T103" fmla="*/ 42 h 149"/>
              <a:gd name="T104" fmla="*/ 100 w 244"/>
              <a:gd name="T105" fmla="*/ 42 h 149"/>
              <a:gd name="T106" fmla="*/ 84 w 244"/>
              <a:gd name="T107" fmla="*/ 39 h 149"/>
              <a:gd name="T108" fmla="*/ 73 w 244"/>
              <a:gd name="T109" fmla="*/ 35 h 149"/>
              <a:gd name="T110" fmla="*/ 66 w 244"/>
              <a:gd name="T111" fmla="*/ 3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4" h="149">
                <a:moveTo>
                  <a:pt x="66" y="43"/>
                </a:moveTo>
                <a:lnTo>
                  <a:pt x="69" y="46"/>
                </a:lnTo>
                <a:lnTo>
                  <a:pt x="68" y="51"/>
                </a:lnTo>
                <a:lnTo>
                  <a:pt x="66" y="54"/>
                </a:lnTo>
                <a:lnTo>
                  <a:pt x="66" y="58"/>
                </a:lnTo>
                <a:lnTo>
                  <a:pt x="61" y="68"/>
                </a:lnTo>
                <a:lnTo>
                  <a:pt x="57" y="68"/>
                </a:lnTo>
                <a:lnTo>
                  <a:pt x="55" y="70"/>
                </a:lnTo>
                <a:lnTo>
                  <a:pt x="51" y="70"/>
                </a:lnTo>
                <a:lnTo>
                  <a:pt x="48" y="70"/>
                </a:lnTo>
                <a:lnTo>
                  <a:pt x="43" y="68"/>
                </a:lnTo>
                <a:lnTo>
                  <a:pt x="35" y="70"/>
                </a:lnTo>
                <a:lnTo>
                  <a:pt x="29" y="74"/>
                </a:lnTo>
                <a:lnTo>
                  <a:pt x="24" y="76"/>
                </a:lnTo>
                <a:lnTo>
                  <a:pt x="19" y="76"/>
                </a:lnTo>
                <a:lnTo>
                  <a:pt x="15" y="76"/>
                </a:lnTo>
                <a:lnTo>
                  <a:pt x="6" y="70"/>
                </a:lnTo>
                <a:lnTo>
                  <a:pt x="2" y="67"/>
                </a:lnTo>
                <a:lnTo>
                  <a:pt x="0" y="74"/>
                </a:lnTo>
                <a:lnTo>
                  <a:pt x="2" y="88"/>
                </a:lnTo>
                <a:lnTo>
                  <a:pt x="3" y="92"/>
                </a:lnTo>
                <a:lnTo>
                  <a:pt x="7" y="97"/>
                </a:lnTo>
                <a:lnTo>
                  <a:pt x="8" y="101"/>
                </a:lnTo>
                <a:lnTo>
                  <a:pt x="8" y="113"/>
                </a:lnTo>
                <a:lnTo>
                  <a:pt x="14" y="115"/>
                </a:lnTo>
                <a:lnTo>
                  <a:pt x="19" y="120"/>
                </a:lnTo>
                <a:lnTo>
                  <a:pt x="22" y="121"/>
                </a:lnTo>
                <a:lnTo>
                  <a:pt x="27" y="124"/>
                </a:lnTo>
                <a:lnTo>
                  <a:pt x="41" y="128"/>
                </a:lnTo>
                <a:lnTo>
                  <a:pt x="45" y="132"/>
                </a:lnTo>
                <a:lnTo>
                  <a:pt x="51" y="132"/>
                </a:lnTo>
                <a:lnTo>
                  <a:pt x="59" y="131"/>
                </a:lnTo>
                <a:lnTo>
                  <a:pt x="69" y="136"/>
                </a:lnTo>
                <a:lnTo>
                  <a:pt x="76" y="146"/>
                </a:lnTo>
                <a:lnTo>
                  <a:pt x="81" y="149"/>
                </a:lnTo>
                <a:lnTo>
                  <a:pt x="92" y="149"/>
                </a:lnTo>
                <a:lnTo>
                  <a:pt x="92" y="148"/>
                </a:lnTo>
                <a:lnTo>
                  <a:pt x="93" y="148"/>
                </a:lnTo>
                <a:lnTo>
                  <a:pt x="93" y="146"/>
                </a:lnTo>
                <a:lnTo>
                  <a:pt x="92" y="140"/>
                </a:lnTo>
                <a:lnTo>
                  <a:pt x="92" y="136"/>
                </a:lnTo>
                <a:lnTo>
                  <a:pt x="96" y="135"/>
                </a:lnTo>
                <a:lnTo>
                  <a:pt x="98" y="133"/>
                </a:lnTo>
                <a:lnTo>
                  <a:pt x="100" y="133"/>
                </a:lnTo>
                <a:lnTo>
                  <a:pt x="105" y="129"/>
                </a:lnTo>
                <a:lnTo>
                  <a:pt x="109" y="128"/>
                </a:lnTo>
                <a:lnTo>
                  <a:pt x="118" y="128"/>
                </a:lnTo>
                <a:lnTo>
                  <a:pt x="123" y="125"/>
                </a:lnTo>
                <a:lnTo>
                  <a:pt x="133" y="124"/>
                </a:lnTo>
                <a:lnTo>
                  <a:pt x="141" y="120"/>
                </a:lnTo>
                <a:lnTo>
                  <a:pt x="149" y="119"/>
                </a:lnTo>
                <a:lnTo>
                  <a:pt x="151" y="117"/>
                </a:lnTo>
                <a:lnTo>
                  <a:pt x="151" y="108"/>
                </a:lnTo>
                <a:lnTo>
                  <a:pt x="152" y="104"/>
                </a:lnTo>
                <a:lnTo>
                  <a:pt x="155" y="100"/>
                </a:lnTo>
                <a:lnTo>
                  <a:pt x="159" y="100"/>
                </a:lnTo>
                <a:lnTo>
                  <a:pt x="172" y="100"/>
                </a:lnTo>
                <a:lnTo>
                  <a:pt x="175" y="99"/>
                </a:lnTo>
                <a:lnTo>
                  <a:pt x="180" y="95"/>
                </a:lnTo>
                <a:lnTo>
                  <a:pt x="184" y="95"/>
                </a:lnTo>
                <a:lnTo>
                  <a:pt x="188" y="95"/>
                </a:lnTo>
                <a:lnTo>
                  <a:pt x="192" y="96"/>
                </a:lnTo>
                <a:lnTo>
                  <a:pt x="195" y="95"/>
                </a:lnTo>
                <a:lnTo>
                  <a:pt x="195" y="87"/>
                </a:lnTo>
                <a:lnTo>
                  <a:pt x="191" y="80"/>
                </a:lnTo>
                <a:lnTo>
                  <a:pt x="183" y="72"/>
                </a:lnTo>
                <a:lnTo>
                  <a:pt x="182" y="64"/>
                </a:lnTo>
                <a:lnTo>
                  <a:pt x="187" y="56"/>
                </a:lnTo>
                <a:lnTo>
                  <a:pt x="195" y="52"/>
                </a:lnTo>
                <a:lnTo>
                  <a:pt x="199" y="52"/>
                </a:lnTo>
                <a:lnTo>
                  <a:pt x="203" y="52"/>
                </a:lnTo>
                <a:lnTo>
                  <a:pt x="207" y="45"/>
                </a:lnTo>
                <a:lnTo>
                  <a:pt x="208" y="41"/>
                </a:lnTo>
                <a:lnTo>
                  <a:pt x="212" y="37"/>
                </a:lnTo>
                <a:lnTo>
                  <a:pt x="225" y="23"/>
                </a:lnTo>
                <a:lnTo>
                  <a:pt x="234" y="17"/>
                </a:lnTo>
                <a:lnTo>
                  <a:pt x="241" y="11"/>
                </a:lnTo>
                <a:lnTo>
                  <a:pt x="241" y="5"/>
                </a:lnTo>
                <a:lnTo>
                  <a:pt x="244" y="1"/>
                </a:lnTo>
                <a:lnTo>
                  <a:pt x="241" y="0"/>
                </a:lnTo>
                <a:lnTo>
                  <a:pt x="237" y="2"/>
                </a:lnTo>
                <a:lnTo>
                  <a:pt x="225" y="10"/>
                </a:lnTo>
                <a:lnTo>
                  <a:pt x="217" y="9"/>
                </a:lnTo>
                <a:lnTo>
                  <a:pt x="213" y="10"/>
                </a:lnTo>
                <a:lnTo>
                  <a:pt x="211" y="11"/>
                </a:lnTo>
                <a:lnTo>
                  <a:pt x="209" y="13"/>
                </a:lnTo>
                <a:lnTo>
                  <a:pt x="209" y="17"/>
                </a:lnTo>
                <a:lnTo>
                  <a:pt x="209" y="18"/>
                </a:lnTo>
                <a:lnTo>
                  <a:pt x="197" y="23"/>
                </a:lnTo>
                <a:lnTo>
                  <a:pt x="182" y="31"/>
                </a:lnTo>
                <a:lnTo>
                  <a:pt x="171" y="31"/>
                </a:lnTo>
                <a:lnTo>
                  <a:pt x="167" y="33"/>
                </a:lnTo>
                <a:lnTo>
                  <a:pt x="159" y="37"/>
                </a:lnTo>
                <a:lnTo>
                  <a:pt x="152" y="41"/>
                </a:lnTo>
                <a:lnTo>
                  <a:pt x="150" y="41"/>
                </a:lnTo>
                <a:lnTo>
                  <a:pt x="146" y="41"/>
                </a:lnTo>
                <a:lnTo>
                  <a:pt x="139" y="41"/>
                </a:lnTo>
                <a:lnTo>
                  <a:pt x="135" y="41"/>
                </a:lnTo>
                <a:lnTo>
                  <a:pt x="133" y="42"/>
                </a:lnTo>
                <a:lnTo>
                  <a:pt x="125" y="43"/>
                </a:lnTo>
                <a:lnTo>
                  <a:pt x="118" y="42"/>
                </a:lnTo>
                <a:lnTo>
                  <a:pt x="115" y="41"/>
                </a:lnTo>
                <a:lnTo>
                  <a:pt x="114" y="43"/>
                </a:lnTo>
                <a:lnTo>
                  <a:pt x="107" y="42"/>
                </a:lnTo>
                <a:lnTo>
                  <a:pt x="104" y="43"/>
                </a:lnTo>
                <a:lnTo>
                  <a:pt x="100" y="42"/>
                </a:lnTo>
                <a:lnTo>
                  <a:pt x="90" y="41"/>
                </a:lnTo>
                <a:lnTo>
                  <a:pt x="84" y="39"/>
                </a:lnTo>
                <a:lnTo>
                  <a:pt x="77" y="37"/>
                </a:lnTo>
                <a:lnTo>
                  <a:pt x="73" y="35"/>
                </a:lnTo>
                <a:lnTo>
                  <a:pt x="72" y="35"/>
                </a:lnTo>
                <a:lnTo>
                  <a:pt x="66" y="38"/>
                </a:lnTo>
                <a:lnTo>
                  <a:pt x="66" y="43"/>
                </a:lnTo>
                <a:close/>
              </a:path>
            </a:pathLst>
          </a:custGeom>
          <a:solidFill>
            <a:schemeClr val="bg1"/>
          </a:solidFill>
          <a:ln w="6350" cmpd="sng">
            <a:solidFill>
              <a:schemeClr val="tx1">
                <a:lumMod val="50000"/>
                <a:lumOff val="50000"/>
              </a:schemeClr>
            </a:solidFill>
            <a:round/>
            <a:headEnd/>
            <a:tailEnd/>
          </a:ln>
        </p:spPr>
        <p:txBody>
          <a:bodyPr/>
          <a:lstStyle/>
          <a:p>
            <a:pPr eaLnBrk="1" hangingPunct="1">
              <a:defRPr/>
            </a:pPr>
            <a:endParaRPr lang="en-GB">
              <a:latin typeface="Calibri" panose="020F0502020204030204" pitchFamily="34" charset="0"/>
              <a:ea typeface="+mn-ea"/>
            </a:endParaRPr>
          </a:p>
        </p:txBody>
      </p:sp>
      <p:pic>
        <p:nvPicPr>
          <p:cNvPr id="41" name="Picture 40">
            <a:extLst>
              <a:ext uri="{FF2B5EF4-FFF2-40B4-BE49-F238E27FC236}">
                <a16:creationId xmlns="" xmlns:a16="http://schemas.microsoft.com/office/drawing/2014/main" id="{4784C04E-38E3-4141-BF36-83B368CE7AC2}"/>
              </a:ext>
            </a:extLst>
          </p:cNvPr>
          <p:cNvPicPr>
            <a:picLocks noChangeAspect="1"/>
          </p:cNvPicPr>
          <p:nvPr/>
        </p:nvPicPr>
        <p:blipFill>
          <a:blip r:embed="rId4"/>
          <a:stretch>
            <a:fillRect/>
          </a:stretch>
        </p:blipFill>
        <p:spPr>
          <a:xfrm>
            <a:off x="4964115" y="5017292"/>
            <a:ext cx="2257425" cy="981075"/>
          </a:xfrm>
          <a:prstGeom prst="rect">
            <a:avLst/>
          </a:prstGeom>
        </p:spPr>
      </p:pic>
      <p:sp>
        <p:nvSpPr>
          <p:cNvPr id="43" name="TextBox 42">
            <a:extLst>
              <a:ext uri="{FF2B5EF4-FFF2-40B4-BE49-F238E27FC236}">
                <a16:creationId xmlns="" xmlns:a16="http://schemas.microsoft.com/office/drawing/2014/main" id="{CF9AB86A-D237-454F-ACED-C88102FCF918}"/>
              </a:ext>
            </a:extLst>
          </p:cNvPr>
          <p:cNvSpPr txBox="1"/>
          <p:nvPr/>
        </p:nvSpPr>
        <p:spPr>
          <a:xfrm>
            <a:off x="863090" y="5875511"/>
            <a:ext cx="2225738" cy="800219"/>
          </a:xfrm>
          <a:prstGeom prst="rect">
            <a:avLst/>
          </a:prstGeom>
          <a:noFill/>
        </p:spPr>
        <p:txBody>
          <a:bodyPr wrap="none" rtlCol="0">
            <a:spAutoFit/>
          </a:bodyPr>
          <a:lstStyle/>
          <a:p>
            <a:r>
              <a:rPr lang="en-US" sz="1400" b="1" dirty="0"/>
              <a:t>France</a:t>
            </a:r>
            <a:r>
              <a:rPr lang="en-US" sz="1400" dirty="0"/>
              <a:t> – lack of such law;</a:t>
            </a:r>
          </a:p>
          <a:p>
            <a:r>
              <a:rPr lang="en-US" sz="1400" dirty="0"/>
              <a:t>there are some exceptions </a:t>
            </a:r>
          </a:p>
          <a:p>
            <a:endParaRPr lang="en-US" dirty="0"/>
          </a:p>
        </p:txBody>
      </p:sp>
      <p:sp>
        <p:nvSpPr>
          <p:cNvPr id="55" name="TextBox 54">
            <a:extLst>
              <a:ext uri="{FF2B5EF4-FFF2-40B4-BE49-F238E27FC236}">
                <a16:creationId xmlns="" xmlns:a16="http://schemas.microsoft.com/office/drawing/2014/main" id="{7D22ED17-5A53-414D-BB3E-31E923F4A8A4}"/>
              </a:ext>
            </a:extLst>
          </p:cNvPr>
          <p:cNvSpPr txBox="1"/>
          <p:nvPr/>
        </p:nvSpPr>
        <p:spPr>
          <a:xfrm>
            <a:off x="5393187" y="3467893"/>
            <a:ext cx="3678702" cy="1231106"/>
          </a:xfrm>
          <a:prstGeom prst="rect">
            <a:avLst/>
          </a:prstGeom>
          <a:noFill/>
        </p:spPr>
        <p:txBody>
          <a:bodyPr wrap="square" rtlCol="0">
            <a:spAutoFit/>
          </a:bodyPr>
          <a:lstStyle/>
          <a:p>
            <a:r>
              <a:rPr lang="en-GB" sz="1400" b="1" dirty="0"/>
              <a:t>United Kingdom </a:t>
            </a:r>
            <a:r>
              <a:rPr lang="en-GB" sz="1400" dirty="0"/>
              <a:t>– </a:t>
            </a:r>
            <a:r>
              <a:rPr lang="en-GB" sz="1400" u="sng" dirty="0"/>
              <a:t>a right to apply </a:t>
            </a:r>
            <a:r>
              <a:rPr lang="en-GB" sz="1400" dirty="0"/>
              <a:t>for flexible working arrangements. </a:t>
            </a:r>
          </a:p>
          <a:p>
            <a:r>
              <a:rPr lang="en-GB" sz="1400" dirty="0"/>
              <a:t>Employer must deal with a request in a </a:t>
            </a:r>
            <a:r>
              <a:rPr lang="en-GB" sz="1400" u="sng" dirty="0"/>
              <a:t>’reasonable manner’. </a:t>
            </a:r>
            <a:endParaRPr lang="en-US" sz="1400" u="sng" dirty="0"/>
          </a:p>
          <a:p>
            <a:endParaRPr lang="en-US" dirty="0"/>
          </a:p>
        </p:txBody>
      </p:sp>
      <p:sp>
        <p:nvSpPr>
          <p:cNvPr id="58" name="TextBox 57">
            <a:extLst>
              <a:ext uri="{FF2B5EF4-FFF2-40B4-BE49-F238E27FC236}">
                <a16:creationId xmlns="" xmlns:a16="http://schemas.microsoft.com/office/drawing/2014/main" id="{184C2563-DA01-46CF-A5C9-E443715E900F}"/>
              </a:ext>
            </a:extLst>
          </p:cNvPr>
          <p:cNvSpPr txBox="1"/>
          <p:nvPr/>
        </p:nvSpPr>
        <p:spPr>
          <a:xfrm>
            <a:off x="164618" y="1932220"/>
            <a:ext cx="2513893" cy="543162"/>
          </a:xfrm>
          <a:prstGeom prst="rect">
            <a:avLst/>
          </a:prstGeom>
          <a:noFill/>
        </p:spPr>
        <p:txBody>
          <a:bodyPr wrap="square" rtlCol="0">
            <a:spAutoFit/>
          </a:bodyPr>
          <a:lstStyle/>
          <a:p>
            <a:pPr algn="just">
              <a:lnSpc>
                <a:spcPct val="107000"/>
              </a:lnSpc>
              <a:spcAft>
                <a:spcPts val="800"/>
              </a:spcAft>
            </a:pPr>
            <a:r>
              <a:rPr lang="en-GB" sz="1400" b="1" dirty="0">
                <a:latin typeface="Calibri" panose="020F0502020204030204" pitchFamily="34" charset="0"/>
                <a:ea typeface="Calibri" panose="020F0502020204030204" pitchFamily="34" charset="0"/>
                <a:cs typeface="Times New Roman" panose="02020603050405020304" pitchFamily="18" charset="0"/>
              </a:rPr>
              <a:t>Ireland – </a:t>
            </a:r>
            <a:r>
              <a:rPr lang="en-GB" sz="1400" dirty="0">
                <a:latin typeface="Calibri" panose="020F0502020204030204" pitchFamily="34" charset="0"/>
                <a:ea typeface="Calibri" panose="020F0502020204030204" pitchFamily="34" charset="0"/>
                <a:cs typeface="Times New Roman" panose="02020603050405020304" pitchFamily="18" charset="0"/>
              </a:rPr>
              <a:t>no legal framework;</a:t>
            </a:r>
            <a:r>
              <a:rPr lang="en-US" sz="1400" dirty="0">
                <a:latin typeface="Calibri" panose="020F0502020204030204" pitchFamily="34" charset="0"/>
                <a:ea typeface="Calibri" panose="020F0502020204030204" pitchFamily="34" charset="0"/>
                <a:cs typeface="Times New Roman" panose="02020603050405020304" pitchFamily="18" charset="0"/>
              </a:rPr>
              <a:t/>
            </a:r>
            <a:br>
              <a:rPr lang="en-US" sz="1400" dirty="0">
                <a:latin typeface="Calibri" panose="020F0502020204030204" pitchFamily="34" charset="0"/>
                <a:ea typeface="Calibri" panose="020F0502020204030204" pitchFamily="34" charset="0"/>
                <a:cs typeface="Times New Roman" panose="02020603050405020304" pitchFamily="18" charset="0"/>
              </a:rPr>
            </a:br>
            <a:r>
              <a:rPr lang="en-US" sz="1400" dirty="0">
                <a:latin typeface="Calibri" panose="020F0502020204030204" pitchFamily="34" charset="0"/>
                <a:ea typeface="Calibri" panose="020F0502020204030204" pitchFamily="34" charset="0"/>
                <a:cs typeface="Times New Roman" panose="02020603050405020304" pitchFamily="18" charset="0"/>
              </a:rPr>
              <a:t>but still possible </a:t>
            </a:r>
          </a:p>
        </p:txBody>
      </p:sp>
      <p:cxnSp>
        <p:nvCxnSpPr>
          <p:cNvPr id="68" name="Straight Arrow Connector 67">
            <a:extLst>
              <a:ext uri="{FF2B5EF4-FFF2-40B4-BE49-F238E27FC236}">
                <a16:creationId xmlns="" xmlns:a16="http://schemas.microsoft.com/office/drawing/2014/main" id="{6DE325FF-811C-44C7-9B73-49660BFA8E94}"/>
              </a:ext>
            </a:extLst>
          </p:cNvPr>
          <p:cNvCxnSpPr>
            <a:cxnSpLocks/>
          </p:cNvCxnSpPr>
          <p:nvPr/>
        </p:nvCxnSpPr>
        <p:spPr>
          <a:xfrm flipV="1">
            <a:off x="1300165" y="4652479"/>
            <a:ext cx="1171742" cy="12538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 xmlns:a16="http://schemas.microsoft.com/office/drawing/2014/main" id="{6AC11B42-32E0-41CC-AEDF-66F585C02A5E}"/>
              </a:ext>
            </a:extLst>
          </p:cNvPr>
          <p:cNvCxnSpPr>
            <a:cxnSpLocks/>
          </p:cNvCxnSpPr>
          <p:nvPr/>
        </p:nvCxnSpPr>
        <p:spPr>
          <a:xfrm>
            <a:off x="468943" y="2475382"/>
            <a:ext cx="1111455" cy="9148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 xmlns:a16="http://schemas.microsoft.com/office/drawing/2014/main" id="{96656227-F90C-4D7F-8AB3-B48793C90152}"/>
              </a:ext>
            </a:extLst>
          </p:cNvPr>
          <p:cNvCxnSpPr/>
          <p:nvPr/>
        </p:nvCxnSpPr>
        <p:spPr>
          <a:xfrm flipH="1" flipV="1">
            <a:off x="2184964" y="3407209"/>
            <a:ext cx="3147898" cy="2005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12386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p:cTn id="12" dur="500" fill="hold"/>
                                        <p:tgtEl>
                                          <p:spTgt spid="57"/>
                                        </p:tgtEl>
                                        <p:attrNameLst>
                                          <p:attrName>ppt_w</p:attrName>
                                        </p:attrNameLst>
                                      </p:cBhvr>
                                      <p:tavLst>
                                        <p:tav tm="0">
                                          <p:val>
                                            <p:fltVal val="0"/>
                                          </p:val>
                                        </p:tav>
                                        <p:tav tm="100000">
                                          <p:val>
                                            <p:strVal val="#ppt_w"/>
                                          </p:val>
                                        </p:tav>
                                      </p:tavLst>
                                    </p:anim>
                                    <p:anim calcmode="lin" valueType="num">
                                      <p:cBhvr>
                                        <p:cTn id="13" dur="500" fill="hold"/>
                                        <p:tgtEl>
                                          <p:spTgt spid="57"/>
                                        </p:tgtEl>
                                        <p:attrNameLst>
                                          <p:attrName>ppt_h</p:attrName>
                                        </p:attrNameLst>
                                      </p:cBhvr>
                                      <p:tavLst>
                                        <p:tav tm="0">
                                          <p:val>
                                            <p:fltVal val="0"/>
                                          </p:val>
                                        </p:tav>
                                        <p:tav tm="100000">
                                          <p:val>
                                            <p:strVal val="#ppt_h"/>
                                          </p:val>
                                        </p:tav>
                                      </p:tavLst>
                                    </p:anim>
                                    <p:animEffect transition="in" filter="fade">
                                      <p:cBhvr>
                                        <p:cTn id="14" dur="500"/>
                                        <p:tgtEl>
                                          <p:spTgt spid="5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anim calcmode="lin" valueType="num">
                                      <p:cBhvr>
                                        <p:cTn id="17" dur="500" fill="hold"/>
                                        <p:tgtEl>
                                          <p:spTgt spid="63"/>
                                        </p:tgtEl>
                                        <p:attrNameLst>
                                          <p:attrName>ppt_w</p:attrName>
                                        </p:attrNameLst>
                                      </p:cBhvr>
                                      <p:tavLst>
                                        <p:tav tm="0">
                                          <p:val>
                                            <p:fltVal val="0"/>
                                          </p:val>
                                        </p:tav>
                                        <p:tav tm="100000">
                                          <p:val>
                                            <p:strVal val="#ppt_w"/>
                                          </p:val>
                                        </p:tav>
                                      </p:tavLst>
                                    </p:anim>
                                    <p:anim calcmode="lin" valueType="num">
                                      <p:cBhvr>
                                        <p:cTn id="18" dur="500" fill="hold"/>
                                        <p:tgtEl>
                                          <p:spTgt spid="63"/>
                                        </p:tgtEl>
                                        <p:attrNameLst>
                                          <p:attrName>ppt_h</p:attrName>
                                        </p:attrNameLst>
                                      </p:cBhvr>
                                      <p:tavLst>
                                        <p:tav tm="0">
                                          <p:val>
                                            <p:fltVal val="0"/>
                                          </p:val>
                                        </p:tav>
                                        <p:tav tm="100000">
                                          <p:val>
                                            <p:strVal val="#ppt_h"/>
                                          </p:val>
                                        </p:tav>
                                      </p:tavLst>
                                    </p:anim>
                                    <p:animEffect transition="in" filter="fade">
                                      <p:cBhvr>
                                        <p:cTn id="19" dur="500"/>
                                        <p:tgtEl>
                                          <p:spTgt spid="6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57" grpId="0"/>
      <p:bldP spid="63" grpId="0"/>
      <p:bldP spid="43" grpId="0"/>
      <p:bldP spid="55"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CB9D14-DDEF-4711-A4C9-65311A2EC60D}"/>
              </a:ext>
            </a:extLst>
          </p:cNvPr>
          <p:cNvSpPr>
            <a:spLocks noGrp="1"/>
          </p:cNvSpPr>
          <p:nvPr>
            <p:ph type="title"/>
          </p:nvPr>
        </p:nvSpPr>
        <p:spPr>
          <a:xfrm>
            <a:off x="115954" y="253480"/>
            <a:ext cx="5698976" cy="850106"/>
          </a:xfrm>
        </p:spPr>
        <p:txBody>
          <a:bodyPr>
            <a:noAutofit/>
          </a:bodyPr>
          <a:lstStyle/>
          <a:p>
            <a:r>
              <a:rPr lang="en-US" sz="3200" dirty="0"/>
              <a:t>Percentage of junior doctors working less than full time</a:t>
            </a:r>
          </a:p>
        </p:txBody>
      </p:sp>
      <p:graphicFrame>
        <p:nvGraphicFramePr>
          <p:cNvPr id="12" name="Content Placeholder 11">
            <a:extLst>
              <a:ext uri="{FF2B5EF4-FFF2-40B4-BE49-F238E27FC236}">
                <a16:creationId xmlns="" xmlns:a16="http://schemas.microsoft.com/office/drawing/2014/main" id="{D85B70CD-D510-476F-AAB9-CACE3A244ADC}"/>
              </a:ext>
            </a:extLst>
          </p:cNvPr>
          <p:cNvGraphicFramePr>
            <a:graphicFrameLocks noGrp="1"/>
          </p:cNvGraphicFramePr>
          <p:nvPr>
            <p:ph idx="1"/>
            <p:extLst>
              <p:ext uri="{D42A27DB-BD31-4B8C-83A1-F6EECF244321}">
                <p14:modId xmlns:p14="http://schemas.microsoft.com/office/powerpoint/2010/main" val="4180661574"/>
              </p:ext>
            </p:extLst>
          </p:nvPr>
        </p:nvGraphicFramePr>
        <p:xfrm>
          <a:off x="107504" y="1743120"/>
          <a:ext cx="9036496" cy="4241670"/>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a:extLst>
              <a:ext uri="{FF2B5EF4-FFF2-40B4-BE49-F238E27FC236}">
                <a16:creationId xmlns="" xmlns:a16="http://schemas.microsoft.com/office/drawing/2014/main" id="{18D71B3A-5CE4-459F-B3A9-0ED3895A4161}"/>
              </a:ext>
            </a:extLst>
          </p:cNvPr>
          <p:cNvSpPr>
            <a:spLocks noGrp="1"/>
          </p:cNvSpPr>
          <p:nvPr>
            <p:ph type="dt" sz="half" idx="10"/>
          </p:nvPr>
        </p:nvSpPr>
        <p:spPr/>
        <p:txBody>
          <a:bodyPr/>
          <a:lstStyle/>
          <a:p>
            <a:fld id="{EB8251AE-E662-4DB9-BF4B-1B9C5DA936D8}" type="datetime1">
              <a:rPr lang="de-DE" smtClean="0"/>
              <a:pPr/>
              <a:t>30.05.2019</a:t>
            </a:fld>
            <a:endParaRPr lang="de-DE"/>
          </a:p>
        </p:txBody>
      </p:sp>
      <p:sp>
        <p:nvSpPr>
          <p:cNvPr id="5" name="Slide Number Placeholder 4">
            <a:extLst>
              <a:ext uri="{FF2B5EF4-FFF2-40B4-BE49-F238E27FC236}">
                <a16:creationId xmlns="" xmlns:a16="http://schemas.microsoft.com/office/drawing/2014/main" id="{6198702B-EF99-4068-80DB-BBC7F31E4E35}"/>
              </a:ext>
            </a:extLst>
          </p:cNvPr>
          <p:cNvSpPr>
            <a:spLocks noGrp="1"/>
          </p:cNvSpPr>
          <p:nvPr>
            <p:ph type="sldNum" sz="quarter" idx="12"/>
          </p:nvPr>
        </p:nvSpPr>
        <p:spPr>
          <a:xfrm>
            <a:off x="6752502" y="6356350"/>
            <a:ext cx="2133600" cy="365125"/>
          </a:xfrm>
        </p:spPr>
        <p:txBody>
          <a:bodyPr/>
          <a:lstStyle/>
          <a:p>
            <a:fld id="{6FA75327-74AB-473A-BED1-A5EF3F398002}" type="slidenum">
              <a:rPr lang="de-DE" smtClean="0"/>
              <a:pPr/>
              <a:t>14</a:t>
            </a:fld>
            <a:endParaRPr lang="de-DE"/>
          </a:p>
        </p:txBody>
      </p:sp>
      <p:sp>
        <p:nvSpPr>
          <p:cNvPr id="13" name="TextBox 12">
            <a:extLst>
              <a:ext uri="{FF2B5EF4-FFF2-40B4-BE49-F238E27FC236}">
                <a16:creationId xmlns="" xmlns:a16="http://schemas.microsoft.com/office/drawing/2014/main" id="{4B8837B7-F32F-47D6-AB92-56505D471A1F}"/>
              </a:ext>
            </a:extLst>
          </p:cNvPr>
          <p:cNvSpPr txBox="1"/>
          <p:nvPr/>
        </p:nvSpPr>
        <p:spPr>
          <a:xfrm>
            <a:off x="470733" y="5984790"/>
            <a:ext cx="8202534" cy="338554"/>
          </a:xfrm>
          <a:prstGeom prst="rect">
            <a:avLst/>
          </a:prstGeom>
          <a:noFill/>
        </p:spPr>
        <p:txBody>
          <a:bodyPr wrap="square" rtlCol="0">
            <a:spAutoFit/>
          </a:bodyPr>
          <a:lstStyle/>
          <a:p>
            <a:r>
              <a:rPr lang="en-US" sz="1600" dirty="0"/>
              <a:t>* No data available in: Sweden, Portugal, Austria, Croatia, Malta, Norway and Spain </a:t>
            </a:r>
          </a:p>
        </p:txBody>
      </p:sp>
    </p:spTree>
    <p:extLst>
      <p:ext uri="{BB962C8B-B14F-4D97-AF65-F5344CB8AC3E}">
        <p14:creationId xmlns:p14="http://schemas.microsoft.com/office/powerpoint/2010/main" val="3461741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8"/>
          <p:cNvPicPr>
            <a:picLocks noChangeAspect="1"/>
          </p:cNvPicPr>
          <p:nvPr/>
        </p:nvPicPr>
        <p:blipFill>
          <a:blip r:embed="rId3" cstate="print">
            <a:extLst>
              <a:ext uri="{BEBA8EAE-BF5A-486C-A8C5-ECC9F3942E4B}">
                <a14:imgProps xmlns:a14="http://schemas.microsoft.com/office/drawing/2010/main">
                  <a14:imgLayer r:embed="rId4">
                    <a14:imgEffect>
                      <a14:saturation sat="109000"/>
                    </a14:imgEffect>
                  </a14:imgLayer>
                </a14:imgProps>
              </a:ext>
              <a:ext uri="{28A0092B-C50C-407E-A947-70E740481C1C}">
                <a14:useLocalDpi xmlns:a14="http://schemas.microsoft.com/office/drawing/2010/main" val="0"/>
              </a:ext>
            </a:extLst>
          </a:blip>
          <a:srcRect/>
          <a:stretch>
            <a:fillRect/>
          </a:stretch>
        </p:blipFill>
        <p:spPr bwMode="auto">
          <a:xfrm>
            <a:off x="4884740" y="4979193"/>
            <a:ext cx="2336800" cy="1057275"/>
          </a:xfrm>
          <a:prstGeom prst="rect">
            <a:avLst/>
          </a:prstGeom>
          <a:solidFill>
            <a:srgbClr val="C745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Freeform 37"/>
          <p:cNvSpPr>
            <a:spLocks noChangeAspect="1"/>
          </p:cNvSpPr>
          <p:nvPr/>
        </p:nvSpPr>
        <p:spPr bwMode="auto">
          <a:xfrm>
            <a:off x="3702052" y="1361281"/>
            <a:ext cx="47625" cy="38100"/>
          </a:xfrm>
          <a:custGeom>
            <a:avLst/>
            <a:gdLst>
              <a:gd name="T0" fmla="*/ 2147483647 w 23"/>
              <a:gd name="T1" fmla="*/ 0 h 18"/>
              <a:gd name="T2" fmla="*/ 2147483647 w 23"/>
              <a:gd name="T3" fmla="*/ 2147483647 h 18"/>
              <a:gd name="T4" fmla="*/ 2147483647 w 23"/>
              <a:gd name="T5" fmla="*/ 2147483647 h 18"/>
              <a:gd name="T6" fmla="*/ 0 w 23"/>
              <a:gd name="T7" fmla="*/ 2147483647 h 18"/>
              <a:gd name="T8" fmla="*/ 2147483647 w 23"/>
              <a:gd name="T9" fmla="*/ 0 h 18"/>
              <a:gd name="T10" fmla="*/ 0 60000 65536"/>
              <a:gd name="T11" fmla="*/ 0 60000 65536"/>
              <a:gd name="T12" fmla="*/ 0 60000 65536"/>
              <a:gd name="T13" fmla="*/ 0 60000 65536"/>
              <a:gd name="T14" fmla="*/ 0 60000 65536"/>
              <a:gd name="T15" fmla="*/ 0 w 23"/>
              <a:gd name="T16" fmla="*/ 0 h 18"/>
              <a:gd name="T17" fmla="*/ 23 w 23"/>
              <a:gd name="T18" fmla="*/ 18 h 18"/>
            </a:gdLst>
            <a:ahLst/>
            <a:cxnLst>
              <a:cxn ang="T10">
                <a:pos x="T0" y="T1"/>
              </a:cxn>
              <a:cxn ang="T11">
                <a:pos x="T2" y="T3"/>
              </a:cxn>
              <a:cxn ang="T12">
                <a:pos x="T4" y="T5"/>
              </a:cxn>
              <a:cxn ang="T13">
                <a:pos x="T6" y="T7"/>
              </a:cxn>
              <a:cxn ang="T14">
                <a:pos x="T8" y="T9"/>
              </a:cxn>
            </a:cxnLst>
            <a:rect l="T15" t="T16" r="T17" b="T18"/>
            <a:pathLst>
              <a:path w="23" h="18">
                <a:moveTo>
                  <a:pt x="19" y="0"/>
                </a:moveTo>
                <a:lnTo>
                  <a:pt x="22" y="12"/>
                </a:lnTo>
                <a:lnTo>
                  <a:pt x="5" y="17"/>
                </a:lnTo>
                <a:lnTo>
                  <a:pt x="0" y="5"/>
                </a:lnTo>
                <a:lnTo>
                  <a:pt x="19" y="0"/>
                </a:lnTo>
              </a:path>
            </a:pathLst>
          </a:custGeom>
          <a:noFill/>
          <a:ln w="3175" cap="rnd">
            <a:solidFill>
              <a:schemeClr val="bg1">
                <a:lumMod val="75000"/>
              </a:schemeClr>
            </a:solidFill>
            <a:round/>
            <a:headEnd type="none" w="sm" len="sm"/>
            <a:tailEnd type="none" w="sm" len="sm"/>
          </a:ln>
        </p:spPr>
        <p:txBody>
          <a:bodyPr lIns="91411" tIns="45706" rIns="91411" bIns="45706"/>
          <a:lstStyle/>
          <a:p>
            <a:pPr defTabSz="457059" eaLnBrk="1" fontAlgn="auto" hangingPunct="1">
              <a:spcBef>
                <a:spcPts val="0"/>
              </a:spcBef>
              <a:spcAft>
                <a:spcPts val="0"/>
              </a:spcAft>
              <a:defRPr/>
            </a:pPr>
            <a:endParaRPr lang="en-GB" dirty="0">
              <a:solidFill>
                <a:prstClr val="black"/>
              </a:solidFill>
              <a:latin typeface="Arial" charset="0"/>
              <a:ea typeface="ＭＳ Ｐゴシック" pitchFamily="-65" charset="-128"/>
              <a:cs typeface="+mn-cs"/>
            </a:endParaRPr>
          </a:p>
        </p:txBody>
      </p:sp>
      <p:sp>
        <p:nvSpPr>
          <p:cNvPr id="6" name="Freeform 38"/>
          <p:cNvSpPr>
            <a:spLocks noChangeAspect="1"/>
          </p:cNvSpPr>
          <p:nvPr/>
        </p:nvSpPr>
        <p:spPr bwMode="auto">
          <a:xfrm>
            <a:off x="3481388" y="1177925"/>
            <a:ext cx="42862" cy="36513"/>
          </a:xfrm>
          <a:custGeom>
            <a:avLst/>
            <a:gdLst>
              <a:gd name="T0" fmla="*/ 0 w 21"/>
              <a:gd name="T1" fmla="*/ 2147483647 h 17"/>
              <a:gd name="T2" fmla="*/ 2147483647 w 21"/>
              <a:gd name="T3" fmla="*/ 0 h 17"/>
              <a:gd name="T4" fmla="*/ 2147483647 w 21"/>
              <a:gd name="T5" fmla="*/ 2147483647 h 17"/>
              <a:gd name="T6" fmla="*/ 0 w 21"/>
              <a:gd name="T7" fmla="*/ 2147483647 h 17"/>
              <a:gd name="T8" fmla="*/ 0 60000 65536"/>
              <a:gd name="T9" fmla="*/ 0 60000 65536"/>
              <a:gd name="T10" fmla="*/ 0 60000 65536"/>
              <a:gd name="T11" fmla="*/ 0 60000 65536"/>
              <a:gd name="T12" fmla="*/ 0 w 21"/>
              <a:gd name="T13" fmla="*/ 0 h 17"/>
              <a:gd name="T14" fmla="*/ 21 w 21"/>
              <a:gd name="T15" fmla="*/ 17 h 17"/>
            </a:gdLst>
            <a:ahLst/>
            <a:cxnLst>
              <a:cxn ang="T8">
                <a:pos x="T0" y="T1"/>
              </a:cxn>
              <a:cxn ang="T9">
                <a:pos x="T2" y="T3"/>
              </a:cxn>
              <a:cxn ang="T10">
                <a:pos x="T4" y="T5"/>
              </a:cxn>
              <a:cxn ang="T11">
                <a:pos x="T6" y="T7"/>
              </a:cxn>
            </a:cxnLst>
            <a:rect l="T12" t="T13" r="T14" b="T15"/>
            <a:pathLst>
              <a:path w="21" h="17">
                <a:moveTo>
                  <a:pt x="0" y="16"/>
                </a:moveTo>
                <a:lnTo>
                  <a:pt x="15" y="0"/>
                </a:lnTo>
                <a:lnTo>
                  <a:pt x="20" y="6"/>
                </a:lnTo>
                <a:lnTo>
                  <a:pt x="0" y="16"/>
                </a:lnTo>
              </a:path>
            </a:pathLst>
          </a:custGeom>
          <a:noFill/>
          <a:ln w="3175" cap="rnd">
            <a:solidFill>
              <a:schemeClr val="bg1">
                <a:lumMod val="75000"/>
              </a:schemeClr>
            </a:solidFill>
            <a:round/>
            <a:headEnd type="none" w="sm" len="sm"/>
            <a:tailEnd type="none" w="sm" len="sm"/>
          </a:ln>
        </p:spPr>
        <p:txBody>
          <a:bodyPr lIns="91411" tIns="45706" rIns="91411" bIns="45706"/>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7" name="Freeform 39"/>
          <p:cNvSpPr>
            <a:spLocks noChangeAspect="1"/>
          </p:cNvSpPr>
          <p:nvPr/>
        </p:nvSpPr>
        <p:spPr bwMode="auto">
          <a:xfrm>
            <a:off x="3638552" y="1378743"/>
            <a:ext cx="34925" cy="34925"/>
          </a:xfrm>
          <a:custGeom>
            <a:avLst/>
            <a:gdLst>
              <a:gd name="T0" fmla="*/ 2147483647 w 17"/>
              <a:gd name="T1" fmla="*/ 0 h 17"/>
              <a:gd name="T2" fmla="*/ 2147483647 w 17"/>
              <a:gd name="T3" fmla="*/ 2147483647 h 17"/>
              <a:gd name="T4" fmla="*/ 0 w 17"/>
              <a:gd name="T5" fmla="*/ 2147483647 h 17"/>
              <a:gd name="T6" fmla="*/ 2147483647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3" y="0"/>
                </a:moveTo>
                <a:lnTo>
                  <a:pt x="16" y="12"/>
                </a:lnTo>
                <a:lnTo>
                  <a:pt x="0" y="16"/>
                </a:lnTo>
                <a:lnTo>
                  <a:pt x="13" y="0"/>
                </a:lnTo>
              </a:path>
            </a:pathLst>
          </a:custGeom>
          <a:noFill/>
          <a:ln w="3175" cap="rnd">
            <a:solidFill>
              <a:schemeClr val="bg1">
                <a:lumMod val="75000"/>
              </a:schemeClr>
            </a:solidFill>
            <a:round/>
            <a:headEnd type="none" w="sm" len="sm"/>
            <a:tailEnd type="none" w="sm" len="sm"/>
          </a:ln>
        </p:spPr>
        <p:txBody>
          <a:bodyPr lIns="91411" tIns="45706" rIns="91411" bIns="45706"/>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8" name="Freeform 42"/>
          <p:cNvSpPr>
            <a:spLocks noChangeAspect="1"/>
          </p:cNvSpPr>
          <p:nvPr/>
        </p:nvSpPr>
        <p:spPr bwMode="auto">
          <a:xfrm>
            <a:off x="3282952" y="2024856"/>
            <a:ext cx="61913" cy="36512"/>
          </a:xfrm>
          <a:custGeom>
            <a:avLst/>
            <a:gdLst>
              <a:gd name="T0" fmla="*/ 2147483647 w 30"/>
              <a:gd name="T1" fmla="*/ 2147483647 h 17"/>
              <a:gd name="T2" fmla="*/ 2147483647 w 30"/>
              <a:gd name="T3" fmla="*/ 0 h 17"/>
              <a:gd name="T4" fmla="*/ 0 w 30"/>
              <a:gd name="T5" fmla="*/ 2147483647 h 17"/>
              <a:gd name="T6" fmla="*/ 2147483647 w 30"/>
              <a:gd name="T7" fmla="*/ 2147483647 h 17"/>
              <a:gd name="T8" fmla="*/ 2147483647 w 30"/>
              <a:gd name="T9" fmla="*/ 2147483647 h 17"/>
              <a:gd name="T10" fmla="*/ 0 60000 65536"/>
              <a:gd name="T11" fmla="*/ 0 60000 65536"/>
              <a:gd name="T12" fmla="*/ 0 60000 65536"/>
              <a:gd name="T13" fmla="*/ 0 60000 65536"/>
              <a:gd name="T14" fmla="*/ 0 60000 65536"/>
              <a:gd name="T15" fmla="*/ 0 w 30"/>
              <a:gd name="T16" fmla="*/ 0 h 17"/>
              <a:gd name="T17" fmla="*/ 30 w 30"/>
              <a:gd name="T18" fmla="*/ 17 h 17"/>
            </a:gdLst>
            <a:ahLst/>
            <a:cxnLst>
              <a:cxn ang="T10">
                <a:pos x="T0" y="T1"/>
              </a:cxn>
              <a:cxn ang="T11">
                <a:pos x="T2" y="T3"/>
              </a:cxn>
              <a:cxn ang="T12">
                <a:pos x="T4" y="T5"/>
              </a:cxn>
              <a:cxn ang="T13">
                <a:pos x="T6" y="T7"/>
              </a:cxn>
              <a:cxn ang="T14">
                <a:pos x="T8" y="T9"/>
              </a:cxn>
            </a:cxnLst>
            <a:rect l="T15" t="T16" r="T17" b="T18"/>
            <a:pathLst>
              <a:path w="30" h="17">
                <a:moveTo>
                  <a:pt x="29" y="9"/>
                </a:moveTo>
                <a:lnTo>
                  <a:pt x="7" y="0"/>
                </a:lnTo>
                <a:lnTo>
                  <a:pt x="0" y="7"/>
                </a:lnTo>
                <a:lnTo>
                  <a:pt x="3" y="16"/>
                </a:lnTo>
                <a:lnTo>
                  <a:pt x="29" y="9"/>
                </a:lnTo>
              </a:path>
            </a:pathLst>
          </a:custGeom>
          <a:noFill/>
          <a:ln w="3175" cap="rnd">
            <a:solidFill>
              <a:schemeClr val="bg1">
                <a:lumMod val="75000"/>
              </a:schemeClr>
            </a:solidFill>
            <a:round/>
            <a:headEnd type="none" w="sm" len="sm"/>
            <a:tailEnd type="none" w="sm" len="sm"/>
          </a:ln>
        </p:spPr>
        <p:txBody>
          <a:bodyPr lIns="91411" tIns="45706" rIns="91411" bIns="45706"/>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9" name="Freeform 43"/>
          <p:cNvSpPr>
            <a:spLocks noChangeAspect="1"/>
          </p:cNvSpPr>
          <p:nvPr/>
        </p:nvSpPr>
        <p:spPr bwMode="auto">
          <a:xfrm>
            <a:off x="1625602" y="1375568"/>
            <a:ext cx="609600" cy="547688"/>
          </a:xfrm>
          <a:custGeom>
            <a:avLst/>
            <a:gdLst>
              <a:gd name="T0" fmla="*/ 2147483647 w 297"/>
              <a:gd name="T1" fmla="*/ 2147483647 h 260"/>
              <a:gd name="T2" fmla="*/ 2147483647 w 297"/>
              <a:gd name="T3" fmla="*/ 2147483647 h 260"/>
              <a:gd name="T4" fmla="*/ 2147483647 w 297"/>
              <a:gd name="T5" fmla="*/ 2147483647 h 260"/>
              <a:gd name="T6" fmla="*/ 2147483647 w 297"/>
              <a:gd name="T7" fmla="*/ 2147483647 h 260"/>
              <a:gd name="T8" fmla="*/ 0 w 297"/>
              <a:gd name="T9" fmla="*/ 2147483647 h 260"/>
              <a:gd name="T10" fmla="*/ 2147483647 w 297"/>
              <a:gd name="T11" fmla="*/ 2147483647 h 260"/>
              <a:gd name="T12" fmla="*/ 2147483647 w 297"/>
              <a:gd name="T13" fmla="*/ 2147483647 h 260"/>
              <a:gd name="T14" fmla="*/ 2147483647 w 297"/>
              <a:gd name="T15" fmla="*/ 2147483647 h 260"/>
              <a:gd name="T16" fmla="*/ 2147483647 w 297"/>
              <a:gd name="T17" fmla="*/ 2147483647 h 260"/>
              <a:gd name="T18" fmla="*/ 2147483647 w 297"/>
              <a:gd name="T19" fmla="*/ 2147483647 h 260"/>
              <a:gd name="T20" fmla="*/ 2147483647 w 297"/>
              <a:gd name="T21" fmla="*/ 2147483647 h 260"/>
              <a:gd name="T22" fmla="*/ 2147483647 w 297"/>
              <a:gd name="T23" fmla="*/ 2147483647 h 260"/>
              <a:gd name="T24" fmla="*/ 2147483647 w 297"/>
              <a:gd name="T25" fmla="*/ 2147483647 h 260"/>
              <a:gd name="T26" fmla="*/ 2147483647 w 297"/>
              <a:gd name="T27" fmla="*/ 2147483647 h 260"/>
              <a:gd name="T28" fmla="*/ 2147483647 w 297"/>
              <a:gd name="T29" fmla="*/ 2147483647 h 260"/>
              <a:gd name="T30" fmla="*/ 2147483647 w 297"/>
              <a:gd name="T31" fmla="*/ 2147483647 h 260"/>
              <a:gd name="T32" fmla="*/ 2147483647 w 297"/>
              <a:gd name="T33" fmla="*/ 2147483647 h 260"/>
              <a:gd name="T34" fmla="*/ 2147483647 w 297"/>
              <a:gd name="T35" fmla="*/ 2147483647 h 260"/>
              <a:gd name="T36" fmla="*/ 2147483647 w 297"/>
              <a:gd name="T37" fmla="*/ 2147483647 h 260"/>
              <a:gd name="T38" fmla="*/ 2147483647 w 297"/>
              <a:gd name="T39" fmla="*/ 2147483647 h 260"/>
              <a:gd name="T40" fmla="*/ 2147483647 w 297"/>
              <a:gd name="T41" fmla="*/ 2147483647 h 260"/>
              <a:gd name="T42" fmla="*/ 2147483647 w 297"/>
              <a:gd name="T43" fmla="*/ 2147483647 h 260"/>
              <a:gd name="T44" fmla="*/ 2147483647 w 297"/>
              <a:gd name="T45" fmla="*/ 2147483647 h 260"/>
              <a:gd name="T46" fmla="*/ 2147483647 w 297"/>
              <a:gd name="T47" fmla="*/ 2147483647 h 260"/>
              <a:gd name="T48" fmla="*/ 2147483647 w 297"/>
              <a:gd name="T49" fmla="*/ 2147483647 h 260"/>
              <a:gd name="T50" fmla="*/ 2147483647 w 297"/>
              <a:gd name="T51" fmla="*/ 2147483647 h 260"/>
              <a:gd name="T52" fmla="*/ 2147483647 w 297"/>
              <a:gd name="T53" fmla="*/ 2147483647 h 260"/>
              <a:gd name="T54" fmla="*/ 2147483647 w 297"/>
              <a:gd name="T55" fmla="*/ 2147483647 h 260"/>
              <a:gd name="T56" fmla="*/ 2147483647 w 297"/>
              <a:gd name="T57" fmla="*/ 2147483647 h 260"/>
              <a:gd name="T58" fmla="*/ 2147483647 w 297"/>
              <a:gd name="T59" fmla="*/ 2147483647 h 260"/>
              <a:gd name="T60" fmla="*/ 2147483647 w 297"/>
              <a:gd name="T61" fmla="*/ 2147483647 h 260"/>
              <a:gd name="T62" fmla="*/ 2147483647 w 297"/>
              <a:gd name="T63" fmla="*/ 2147483647 h 260"/>
              <a:gd name="T64" fmla="*/ 2147483647 w 297"/>
              <a:gd name="T65" fmla="*/ 2147483647 h 260"/>
              <a:gd name="T66" fmla="*/ 2147483647 w 297"/>
              <a:gd name="T67" fmla="*/ 2147483647 h 260"/>
              <a:gd name="T68" fmla="*/ 2147483647 w 297"/>
              <a:gd name="T69" fmla="*/ 2147483647 h 260"/>
              <a:gd name="T70" fmla="*/ 2147483647 w 297"/>
              <a:gd name="T71" fmla="*/ 0 h 260"/>
              <a:gd name="T72" fmla="*/ 2147483647 w 297"/>
              <a:gd name="T73" fmla="*/ 2147483647 h 260"/>
              <a:gd name="T74" fmla="*/ 2147483647 w 297"/>
              <a:gd name="T75" fmla="*/ 2147483647 h 260"/>
              <a:gd name="T76" fmla="*/ 2147483647 w 297"/>
              <a:gd name="T77" fmla="*/ 2147483647 h 260"/>
              <a:gd name="T78" fmla="*/ 2147483647 w 297"/>
              <a:gd name="T79" fmla="*/ 2147483647 h 260"/>
              <a:gd name="T80" fmla="*/ 2147483647 w 297"/>
              <a:gd name="T81" fmla="*/ 2147483647 h 260"/>
              <a:gd name="T82" fmla="*/ 2147483647 w 297"/>
              <a:gd name="T83" fmla="*/ 2147483647 h 260"/>
              <a:gd name="T84" fmla="*/ 2147483647 w 297"/>
              <a:gd name="T85" fmla="*/ 2147483647 h 260"/>
              <a:gd name="T86" fmla="*/ 2147483647 w 297"/>
              <a:gd name="T87" fmla="*/ 2147483647 h 260"/>
              <a:gd name="T88" fmla="*/ 2147483647 w 297"/>
              <a:gd name="T89" fmla="*/ 2147483647 h 260"/>
              <a:gd name="T90" fmla="*/ 2147483647 w 297"/>
              <a:gd name="T91" fmla="*/ 2147483647 h 260"/>
              <a:gd name="T92" fmla="*/ 2147483647 w 297"/>
              <a:gd name="T93" fmla="*/ 2147483647 h 260"/>
              <a:gd name="T94" fmla="*/ 2147483647 w 297"/>
              <a:gd name="T95" fmla="*/ 2147483647 h 260"/>
              <a:gd name="T96" fmla="*/ 2147483647 w 297"/>
              <a:gd name="T97" fmla="*/ 2147483647 h 2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7"/>
              <a:gd name="T148" fmla="*/ 0 h 260"/>
              <a:gd name="T149" fmla="*/ 297 w 297"/>
              <a:gd name="T150" fmla="*/ 260 h 2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7" h="260">
                <a:moveTo>
                  <a:pt x="22" y="60"/>
                </a:moveTo>
                <a:lnTo>
                  <a:pt x="13" y="71"/>
                </a:lnTo>
                <a:lnTo>
                  <a:pt x="24" y="88"/>
                </a:lnTo>
                <a:lnTo>
                  <a:pt x="36" y="92"/>
                </a:lnTo>
                <a:lnTo>
                  <a:pt x="46" y="99"/>
                </a:lnTo>
                <a:lnTo>
                  <a:pt x="47" y="127"/>
                </a:lnTo>
                <a:lnTo>
                  <a:pt x="37" y="146"/>
                </a:lnTo>
                <a:lnTo>
                  <a:pt x="28" y="151"/>
                </a:lnTo>
                <a:lnTo>
                  <a:pt x="3" y="146"/>
                </a:lnTo>
                <a:lnTo>
                  <a:pt x="0" y="149"/>
                </a:lnTo>
                <a:lnTo>
                  <a:pt x="29" y="179"/>
                </a:lnTo>
                <a:lnTo>
                  <a:pt x="38" y="184"/>
                </a:lnTo>
                <a:lnTo>
                  <a:pt x="43" y="205"/>
                </a:lnTo>
                <a:lnTo>
                  <a:pt x="53" y="226"/>
                </a:lnTo>
                <a:lnTo>
                  <a:pt x="71" y="241"/>
                </a:lnTo>
                <a:lnTo>
                  <a:pt x="90" y="243"/>
                </a:lnTo>
                <a:lnTo>
                  <a:pt x="102" y="253"/>
                </a:lnTo>
                <a:lnTo>
                  <a:pt x="112" y="253"/>
                </a:lnTo>
                <a:lnTo>
                  <a:pt x="126" y="247"/>
                </a:lnTo>
                <a:lnTo>
                  <a:pt x="152" y="254"/>
                </a:lnTo>
                <a:lnTo>
                  <a:pt x="166" y="259"/>
                </a:lnTo>
                <a:lnTo>
                  <a:pt x="184" y="255"/>
                </a:lnTo>
                <a:lnTo>
                  <a:pt x="196" y="253"/>
                </a:lnTo>
                <a:lnTo>
                  <a:pt x="206" y="243"/>
                </a:lnTo>
                <a:lnTo>
                  <a:pt x="213" y="247"/>
                </a:lnTo>
                <a:lnTo>
                  <a:pt x="224" y="255"/>
                </a:lnTo>
                <a:lnTo>
                  <a:pt x="234" y="250"/>
                </a:lnTo>
                <a:lnTo>
                  <a:pt x="243" y="243"/>
                </a:lnTo>
                <a:lnTo>
                  <a:pt x="249" y="236"/>
                </a:lnTo>
                <a:lnTo>
                  <a:pt x="272" y="231"/>
                </a:lnTo>
                <a:lnTo>
                  <a:pt x="277" y="224"/>
                </a:lnTo>
                <a:lnTo>
                  <a:pt x="280" y="213"/>
                </a:lnTo>
                <a:lnTo>
                  <a:pt x="295" y="201"/>
                </a:lnTo>
                <a:lnTo>
                  <a:pt x="296" y="192"/>
                </a:lnTo>
                <a:lnTo>
                  <a:pt x="291" y="186"/>
                </a:lnTo>
                <a:lnTo>
                  <a:pt x="283" y="176"/>
                </a:lnTo>
                <a:lnTo>
                  <a:pt x="281" y="139"/>
                </a:lnTo>
                <a:lnTo>
                  <a:pt x="293" y="134"/>
                </a:lnTo>
                <a:lnTo>
                  <a:pt x="286" y="121"/>
                </a:lnTo>
                <a:lnTo>
                  <a:pt x="277" y="123"/>
                </a:lnTo>
                <a:lnTo>
                  <a:pt x="271" y="121"/>
                </a:lnTo>
                <a:lnTo>
                  <a:pt x="274" y="115"/>
                </a:lnTo>
                <a:lnTo>
                  <a:pt x="271" y="104"/>
                </a:lnTo>
                <a:lnTo>
                  <a:pt x="264" y="100"/>
                </a:lnTo>
                <a:lnTo>
                  <a:pt x="252" y="108"/>
                </a:lnTo>
                <a:lnTo>
                  <a:pt x="241" y="116"/>
                </a:lnTo>
                <a:lnTo>
                  <a:pt x="234" y="115"/>
                </a:lnTo>
                <a:lnTo>
                  <a:pt x="227" y="111"/>
                </a:lnTo>
                <a:lnTo>
                  <a:pt x="215" y="104"/>
                </a:lnTo>
                <a:lnTo>
                  <a:pt x="203" y="100"/>
                </a:lnTo>
                <a:lnTo>
                  <a:pt x="196" y="104"/>
                </a:lnTo>
                <a:lnTo>
                  <a:pt x="189" y="99"/>
                </a:lnTo>
                <a:lnTo>
                  <a:pt x="188" y="90"/>
                </a:lnTo>
                <a:lnTo>
                  <a:pt x="182" y="88"/>
                </a:lnTo>
                <a:lnTo>
                  <a:pt x="170" y="92"/>
                </a:lnTo>
                <a:lnTo>
                  <a:pt x="157" y="90"/>
                </a:lnTo>
                <a:lnTo>
                  <a:pt x="157" y="83"/>
                </a:lnTo>
                <a:lnTo>
                  <a:pt x="152" y="76"/>
                </a:lnTo>
                <a:lnTo>
                  <a:pt x="144" y="75"/>
                </a:lnTo>
                <a:lnTo>
                  <a:pt x="139" y="83"/>
                </a:lnTo>
                <a:lnTo>
                  <a:pt x="136" y="87"/>
                </a:lnTo>
                <a:lnTo>
                  <a:pt x="130" y="83"/>
                </a:lnTo>
                <a:lnTo>
                  <a:pt x="121" y="85"/>
                </a:lnTo>
                <a:lnTo>
                  <a:pt x="112" y="93"/>
                </a:lnTo>
                <a:lnTo>
                  <a:pt x="107" y="87"/>
                </a:lnTo>
                <a:lnTo>
                  <a:pt x="108" y="64"/>
                </a:lnTo>
                <a:lnTo>
                  <a:pt x="114" y="53"/>
                </a:lnTo>
                <a:lnTo>
                  <a:pt x="121" y="47"/>
                </a:lnTo>
                <a:lnTo>
                  <a:pt x="120" y="32"/>
                </a:lnTo>
                <a:lnTo>
                  <a:pt x="121" y="17"/>
                </a:lnTo>
                <a:lnTo>
                  <a:pt x="118" y="0"/>
                </a:lnTo>
                <a:lnTo>
                  <a:pt x="112" y="0"/>
                </a:lnTo>
                <a:lnTo>
                  <a:pt x="107" y="7"/>
                </a:lnTo>
                <a:lnTo>
                  <a:pt x="104" y="22"/>
                </a:lnTo>
                <a:lnTo>
                  <a:pt x="99" y="32"/>
                </a:lnTo>
                <a:lnTo>
                  <a:pt x="92" y="24"/>
                </a:lnTo>
                <a:lnTo>
                  <a:pt x="96" y="12"/>
                </a:lnTo>
                <a:lnTo>
                  <a:pt x="88" y="4"/>
                </a:lnTo>
                <a:lnTo>
                  <a:pt x="77" y="7"/>
                </a:lnTo>
                <a:lnTo>
                  <a:pt x="71" y="15"/>
                </a:lnTo>
                <a:lnTo>
                  <a:pt x="74" y="22"/>
                </a:lnTo>
                <a:lnTo>
                  <a:pt x="69" y="29"/>
                </a:lnTo>
                <a:lnTo>
                  <a:pt x="64" y="26"/>
                </a:lnTo>
                <a:lnTo>
                  <a:pt x="56" y="20"/>
                </a:lnTo>
                <a:lnTo>
                  <a:pt x="50" y="22"/>
                </a:lnTo>
                <a:lnTo>
                  <a:pt x="45" y="29"/>
                </a:lnTo>
                <a:lnTo>
                  <a:pt x="52" y="41"/>
                </a:lnTo>
                <a:lnTo>
                  <a:pt x="62" y="43"/>
                </a:lnTo>
                <a:lnTo>
                  <a:pt x="76" y="55"/>
                </a:lnTo>
                <a:lnTo>
                  <a:pt x="81" y="59"/>
                </a:lnTo>
                <a:lnTo>
                  <a:pt x="81" y="66"/>
                </a:lnTo>
                <a:lnTo>
                  <a:pt x="69" y="69"/>
                </a:lnTo>
                <a:lnTo>
                  <a:pt x="71" y="80"/>
                </a:lnTo>
                <a:lnTo>
                  <a:pt x="76" y="87"/>
                </a:lnTo>
                <a:lnTo>
                  <a:pt x="71" y="93"/>
                </a:lnTo>
                <a:lnTo>
                  <a:pt x="61" y="92"/>
                </a:lnTo>
                <a:lnTo>
                  <a:pt x="46" y="76"/>
                </a:lnTo>
                <a:lnTo>
                  <a:pt x="36" y="66"/>
                </a:lnTo>
                <a:lnTo>
                  <a:pt x="22" y="60"/>
                </a:lnTo>
              </a:path>
            </a:pathLst>
          </a:custGeom>
          <a:solidFill>
            <a:schemeClr val="bg1"/>
          </a:solidFill>
          <a:ln w="3175" cap="rnd">
            <a:solidFill>
              <a:schemeClr val="bg1">
                <a:lumMod val="75000"/>
              </a:schemeClr>
            </a:solidFill>
            <a:round/>
            <a:headEnd type="none" w="sm" len="sm"/>
            <a:tailEnd type="none" w="sm" len="sm"/>
          </a:ln>
          <a:extLst/>
        </p:spPr>
        <p:txBody>
          <a:bodyPr lIns="91411" tIns="45706" rIns="91411" bIns="45706"/>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10" name="Freeform 44"/>
          <p:cNvSpPr>
            <a:spLocks noChangeAspect="1"/>
          </p:cNvSpPr>
          <p:nvPr/>
        </p:nvSpPr>
        <p:spPr bwMode="auto">
          <a:xfrm>
            <a:off x="4108452" y="3272631"/>
            <a:ext cx="296863" cy="195262"/>
          </a:xfrm>
          <a:custGeom>
            <a:avLst/>
            <a:gdLst>
              <a:gd name="T0" fmla="*/ 2147483647 w 382"/>
              <a:gd name="T1" fmla="*/ 2147483647 h 296"/>
              <a:gd name="T2" fmla="*/ 2147483647 w 382"/>
              <a:gd name="T3" fmla="*/ 2147483647 h 296"/>
              <a:gd name="T4" fmla="*/ 2147483647 w 382"/>
              <a:gd name="T5" fmla="*/ 2147483647 h 296"/>
              <a:gd name="T6" fmla="*/ 2147483647 w 382"/>
              <a:gd name="T7" fmla="*/ 2147483647 h 296"/>
              <a:gd name="T8" fmla="*/ 2147483647 w 382"/>
              <a:gd name="T9" fmla="*/ 2147483647 h 296"/>
              <a:gd name="T10" fmla="*/ 2147483647 w 382"/>
              <a:gd name="T11" fmla="*/ 2147483647 h 296"/>
              <a:gd name="T12" fmla="*/ 2147483647 w 382"/>
              <a:gd name="T13" fmla="*/ 2147483647 h 296"/>
              <a:gd name="T14" fmla="*/ 2147483647 w 382"/>
              <a:gd name="T15" fmla="*/ 2147483647 h 296"/>
              <a:gd name="T16" fmla="*/ 2147483647 w 382"/>
              <a:gd name="T17" fmla="*/ 2147483647 h 296"/>
              <a:gd name="T18" fmla="*/ 2147483647 w 382"/>
              <a:gd name="T19" fmla="*/ 2147483647 h 296"/>
              <a:gd name="T20" fmla="*/ 2147483647 w 382"/>
              <a:gd name="T21" fmla="*/ 2147483647 h 296"/>
              <a:gd name="T22" fmla="*/ 2147483647 w 382"/>
              <a:gd name="T23" fmla="*/ 2147483647 h 296"/>
              <a:gd name="T24" fmla="*/ 2147483647 w 382"/>
              <a:gd name="T25" fmla="*/ 2147483647 h 296"/>
              <a:gd name="T26" fmla="*/ 2147483647 w 382"/>
              <a:gd name="T27" fmla="*/ 2147483647 h 296"/>
              <a:gd name="T28" fmla="*/ 2147483647 w 382"/>
              <a:gd name="T29" fmla="*/ 0 h 296"/>
              <a:gd name="T30" fmla="*/ 2147483647 w 382"/>
              <a:gd name="T31" fmla="*/ 2147483647 h 296"/>
              <a:gd name="T32" fmla="*/ 2147483647 w 382"/>
              <a:gd name="T33" fmla="*/ 2147483647 h 296"/>
              <a:gd name="T34" fmla="*/ 2147483647 w 382"/>
              <a:gd name="T35" fmla="*/ 2147483647 h 296"/>
              <a:gd name="T36" fmla="*/ 2147483647 w 382"/>
              <a:gd name="T37" fmla="*/ 2147483647 h 296"/>
              <a:gd name="T38" fmla="*/ 2147483647 w 382"/>
              <a:gd name="T39" fmla="*/ 2147483647 h 296"/>
              <a:gd name="T40" fmla="*/ 0 w 382"/>
              <a:gd name="T41" fmla="*/ 2147483647 h 296"/>
              <a:gd name="T42" fmla="*/ 2147483647 w 382"/>
              <a:gd name="T43" fmla="*/ 2147483647 h 296"/>
              <a:gd name="T44" fmla="*/ 2147483647 w 382"/>
              <a:gd name="T45" fmla="*/ 2147483647 h 2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2"/>
              <a:gd name="T70" fmla="*/ 0 h 296"/>
              <a:gd name="T71" fmla="*/ 382 w 382"/>
              <a:gd name="T72" fmla="*/ 296 h 2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2" h="296">
                <a:moveTo>
                  <a:pt x="171" y="296"/>
                </a:moveTo>
                <a:lnTo>
                  <a:pt x="276" y="285"/>
                </a:lnTo>
                <a:lnTo>
                  <a:pt x="333" y="265"/>
                </a:lnTo>
                <a:lnTo>
                  <a:pt x="382" y="254"/>
                </a:lnTo>
                <a:lnTo>
                  <a:pt x="375" y="234"/>
                </a:lnTo>
                <a:lnTo>
                  <a:pt x="371" y="198"/>
                </a:lnTo>
                <a:lnTo>
                  <a:pt x="380" y="163"/>
                </a:lnTo>
                <a:lnTo>
                  <a:pt x="337" y="110"/>
                </a:lnTo>
                <a:lnTo>
                  <a:pt x="287" y="113"/>
                </a:lnTo>
                <a:lnTo>
                  <a:pt x="207" y="86"/>
                </a:lnTo>
                <a:lnTo>
                  <a:pt x="183" y="149"/>
                </a:lnTo>
                <a:lnTo>
                  <a:pt x="156" y="170"/>
                </a:lnTo>
                <a:lnTo>
                  <a:pt x="130" y="131"/>
                </a:lnTo>
                <a:lnTo>
                  <a:pt x="156" y="69"/>
                </a:lnTo>
                <a:lnTo>
                  <a:pt x="152" y="0"/>
                </a:lnTo>
                <a:lnTo>
                  <a:pt x="149" y="75"/>
                </a:lnTo>
                <a:lnTo>
                  <a:pt x="109" y="149"/>
                </a:lnTo>
                <a:lnTo>
                  <a:pt x="92" y="163"/>
                </a:lnTo>
                <a:lnTo>
                  <a:pt x="47" y="168"/>
                </a:lnTo>
                <a:lnTo>
                  <a:pt x="30" y="239"/>
                </a:lnTo>
                <a:lnTo>
                  <a:pt x="0" y="273"/>
                </a:lnTo>
                <a:lnTo>
                  <a:pt x="31" y="282"/>
                </a:lnTo>
                <a:lnTo>
                  <a:pt x="171" y="296"/>
                </a:lnTo>
                <a:close/>
              </a:path>
            </a:pathLst>
          </a:custGeom>
          <a:noFill/>
          <a:ln w="3175">
            <a:solidFill>
              <a:schemeClr val="bg1">
                <a:lumMod val="75000"/>
              </a:schemeClr>
            </a:solidFill>
            <a:round/>
            <a:headEnd/>
            <a:tailEnd/>
          </a:ln>
          <a:extLst/>
        </p:spPr>
        <p:txBody>
          <a:bodyPr wrap="none" lIns="182824"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11" name="Freeform 45"/>
          <p:cNvSpPr>
            <a:spLocks noChangeAspect="1"/>
          </p:cNvSpPr>
          <p:nvPr/>
        </p:nvSpPr>
        <p:spPr bwMode="auto">
          <a:xfrm>
            <a:off x="2736852" y="3994943"/>
            <a:ext cx="65088" cy="84138"/>
          </a:xfrm>
          <a:custGeom>
            <a:avLst/>
            <a:gdLst>
              <a:gd name="T0" fmla="*/ 2147483647 w 81"/>
              <a:gd name="T1" fmla="*/ 2147483647 h 127"/>
              <a:gd name="T2" fmla="*/ 2147483647 w 81"/>
              <a:gd name="T3" fmla="*/ 2147483647 h 127"/>
              <a:gd name="T4" fmla="*/ 0 w 81"/>
              <a:gd name="T5" fmla="*/ 2147483647 h 127"/>
              <a:gd name="T6" fmla="*/ 2147483647 w 81"/>
              <a:gd name="T7" fmla="*/ 2147483647 h 127"/>
              <a:gd name="T8" fmla="*/ 2147483647 w 81"/>
              <a:gd name="T9" fmla="*/ 0 h 127"/>
              <a:gd name="T10" fmla="*/ 2147483647 w 81"/>
              <a:gd name="T11" fmla="*/ 0 h 127"/>
              <a:gd name="T12" fmla="*/ 2147483647 w 81"/>
              <a:gd name="T13" fmla="*/ 2147483647 h 127"/>
              <a:gd name="T14" fmla="*/ 2147483647 w 81"/>
              <a:gd name="T15" fmla="*/ 2147483647 h 127"/>
              <a:gd name="T16" fmla="*/ 2147483647 w 81"/>
              <a:gd name="T17" fmla="*/ 2147483647 h 127"/>
              <a:gd name="T18" fmla="*/ 2147483647 w 81"/>
              <a:gd name="T19" fmla="*/ 2147483647 h 127"/>
              <a:gd name="T20" fmla="*/ 2147483647 w 81"/>
              <a:gd name="T21" fmla="*/ 2147483647 h 127"/>
              <a:gd name="T22" fmla="*/ 2147483647 w 81"/>
              <a:gd name="T23" fmla="*/ 2147483647 h 127"/>
              <a:gd name="T24" fmla="*/ 2147483647 w 81"/>
              <a:gd name="T25" fmla="*/ 2147483647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1"/>
              <a:gd name="T40" fmla="*/ 0 h 127"/>
              <a:gd name="T41" fmla="*/ 81 w 81"/>
              <a:gd name="T42" fmla="*/ 127 h 1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1" h="127">
                <a:moveTo>
                  <a:pt x="2" y="110"/>
                </a:moveTo>
                <a:lnTo>
                  <a:pt x="5" y="72"/>
                </a:lnTo>
                <a:lnTo>
                  <a:pt x="0" y="41"/>
                </a:lnTo>
                <a:lnTo>
                  <a:pt x="17" y="14"/>
                </a:lnTo>
                <a:lnTo>
                  <a:pt x="43" y="0"/>
                </a:lnTo>
                <a:lnTo>
                  <a:pt x="59" y="0"/>
                </a:lnTo>
                <a:lnTo>
                  <a:pt x="76" y="14"/>
                </a:lnTo>
                <a:lnTo>
                  <a:pt x="67" y="29"/>
                </a:lnTo>
                <a:lnTo>
                  <a:pt x="81" y="83"/>
                </a:lnTo>
                <a:lnTo>
                  <a:pt x="81" y="114"/>
                </a:lnTo>
                <a:lnTo>
                  <a:pt x="67" y="127"/>
                </a:lnTo>
                <a:lnTo>
                  <a:pt x="38" y="126"/>
                </a:lnTo>
                <a:lnTo>
                  <a:pt x="2" y="110"/>
                </a:lnTo>
                <a:close/>
              </a:path>
            </a:pathLst>
          </a:custGeom>
          <a:solidFill>
            <a:schemeClr val="bg1"/>
          </a:solidFill>
          <a:ln w="3175">
            <a:solidFill>
              <a:schemeClr val="bg1">
                <a:lumMod val="75000"/>
              </a:schemeClr>
            </a:solidFill>
            <a:round/>
            <a:headEnd/>
            <a:tailEnd/>
          </a:ln>
        </p:spPr>
        <p:txBody>
          <a:bodyPr lIns="91411" tIns="45706" rIns="91411" bIns="45706"/>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grpSp>
        <p:nvGrpSpPr>
          <p:cNvPr id="12" name="Group 46"/>
          <p:cNvGrpSpPr>
            <a:grpSpLocks noChangeAspect="1"/>
          </p:cNvGrpSpPr>
          <p:nvPr/>
        </p:nvGrpSpPr>
        <p:grpSpPr bwMode="auto">
          <a:xfrm>
            <a:off x="4235220" y="5047238"/>
            <a:ext cx="1127123" cy="947737"/>
            <a:chOff x="5158" y="2889"/>
            <a:chExt cx="822" cy="663"/>
          </a:xfrm>
          <a:solidFill>
            <a:schemeClr val="tx2"/>
          </a:solidFill>
        </p:grpSpPr>
        <p:sp>
          <p:nvSpPr>
            <p:cNvPr id="13" name="Freeform 47"/>
            <p:cNvSpPr>
              <a:spLocks/>
            </p:cNvSpPr>
            <p:nvPr/>
          </p:nvSpPr>
          <p:spPr bwMode="auto">
            <a:xfrm>
              <a:off x="5937" y="3371"/>
              <a:ext cx="43" cy="56"/>
            </a:xfrm>
            <a:custGeom>
              <a:avLst/>
              <a:gdLst>
                <a:gd name="T0" fmla="*/ 9 w 80"/>
                <a:gd name="T1" fmla="*/ 8 h 120"/>
                <a:gd name="T2" fmla="*/ 11 w 80"/>
                <a:gd name="T3" fmla="*/ 7 h 120"/>
                <a:gd name="T4" fmla="*/ 11 w 80"/>
                <a:gd name="T5" fmla="*/ 6 h 120"/>
                <a:gd name="T6" fmla="*/ 12 w 80"/>
                <a:gd name="T7" fmla="*/ 4 h 120"/>
                <a:gd name="T8" fmla="*/ 12 w 80"/>
                <a:gd name="T9" fmla="*/ 0 h 120"/>
                <a:gd name="T10" fmla="*/ 6 w 80"/>
                <a:gd name="T11" fmla="*/ 2 h 120"/>
                <a:gd name="T12" fmla="*/ 1 w 80"/>
                <a:gd name="T13" fmla="*/ 7 h 120"/>
                <a:gd name="T14" fmla="*/ 0 w 80"/>
                <a:gd name="T15" fmla="*/ 8 h 120"/>
                <a:gd name="T16" fmla="*/ 1 w 80"/>
                <a:gd name="T17" fmla="*/ 12 h 120"/>
                <a:gd name="T18" fmla="*/ 9 w 80"/>
                <a:gd name="T19" fmla="*/ 8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120"/>
                <a:gd name="T32" fmla="*/ 80 w 80"/>
                <a:gd name="T33" fmla="*/ 120 h 1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120">
                  <a:moveTo>
                    <a:pt x="55" y="83"/>
                  </a:moveTo>
                  <a:lnTo>
                    <a:pt x="68" y="76"/>
                  </a:lnTo>
                  <a:lnTo>
                    <a:pt x="69" y="60"/>
                  </a:lnTo>
                  <a:lnTo>
                    <a:pt x="78" y="36"/>
                  </a:lnTo>
                  <a:lnTo>
                    <a:pt x="80" y="0"/>
                  </a:lnTo>
                  <a:lnTo>
                    <a:pt x="40" y="24"/>
                  </a:lnTo>
                  <a:lnTo>
                    <a:pt x="2" y="69"/>
                  </a:lnTo>
                  <a:lnTo>
                    <a:pt x="0" y="84"/>
                  </a:lnTo>
                  <a:lnTo>
                    <a:pt x="7" y="120"/>
                  </a:lnTo>
                  <a:lnTo>
                    <a:pt x="55" y="83"/>
                  </a:lnTo>
                  <a:close/>
                </a:path>
              </a:pathLst>
            </a:custGeom>
            <a:grpFill/>
            <a:ln w="9525">
              <a:solidFill>
                <a:schemeClr val="bg1">
                  <a:lumMod val="75000"/>
                </a:schemeClr>
              </a:solidFill>
              <a:miter lim="800000"/>
              <a:headEnd/>
              <a:tailEnd/>
            </a:ln>
          </p:spPr>
          <p:txBody>
            <a:bodyPr wrap="none"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14" name="Freeform 48"/>
            <p:cNvSpPr>
              <a:spLocks/>
            </p:cNvSpPr>
            <p:nvPr/>
          </p:nvSpPr>
          <p:spPr bwMode="auto">
            <a:xfrm>
              <a:off x="5552" y="3490"/>
              <a:ext cx="263" cy="62"/>
            </a:xfrm>
            <a:custGeom>
              <a:avLst/>
              <a:gdLst>
                <a:gd name="T0" fmla="*/ 46 w 460"/>
                <a:gd name="T1" fmla="*/ 3 h 133"/>
                <a:gd name="T2" fmla="*/ 42 w 460"/>
                <a:gd name="T3" fmla="*/ 2 h 133"/>
                <a:gd name="T4" fmla="*/ 25 w 460"/>
                <a:gd name="T5" fmla="*/ 5 h 133"/>
                <a:gd name="T6" fmla="*/ 21 w 460"/>
                <a:gd name="T7" fmla="*/ 3 h 133"/>
                <a:gd name="T8" fmla="*/ 18 w 460"/>
                <a:gd name="T9" fmla="*/ 3 h 133"/>
                <a:gd name="T10" fmla="*/ 19 w 460"/>
                <a:gd name="T11" fmla="*/ 1 h 133"/>
                <a:gd name="T12" fmla="*/ 16 w 460"/>
                <a:gd name="T13" fmla="*/ 0 h 133"/>
                <a:gd name="T14" fmla="*/ 13 w 460"/>
                <a:gd name="T15" fmla="*/ 2 h 133"/>
                <a:gd name="T16" fmla="*/ 7 w 460"/>
                <a:gd name="T17" fmla="*/ 0 h 133"/>
                <a:gd name="T18" fmla="*/ 5 w 460"/>
                <a:gd name="T19" fmla="*/ 0 h 133"/>
                <a:gd name="T20" fmla="*/ 3 w 460"/>
                <a:gd name="T21" fmla="*/ 3 h 133"/>
                <a:gd name="T22" fmla="*/ 1 w 460"/>
                <a:gd name="T23" fmla="*/ 2 h 133"/>
                <a:gd name="T24" fmla="*/ 0 w 460"/>
                <a:gd name="T25" fmla="*/ 9 h 133"/>
                <a:gd name="T26" fmla="*/ 3 w 460"/>
                <a:gd name="T27" fmla="*/ 9 h 133"/>
                <a:gd name="T28" fmla="*/ 7 w 460"/>
                <a:gd name="T29" fmla="*/ 9 h 133"/>
                <a:gd name="T30" fmla="*/ 13 w 460"/>
                <a:gd name="T31" fmla="*/ 8 h 133"/>
                <a:gd name="T32" fmla="*/ 20 w 460"/>
                <a:gd name="T33" fmla="*/ 8 h 133"/>
                <a:gd name="T34" fmla="*/ 29 w 460"/>
                <a:gd name="T35" fmla="*/ 9 h 133"/>
                <a:gd name="T36" fmla="*/ 32 w 460"/>
                <a:gd name="T37" fmla="*/ 10 h 133"/>
                <a:gd name="T38" fmla="*/ 37 w 460"/>
                <a:gd name="T39" fmla="*/ 10 h 133"/>
                <a:gd name="T40" fmla="*/ 40 w 460"/>
                <a:gd name="T41" fmla="*/ 14 h 133"/>
                <a:gd name="T42" fmla="*/ 50 w 460"/>
                <a:gd name="T43" fmla="*/ 13 h 133"/>
                <a:gd name="T44" fmla="*/ 55 w 460"/>
                <a:gd name="T45" fmla="*/ 11 h 133"/>
                <a:gd name="T46" fmla="*/ 61 w 460"/>
                <a:gd name="T47" fmla="*/ 11 h 133"/>
                <a:gd name="T48" fmla="*/ 65 w 460"/>
                <a:gd name="T49" fmla="*/ 10 h 133"/>
                <a:gd name="T50" fmla="*/ 70 w 460"/>
                <a:gd name="T51" fmla="*/ 10 h 133"/>
                <a:gd name="T52" fmla="*/ 76 w 460"/>
                <a:gd name="T53" fmla="*/ 9 h 133"/>
                <a:gd name="T54" fmla="*/ 82 w 460"/>
                <a:gd name="T55" fmla="*/ 10 h 133"/>
                <a:gd name="T56" fmla="*/ 86 w 460"/>
                <a:gd name="T57" fmla="*/ 5 h 133"/>
                <a:gd name="T58" fmla="*/ 85 w 460"/>
                <a:gd name="T59" fmla="*/ 3 h 133"/>
                <a:gd name="T60" fmla="*/ 81 w 460"/>
                <a:gd name="T61" fmla="*/ 5 h 133"/>
                <a:gd name="T62" fmla="*/ 78 w 460"/>
                <a:gd name="T63" fmla="*/ 5 h 133"/>
                <a:gd name="T64" fmla="*/ 74 w 460"/>
                <a:gd name="T65" fmla="*/ 6 h 133"/>
                <a:gd name="T66" fmla="*/ 69 w 460"/>
                <a:gd name="T67" fmla="*/ 6 h 133"/>
                <a:gd name="T68" fmla="*/ 66 w 460"/>
                <a:gd name="T69" fmla="*/ 3 h 133"/>
                <a:gd name="T70" fmla="*/ 60 w 460"/>
                <a:gd name="T71" fmla="*/ 4 h 133"/>
                <a:gd name="T72" fmla="*/ 50 w 460"/>
                <a:gd name="T73" fmla="*/ 4 h 133"/>
                <a:gd name="T74" fmla="*/ 47 w 460"/>
                <a:gd name="T75" fmla="*/ 4 h 133"/>
                <a:gd name="T76" fmla="*/ 46 w 460"/>
                <a:gd name="T77" fmla="*/ 3 h 1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0"/>
                <a:gd name="T118" fmla="*/ 0 h 133"/>
                <a:gd name="T119" fmla="*/ 460 w 460"/>
                <a:gd name="T120" fmla="*/ 133 h 1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0" h="133">
                  <a:moveTo>
                    <a:pt x="248" y="31"/>
                  </a:moveTo>
                  <a:lnTo>
                    <a:pt x="224" y="24"/>
                  </a:lnTo>
                  <a:lnTo>
                    <a:pt x="135" y="47"/>
                  </a:lnTo>
                  <a:lnTo>
                    <a:pt x="112" y="33"/>
                  </a:lnTo>
                  <a:lnTo>
                    <a:pt x="95" y="33"/>
                  </a:lnTo>
                  <a:lnTo>
                    <a:pt x="100" y="14"/>
                  </a:lnTo>
                  <a:lnTo>
                    <a:pt x="86" y="0"/>
                  </a:lnTo>
                  <a:lnTo>
                    <a:pt x="71" y="19"/>
                  </a:lnTo>
                  <a:lnTo>
                    <a:pt x="36" y="2"/>
                  </a:lnTo>
                  <a:lnTo>
                    <a:pt x="24" y="2"/>
                  </a:lnTo>
                  <a:lnTo>
                    <a:pt x="19" y="28"/>
                  </a:lnTo>
                  <a:lnTo>
                    <a:pt x="3" y="23"/>
                  </a:lnTo>
                  <a:lnTo>
                    <a:pt x="0" y="92"/>
                  </a:lnTo>
                  <a:lnTo>
                    <a:pt x="16" y="86"/>
                  </a:lnTo>
                  <a:lnTo>
                    <a:pt x="41" y="85"/>
                  </a:lnTo>
                  <a:lnTo>
                    <a:pt x="71" y="80"/>
                  </a:lnTo>
                  <a:lnTo>
                    <a:pt x="107" y="78"/>
                  </a:lnTo>
                  <a:lnTo>
                    <a:pt x="154" y="85"/>
                  </a:lnTo>
                  <a:lnTo>
                    <a:pt x="172" y="95"/>
                  </a:lnTo>
                  <a:lnTo>
                    <a:pt x="198" y="102"/>
                  </a:lnTo>
                  <a:lnTo>
                    <a:pt x="216" y="133"/>
                  </a:lnTo>
                  <a:lnTo>
                    <a:pt x="266" y="124"/>
                  </a:lnTo>
                  <a:lnTo>
                    <a:pt x="295" y="109"/>
                  </a:lnTo>
                  <a:lnTo>
                    <a:pt x="323" y="107"/>
                  </a:lnTo>
                  <a:lnTo>
                    <a:pt x="345" y="100"/>
                  </a:lnTo>
                  <a:lnTo>
                    <a:pt x="378" y="95"/>
                  </a:lnTo>
                  <a:lnTo>
                    <a:pt x="405" y="85"/>
                  </a:lnTo>
                  <a:lnTo>
                    <a:pt x="438" y="95"/>
                  </a:lnTo>
                  <a:lnTo>
                    <a:pt x="460" y="47"/>
                  </a:lnTo>
                  <a:lnTo>
                    <a:pt x="454" y="33"/>
                  </a:lnTo>
                  <a:lnTo>
                    <a:pt x="433" y="45"/>
                  </a:lnTo>
                  <a:lnTo>
                    <a:pt x="417" y="49"/>
                  </a:lnTo>
                  <a:lnTo>
                    <a:pt x="397" y="61"/>
                  </a:lnTo>
                  <a:lnTo>
                    <a:pt x="371" y="54"/>
                  </a:lnTo>
                  <a:lnTo>
                    <a:pt x="354" y="33"/>
                  </a:lnTo>
                  <a:lnTo>
                    <a:pt x="321" y="40"/>
                  </a:lnTo>
                  <a:lnTo>
                    <a:pt x="269" y="43"/>
                  </a:lnTo>
                  <a:lnTo>
                    <a:pt x="250" y="38"/>
                  </a:lnTo>
                  <a:lnTo>
                    <a:pt x="248" y="31"/>
                  </a:lnTo>
                  <a:close/>
                </a:path>
              </a:pathLst>
            </a:custGeom>
            <a:grpFill/>
            <a:ln w="9525">
              <a:solidFill>
                <a:schemeClr val="bg1">
                  <a:lumMod val="75000"/>
                </a:schemeClr>
              </a:solidFill>
              <a:miter lim="800000"/>
              <a:headEnd/>
              <a:tailEnd/>
            </a:ln>
          </p:spPr>
          <p:txBody>
            <a:bodyPr wrap="none"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15" name="Freeform 49"/>
            <p:cNvSpPr>
              <a:spLocks noEditPoints="1"/>
            </p:cNvSpPr>
            <p:nvPr/>
          </p:nvSpPr>
          <p:spPr bwMode="auto">
            <a:xfrm>
              <a:off x="5158" y="2889"/>
              <a:ext cx="630" cy="536"/>
            </a:xfrm>
            <a:custGeom>
              <a:avLst/>
              <a:gdLst>
                <a:gd name="T0" fmla="*/ 0 w 1109"/>
                <a:gd name="T1" fmla="*/ 51 h 1159"/>
                <a:gd name="T2" fmla="*/ 36 w 1109"/>
                <a:gd name="T3" fmla="*/ 81 h 1159"/>
                <a:gd name="T4" fmla="*/ 28 w 1109"/>
                <a:gd name="T5" fmla="*/ 82 h 1159"/>
                <a:gd name="T6" fmla="*/ 135 w 1109"/>
                <a:gd name="T7" fmla="*/ 26 h 1159"/>
                <a:gd name="T8" fmla="*/ 154 w 1109"/>
                <a:gd name="T9" fmla="*/ 40 h 1159"/>
                <a:gd name="T10" fmla="*/ 203 w 1109"/>
                <a:gd name="T11" fmla="*/ 55 h 1159"/>
                <a:gd name="T12" fmla="*/ 191 w 1109"/>
                <a:gd name="T13" fmla="*/ 52 h 1159"/>
                <a:gd name="T14" fmla="*/ 187 w 1109"/>
                <a:gd name="T15" fmla="*/ 72 h 1159"/>
                <a:gd name="T16" fmla="*/ 183 w 1109"/>
                <a:gd name="T17" fmla="*/ 67 h 1159"/>
                <a:gd name="T18" fmla="*/ 148 w 1109"/>
                <a:gd name="T19" fmla="*/ 81 h 1159"/>
                <a:gd name="T20" fmla="*/ 135 w 1109"/>
                <a:gd name="T21" fmla="*/ 69 h 1159"/>
                <a:gd name="T22" fmla="*/ 103 w 1109"/>
                <a:gd name="T23" fmla="*/ 65 h 1159"/>
                <a:gd name="T24" fmla="*/ 127 w 1109"/>
                <a:gd name="T25" fmla="*/ 73 h 1159"/>
                <a:gd name="T26" fmla="*/ 72 w 1109"/>
                <a:gd name="T27" fmla="*/ 77 h 1159"/>
                <a:gd name="T28" fmla="*/ 48 w 1109"/>
                <a:gd name="T29" fmla="*/ 86 h 1159"/>
                <a:gd name="T30" fmla="*/ 64 w 1109"/>
                <a:gd name="T31" fmla="*/ 98 h 1159"/>
                <a:gd name="T32" fmla="*/ 76 w 1109"/>
                <a:gd name="T33" fmla="*/ 103 h 1159"/>
                <a:gd name="T34" fmla="*/ 87 w 1109"/>
                <a:gd name="T35" fmla="*/ 115 h 1159"/>
                <a:gd name="T36" fmla="*/ 100 w 1109"/>
                <a:gd name="T37" fmla="*/ 110 h 1159"/>
                <a:gd name="T38" fmla="*/ 98 w 1109"/>
                <a:gd name="T39" fmla="*/ 95 h 1159"/>
                <a:gd name="T40" fmla="*/ 118 w 1109"/>
                <a:gd name="T41" fmla="*/ 93 h 1159"/>
                <a:gd name="T42" fmla="*/ 104 w 1109"/>
                <a:gd name="T43" fmla="*/ 83 h 1159"/>
                <a:gd name="T44" fmla="*/ 181 w 1109"/>
                <a:gd name="T45" fmla="*/ 99 h 1159"/>
                <a:gd name="T46" fmla="*/ 181 w 1109"/>
                <a:gd name="T47" fmla="*/ 99 h 1159"/>
                <a:gd name="T48" fmla="*/ 155 w 1109"/>
                <a:gd name="T49" fmla="*/ 83 h 1159"/>
                <a:gd name="T50" fmla="*/ 189 w 1109"/>
                <a:gd name="T51" fmla="*/ 6 h 1159"/>
                <a:gd name="T52" fmla="*/ 176 w 1109"/>
                <a:gd name="T53" fmla="*/ 6 h 1159"/>
                <a:gd name="T54" fmla="*/ 136 w 1109"/>
                <a:gd name="T55" fmla="*/ 7 h 1159"/>
                <a:gd name="T56" fmla="*/ 95 w 1109"/>
                <a:gd name="T57" fmla="*/ 13 h 1159"/>
                <a:gd name="T58" fmla="*/ 60 w 1109"/>
                <a:gd name="T59" fmla="*/ 22 h 1159"/>
                <a:gd name="T60" fmla="*/ 32 w 1109"/>
                <a:gd name="T61" fmla="*/ 37 h 1159"/>
                <a:gd name="T62" fmla="*/ 15 w 1109"/>
                <a:gd name="T63" fmla="*/ 51 h 1159"/>
                <a:gd name="T64" fmla="*/ 34 w 1109"/>
                <a:gd name="T65" fmla="*/ 62 h 1159"/>
                <a:gd name="T66" fmla="*/ 41 w 1109"/>
                <a:gd name="T67" fmla="*/ 72 h 1159"/>
                <a:gd name="T68" fmla="*/ 76 w 1109"/>
                <a:gd name="T69" fmla="*/ 76 h 1159"/>
                <a:gd name="T70" fmla="*/ 99 w 1109"/>
                <a:gd name="T71" fmla="*/ 78 h 1159"/>
                <a:gd name="T72" fmla="*/ 104 w 1109"/>
                <a:gd name="T73" fmla="*/ 83 h 1159"/>
                <a:gd name="T74" fmla="*/ 130 w 1109"/>
                <a:gd name="T75" fmla="*/ 76 h 1159"/>
                <a:gd name="T76" fmla="*/ 85 w 1109"/>
                <a:gd name="T77" fmla="*/ 64 h 1159"/>
                <a:gd name="T78" fmla="*/ 99 w 1109"/>
                <a:gd name="T79" fmla="*/ 55 h 1159"/>
                <a:gd name="T80" fmla="*/ 91 w 1109"/>
                <a:gd name="T81" fmla="*/ 49 h 1159"/>
                <a:gd name="T82" fmla="*/ 84 w 1109"/>
                <a:gd name="T83" fmla="*/ 31 h 1159"/>
                <a:gd name="T84" fmla="*/ 106 w 1109"/>
                <a:gd name="T85" fmla="*/ 40 h 1159"/>
                <a:gd name="T86" fmla="*/ 114 w 1109"/>
                <a:gd name="T87" fmla="*/ 37 h 1159"/>
                <a:gd name="T88" fmla="*/ 117 w 1109"/>
                <a:gd name="T89" fmla="*/ 33 h 1159"/>
                <a:gd name="T90" fmla="*/ 116 w 1109"/>
                <a:gd name="T91" fmla="*/ 31 h 1159"/>
                <a:gd name="T92" fmla="*/ 132 w 1109"/>
                <a:gd name="T93" fmla="*/ 20 h 1159"/>
                <a:gd name="T94" fmla="*/ 178 w 1109"/>
                <a:gd name="T95" fmla="*/ 22 h 11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9"/>
                <a:gd name="T145" fmla="*/ 0 h 1159"/>
                <a:gd name="T146" fmla="*/ 1109 w 1109"/>
                <a:gd name="T147" fmla="*/ 1159 h 11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9" h="1159">
                  <a:moveTo>
                    <a:pt x="65" y="579"/>
                  </a:moveTo>
                  <a:lnTo>
                    <a:pt x="38" y="518"/>
                  </a:lnTo>
                  <a:lnTo>
                    <a:pt x="21" y="505"/>
                  </a:lnTo>
                  <a:lnTo>
                    <a:pt x="0" y="512"/>
                  </a:lnTo>
                  <a:lnTo>
                    <a:pt x="29" y="564"/>
                  </a:lnTo>
                  <a:lnTo>
                    <a:pt x="65" y="579"/>
                  </a:lnTo>
                  <a:close/>
                  <a:moveTo>
                    <a:pt x="190" y="843"/>
                  </a:moveTo>
                  <a:lnTo>
                    <a:pt x="196" y="817"/>
                  </a:lnTo>
                  <a:lnTo>
                    <a:pt x="174" y="803"/>
                  </a:lnTo>
                  <a:lnTo>
                    <a:pt x="165" y="776"/>
                  </a:lnTo>
                  <a:lnTo>
                    <a:pt x="127" y="808"/>
                  </a:lnTo>
                  <a:lnTo>
                    <a:pt x="152" y="832"/>
                  </a:lnTo>
                  <a:lnTo>
                    <a:pt x="190" y="843"/>
                  </a:lnTo>
                  <a:close/>
                  <a:moveTo>
                    <a:pt x="784" y="265"/>
                  </a:moveTo>
                  <a:lnTo>
                    <a:pt x="760" y="235"/>
                  </a:lnTo>
                  <a:lnTo>
                    <a:pt x="738" y="261"/>
                  </a:lnTo>
                  <a:lnTo>
                    <a:pt x="759" y="278"/>
                  </a:lnTo>
                  <a:lnTo>
                    <a:pt x="784" y="265"/>
                  </a:lnTo>
                  <a:close/>
                  <a:moveTo>
                    <a:pt x="879" y="390"/>
                  </a:moveTo>
                  <a:lnTo>
                    <a:pt x="840" y="399"/>
                  </a:lnTo>
                  <a:lnTo>
                    <a:pt x="836" y="426"/>
                  </a:lnTo>
                  <a:lnTo>
                    <a:pt x="876" y="426"/>
                  </a:lnTo>
                  <a:lnTo>
                    <a:pt x="879" y="390"/>
                  </a:lnTo>
                  <a:close/>
                  <a:moveTo>
                    <a:pt x="1109" y="552"/>
                  </a:moveTo>
                  <a:lnTo>
                    <a:pt x="1055" y="476"/>
                  </a:lnTo>
                  <a:lnTo>
                    <a:pt x="988" y="519"/>
                  </a:lnTo>
                  <a:lnTo>
                    <a:pt x="984" y="545"/>
                  </a:lnTo>
                  <a:lnTo>
                    <a:pt x="1041" y="528"/>
                  </a:lnTo>
                  <a:lnTo>
                    <a:pt x="1033" y="559"/>
                  </a:lnTo>
                  <a:lnTo>
                    <a:pt x="1059" y="569"/>
                  </a:lnTo>
                  <a:lnTo>
                    <a:pt x="1109" y="552"/>
                  </a:lnTo>
                  <a:close/>
                  <a:moveTo>
                    <a:pt x="1022" y="731"/>
                  </a:moveTo>
                  <a:lnTo>
                    <a:pt x="1041" y="717"/>
                  </a:lnTo>
                  <a:lnTo>
                    <a:pt x="1041" y="662"/>
                  </a:lnTo>
                  <a:lnTo>
                    <a:pt x="998" y="652"/>
                  </a:lnTo>
                  <a:lnTo>
                    <a:pt x="1002" y="676"/>
                  </a:lnTo>
                  <a:lnTo>
                    <a:pt x="1022" y="695"/>
                  </a:lnTo>
                  <a:lnTo>
                    <a:pt x="1010" y="717"/>
                  </a:lnTo>
                  <a:lnTo>
                    <a:pt x="1022" y="731"/>
                  </a:lnTo>
                  <a:close/>
                  <a:moveTo>
                    <a:pt x="807" y="817"/>
                  </a:moveTo>
                  <a:lnTo>
                    <a:pt x="807" y="774"/>
                  </a:lnTo>
                  <a:lnTo>
                    <a:pt x="760" y="764"/>
                  </a:lnTo>
                  <a:lnTo>
                    <a:pt x="738" y="724"/>
                  </a:lnTo>
                  <a:lnTo>
                    <a:pt x="736" y="698"/>
                  </a:lnTo>
                  <a:lnTo>
                    <a:pt x="719" y="683"/>
                  </a:lnTo>
                  <a:lnTo>
                    <a:pt x="674" y="678"/>
                  </a:lnTo>
                  <a:lnTo>
                    <a:pt x="569" y="619"/>
                  </a:lnTo>
                  <a:lnTo>
                    <a:pt x="562" y="657"/>
                  </a:lnTo>
                  <a:lnTo>
                    <a:pt x="628" y="703"/>
                  </a:lnTo>
                  <a:lnTo>
                    <a:pt x="636" y="726"/>
                  </a:lnTo>
                  <a:lnTo>
                    <a:pt x="662" y="738"/>
                  </a:lnTo>
                  <a:lnTo>
                    <a:pt x="695" y="738"/>
                  </a:lnTo>
                  <a:lnTo>
                    <a:pt x="729" y="760"/>
                  </a:lnTo>
                  <a:lnTo>
                    <a:pt x="752" y="801"/>
                  </a:lnTo>
                  <a:lnTo>
                    <a:pt x="807" y="817"/>
                  </a:lnTo>
                  <a:close/>
                  <a:moveTo>
                    <a:pt x="395" y="779"/>
                  </a:moveTo>
                  <a:lnTo>
                    <a:pt x="357" y="788"/>
                  </a:lnTo>
                  <a:lnTo>
                    <a:pt x="315" y="817"/>
                  </a:lnTo>
                  <a:lnTo>
                    <a:pt x="293" y="812"/>
                  </a:lnTo>
                  <a:lnTo>
                    <a:pt x="262" y="869"/>
                  </a:lnTo>
                  <a:lnTo>
                    <a:pt x="257" y="894"/>
                  </a:lnTo>
                  <a:lnTo>
                    <a:pt x="279" y="932"/>
                  </a:lnTo>
                  <a:lnTo>
                    <a:pt x="326" y="951"/>
                  </a:lnTo>
                  <a:lnTo>
                    <a:pt x="350" y="987"/>
                  </a:lnTo>
                  <a:lnTo>
                    <a:pt x="340" y="1035"/>
                  </a:lnTo>
                  <a:lnTo>
                    <a:pt x="348" y="1075"/>
                  </a:lnTo>
                  <a:lnTo>
                    <a:pt x="391" y="1099"/>
                  </a:lnTo>
                  <a:lnTo>
                    <a:pt x="414" y="1039"/>
                  </a:lnTo>
                  <a:lnTo>
                    <a:pt x="427" y="1060"/>
                  </a:lnTo>
                  <a:lnTo>
                    <a:pt x="452" y="1078"/>
                  </a:lnTo>
                  <a:lnTo>
                    <a:pt x="469" y="1125"/>
                  </a:lnTo>
                  <a:lnTo>
                    <a:pt x="476" y="1158"/>
                  </a:lnTo>
                  <a:lnTo>
                    <a:pt x="491" y="1159"/>
                  </a:lnTo>
                  <a:lnTo>
                    <a:pt x="498" y="1097"/>
                  </a:lnTo>
                  <a:lnTo>
                    <a:pt x="524" y="1084"/>
                  </a:lnTo>
                  <a:lnTo>
                    <a:pt x="545" y="1113"/>
                  </a:lnTo>
                  <a:lnTo>
                    <a:pt x="596" y="1144"/>
                  </a:lnTo>
                  <a:lnTo>
                    <a:pt x="584" y="1078"/>
                  </a:lnTo>
                  <a:lnTo>
                    <a:pt x="557" y="992"/>
                  </a:lnTo>
                  <a:lnTo>
                    <a:pt x="533" y="961"/>
                  </a:lnTo>
                  <a:lnTo>
                    <a:pt x="521" y="927"/>
                  </a:lnTo>
                  <a:lnTo>
                    <a:pt x="576" y="956"/>
                  </a:lnTo>
                  <a:lnTo>
                    <a:pt x="596" y="968"/>
                  </a:lnTo>
                  <a:lnTo>
                    <a:pt x="640" y="944"/>
                  </a:lnTo>
                  <a:lnTo>
                    <a:pt x="633" y="922"/>
                  </a:lnTo>
                  <a:lnTo>
                    <a:pt x="595" y="903"/>
                  </a:lnTo>
                  <a:lnTo>
                    <a:pt x="569" y="860"/>
                  </a:lnTo>
                  <a:lnTo>
                    <a:pt x="569" y="838"/>
                  </a:lnTo>
                  <a:lnTo>
                    <a:pt x="543" y="826"/>
                  </a:lnTo>
                  <a:lnTo>
                    <a:pt x="433" y="798"/>
                  </a:lnTo>
                  <a:lnTo>
                    <a:pt x="395" y="779"/>
                  </a:lnTo>
                  <a:close/>
                  <a:moveTo>
                    <a:pt x="986" y="1006"/>
                  </a:moveTo>
                  <a:lnTo>
                    <a:pt x="986" y="958"/>
                  </a:lnTo>
                  <a:lnTo>
                    <a:pt x="957" y="982"/>
                  </a:lnTo>
                  <a:lnTo>
                    <a:pt x="959" y="1008"/>
                  </a:lnTo>
                  <a:lnTo>
                    <a:pt x="986" y="1006"/>
                  </a:lnTo>
                  <a:close/>
                  <a:moveTo>
                    <a:pt x="864" y="869"/>
                  </a:moveTo>
                  <a:lnTo>
                    <a:pt x="878" y="836"/>
                  </a:lnTo>
                  <a:lnTo>
                    <a:pt x="836" y="805"/>
                  </a:lnTo>
                  <a:lnTo>
                    <a:pt x="845" y="838"/>
                  </a:lnTo>
                  <a:lnTo>
                    <a:pt x="864" y="869"/>
                  </a:lnTo>
                  <a:close/>
                  <a:moveTo>
                    <a:pt x="998" y="180"/>
                  </a:moveTo>
                  <a:lnTo>
                    <a:pt x="1003" y="93"/>
                  </a:lnTo>
                  <a:lnTo>
                    <a:pt x="1029" y="65"/>
                  </a:lnTo>
                  <a:lnTo>
                    <a:pt x="1028" y="34"/>
                  </a:lnTo>
                  <a:lnTo>
                    <a:pt x="991" y="0"/>
                  </a:lnTo>
                  <a:lnTo>
                    <a:pt x="959" y="7"/>
                  </a:lnTo>
                  <a:lnTo>
                    <a:pt x="962" y="63"/>
                  </a:lnTo>
                  <a:lnTo>
                    <a:pt x="928" y="101"/>
                  </a:lnTo>
                  <a:lnTo>
                    <a:pt x="874" y="120"/>
                  </a:lnTo>
                  <a:lnTo>
                    <a:pt x="771" y="96"/>
                  </a:lnTo>
                  <a:lnTo>
                    <a:pt x="741" y="75"/>
                  </a:lnTo>
                  <a:lnTo>
                    <a:pt x="710" y="77"/>
                  </a:lnTo>
                  <a:lnTo>
                    <a:pt x="628" y="117"/>
                  </a:lnTo>
                  <a:lnTo>
                    <a:pt x="564" y="122"/>
                  </a:lnTo>
                  <a:lnTo>
                    <a:pt x="519" y="136"/>
                  </a:lnTo>
                  <a:lnTo>
                    <a:pt x="484" y="141"/>
                  </a:lnTo>
                  <a:lnTo>
                    <a:pt x="429" y="189"/>
                  </a:lnTo>
                  <a:lnTo>
                    <a:pt x="372" y="194"/>
                  </a:lnTo>
                  <a:lnTo>
                    <a:pt x="324" y="218"/>
                  </a:lnTo>
                  <a:lnTo>
                    <a:pt x="295" y="249"/>
                  </a:lnTo>
                  <a:lnTo>
                    <a:pt x="196" y="270"/>
                  </a:lnTo>
                  <a:lnTo>
                    <a:pt x="205" y="337"/>
                  </a:lnTo>
                  <a:lnTo>
                    <a:pt x="172" y="373"/>
                  </a:lnTo>
                  <a:lnTo>
                    <a:pt x="150" y="423"/>
                  </a:lnTo>
                  <a:lnTo>
                    <a:pt x="124" y="445"/>
                  </a:lnTo>
                  <a:lnTo>
                    <a:pt x="117" y="478"/>
                  </a:lnTo>
                  <a:lnTo>
                    <a:pt x="84" y="518"/>
                  </a:lnTo>
                  <a:lnTo>
                    <a:pt x="103" y="569"/>
                  </a:lnTo>
                  <a:lnTo>
                    <a:pt x="133" y="588"/>
                  </a:lnTo>
                  <a:lnTo>
                    <a:pt x="181" y="659"/>
                  </a:lnTo>
                  <a:lnTo>
                    <a:pt x="186" y="631"/>
                  </a:lnTo>
                  <a:lnTo>
                    <a:pt x="229" y="647"/>
                  </a:lnTo>
                  <a:lnTo>
                    <a:pt x="241" y="671"/>
                  </a:lnTo>
                  <a:lnTo>
                    <a:pt x="183" y="676"/>
                  </a:lnTo>
                  <a:lnTo>
                    <a:pt x="224" y="727"/>
                  </a:lnTo>
                  <a:lnTo>
                    <a:pt x="255" y="783"/>
                  </a:lnTo>
                  <a:lnTo>
                    <a:pt x="329" y="777"/>
                  </a:lnTo>
                  <a:lnTo>
                    <a:pt x="379" y="765"/>
                  </a:lnTo>
                  <a:lnTo>
                    <a:pt x="415" y="770"/>
                  </a:lnTo>
                  <a:lnTo>
                    <a:pt x="452" y="762"/>
                  </a:lnTo>
                  <a:lnTo>
                    <a:pt x="481" y="770"/>
                  </a:lnTo>
                  <a:lnTo>
                    <a:pt x="496" y="753"/>
                  </a:lnTo>
                  <a:lnTo>
                    <a:pt x="541" y="788"/>
                  </a:lnTo>
                  <a:lnTo>
                    <a:pt x="574" y="789"/>
                  </a:lnTo>
                  <a:lnTo>
                    <a:pt x="571" y="813"/>
                  </a:lnTo>
                  <a:lnTo>
                    <a:pt x="543" y="826"/>
                  </a:lnTo>
                  <a:lnTo>
                    <a:pt x="569" y="838"/>
                  </a:lnTo>
                  <a:lnTo>
                    <a:pt x="650" y="822"/>
                  </a:lnTo>
                  <a:lnTo>
                    <a:pt x="684" y="856"/>
                  </a:lnTo>
                  <a:lnTo>
                    <a:pt x="726" y="879"/>
                  </a:lnTo>
                  <a:lnTo>
                    <a:pt x="710" y="769"/>
                  </a:lnTo>
                  <a:lnTo>
                    <a:pt x="648" y="741"/>
                  </a:lnTo>
                  <a:lnTo>
                    <a:pt x="588" y="690"/>
                  </a:lnTo>
                  <a:lnTo>
                    <a:pt x="514" y="676"/>
                  </a:lnTo>
                  <a:lnTo>
                    <a:pt x="465" y="645"/>
                  </a:lnTo>
                  <a:lnTo>
                    <a:pt x="531" y="622"/>
                  </a:lnTo>
                  <a:lnTo>
                    <a:pt x="512" y="585"/>
                  </a:lnTo>
                  <a:lnTo>
                    <a:pt x="517" y="559"/>
                  </a:lnTo>
                  <a:lnTo>
                    <a:pt x="543" y="561"/>
                  </a:lnTo>
                  <a:lnTo>
                    <a:pt x="553" y="597"/>
                  </a:lnTo>
                  <a:lnTo>
                    <a:pt x="579" y="588"/>
                  </a:lnTo>
                  <a:lnTo>
                    <a:pt x="553" y="538"/>
                  </a:lnTo>
                  <a:lnTo>
                    <a:pt x="500" y="495"/>
                  </a:lnTo>
                  <a:lnTo>
                    <a:pt x="484" y="452"/>
                  </a:lnTo>
                  <a:lnTo>
                    <a:pt x="462" y="433"/>
                  </a:lnTo>
                  <a:lnTo>
                    <a:pt x="452" y="358"/>
                  </a:lnTo>
                  <a:lnTo>
                    <a:pt x="455" y="316"/>
                  </a:lnTo>
                  <a:lnTo>
                    <a:pt x="493" y="299"/>
                  </a:lnTo>
                  <a:lnTo>
                    <a:pt x="484" y="320"/>
                  </a:lnTo>
                  <a:lnTo>
                    <a:pt x="557" y="368"/>
                  </a:lnTo>
                  <a:lnTo>
                    <a:pt x="576" y="402"/>
                  </a:lnTo>
                  <a:lnTo>
                    <a:pt x="607" y="428"/>
                  </a:lnTo>
                  <a:lnTo>
                    <a:pt x="622" y="414"/>
                  </a:lnTo>
                  <a:lnTo>
                    <a:pt x="584" y="366"/>
                  </a:lnTo>
                  <a:lnTo>
                    <a:pt x="624" y="370"/>
                  </a:lnTo>
                  <a:lnTo>
                    <a:pt x="669" y="416"/>
                  </a:lnTo>
                  <a:lnTo>
                    <a:pt x="662" y="382"/>
                  </a:lnTo>
                  <a:lnTo>
                    <a:pt x="628" y="361"/>
                  </a:lnTo>
                  <a:lnTo>
                    <a:pt x="638" y="335"/>
                  </a:lnTo>
                  <a:lnTo>
                    <a:pt x="683" y="340"/>
                  </a:lnTo>
                  <a:lnTo>
                    <a:pt x="717" y="363"/>
                  </a:lnTo>
                  <a:lnTo>
                    <a:pt x="678" y="321"/>
                  </a:lnTo>
                  <a:lnTo>
                    <a:pt x="634" y="309"/>
                  </a:lnTo>
                  <a:lnTo>
                    <a:pt x="610" y="289"/>
                  </a:lnTo>
                  <a:lnTo>
                    <a:pt x="648" y="256"/>
                  </a:lnTo>
                  <a:lnTo>
                    <a:pt x="693" y="242"/>
                  </a:lnTo>
                  <a:lnTo>
                    <a:pt x="719" y="208"/>
                  </a:lnTo>
                  <a:lnTo>
                    <a:pt x="750" y="216"/>
                  </a:lnTo>
                  <a:lnTo>
                    <a:pt x="810" y="187"/>
                  </a:lnTo>
                  <a:lnTo>
                    <a:pt x="947" y="204"/>
                  </a:lnTo>
                  <a:lnTo>
                    <a:pt x="974" y="223"/>
                  </a:lnTo>
                  <a:lnTo>
                    <a:pt x="998" y="180"/>
                  </a:lnTo>
                  <a:close/>
                </a:path>
              </a:pathLst>
            </a:custGeom>
            <a:grpFill/>
            <a:ln w="9525">
              <a:solidFill>
                <a:schemeClr val="bg1">
                  <a:lumMod val="75000"/>
                </a:schemeClr>
              </a:solidFill>
              <a:miter lim="800000"/>
              <a:headEnd/>
              <a:tailEnd/>
            </a:ln>
          </p:spPr>
          <p:txBody>
            <a:bodyPr wrap="none" anchor="ctr"/>
            <a:lstStyle/>
            <a:p>
              <a:pPr defTabSz="457059" eaLnBrk="1" fontAlgn="auto" hangingPunct="1">
                <a:spcBef>
                  <a:spcPts val="0"/>
                </a:spcBef>
                <a:spcAft>
                  <a:spcPts val="0"/>
                </a:spcAft>
                <a:defRPr/>
              </a:pPr>
              <a:endParaRPr lang="en-GB"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pitchFamily="-65" charset="-128"/>
                <a:cs typeface="Calibri" pitchFamily="34" charset="0"/>
              </a:endParaRPr>
            </a:p>
          </p:txBody>
        </p:sp>
      </p:grpSp>
      <p:sp>
        <p:nvSpPr>
          <p:cNvPr id="16" name="Freeform 50"/>
          <p:cNvSpPr>
            <a:spLocks noChangeAspect="1" noEditPoints="1"/>
          </p:cNvSpPr>
          <p:nvPr/>
        </p:nvSpPr>
        <p:spPr bwMode="auto">
          <a:xfrm>
            <a:off x="4014790" y="1320006"/>
            <a:ext cx="865187" cy="1385887"/>
          </a:xfrm>
          <a:custGeom>
            <a:avLst/>
            <a:gdLst>
              <a:gd name="T0" fmla="*/ 2147483647 w 1108"/>
              <a:gd name="T1" fmla="*/ 2147483647 h 2099"/>
              <a:gd name="T2" fmla="*/ 2147483647 w 1108"/>
              <a:gd name="T3" fmla="*/ 2147483647 h 2099"/>
              <a:gd name="T4" fmla="*/ 2147483647 w 1108"/>
              <a:gd name="T5" fmla="*/ 2147483647 h 2099"/>
              <a:gd name="T6" fmla="*/ 2147483647 w 1108"/>
              <a:gd name="T7" fmla="*/ 2147483647 h 2099"/>
              <a:gd name="T8" fmla="*/ 2147483647 w 1108"/>
              <a:gd name="T9" fmla="*/ 2147483647 h 2099"/>
              <a:gd name="T10" fmla="*/ 2147483647 w 1108"/>
              <a:gd name="T11" fmla="*/ 2147483647 h 2099"/>
              <a:gd name="T12" fmla="*/ 2147483647 w 1108"/>
              <a:gd name="T13" fmla="*/ 2147483647 h 2099"/>
              <a:gd name="T14" fmla="*/ 2147483647 w 1108"/>
              <a:gd name="T15" fmla="*/ 2147483647 h 2099"/>
              <a:gd name="T16" fmla="*/ 2147483647 w 1108"/>
              <a:gd name="T17" fmla="*/ 2147483647 h 2099"/>
              <a:gd name="T18" fmla="*/ 2147483647 w 1108"/>
              <a:gd name="T19" fmla="*/ 2147483647 h 2099"/>
              <a:gd name="T20" fmla="*/ 2147483647 w 1108"/>
              <a:gd name="T21" fmla="*/ 2147483647 h 2099"/>
              <a:gd name="T22" fmla="*/ 2147483647 w 1108"/>
              <a:gd name="T23" fmla="*/ 0 h 2099"/>
              <a:gd name="T24" fmla="*/ 2147483647 w 1108"/>
              <a:gd name="T25" fmla="*/ 2147483647 h 2099"/>
              <a:gd name="T26" fmla="*/ 2147483647 w 1108"/>
              <a:gd name="T27" fmla="*/ 2147483647 h 2099"/>
              <a:gd name="T28" fmla="*/ 2147483647 w 1108"/>
              <a:gd name="T29" fmla="*/ 2147483647 h 2099"/>
              <a:gd name="T30" fmla="*/ 2147483647 w 1108"/>
              <a:gd name="T31" fmla="*/ 2147483647 h 2099"/>
              <a:gd name="T32" fmla="*/ 2147483647 w 1108"/>
              <a:gd name="T33" fmla="*/ 2147483647 h 2099"/>
              <a:gd name="T34" fmla="*/ 2147483647 w 1108"/>
              <a:gd name="T35" fmla="*/ 2147483647 h 2099"/>
              <a:gd name="T36" fmla="*/ 2147483647 w 1108"/>
              <a:gd name="T37" fmla="*/ 2147483647 h 2099"/>
              <a:gd name="T38" fmla="*/ 2147483647 w 1108"/>
              <a:gd name="T39" fmla="*/ 2147483647 h 2099"/>
              <a:gd name="T40" fmla="*/ 2147483647 w 1108"/>
              <a:gd name="T41" fmla="*/ 2147483647 h 2099"/>
              <a:gd name="T42" fmla="*/ 2147483647 w 1108"/>
              <a:gd name="T43" fmla="*/ 2147483647 h 2099"/>
              <a:gd name="T44" fmla="*/ 2147483647 w 1108"/>
              <a:gd name="T45" fmla="*/ 2147483647 h 2099"/>
              <a:gd name="T46" fmla="*/ 2147483647 w 1108"/>
              <a:gd name="T47" fmla="*/ 2147483647 h 2099"/>
              <a:gd name="T48" fmla="*/ 2147483647 w 1108"/>
              <a:gd name="T49" fmla="*/ 2147483647 h 2099"/>
              <a:gd name="T50" fmla="*/ 2147483647 w 1108"/>
              <a:gd name="T51" fmla="*/ 2147483647 h 2099"/>
              <a:gd name="T52" fmla="*/ 2147483647 w 1108"/>
              <a:gd name="T53" fmla="*/ 2147483647 h 2099"/>
              <a:gd name="T54" fmla="*/ 2147483647 w 1108"/>
              <a:gd name="T55" fmla="*/ 2147483647 h 2099"/>
              <a:gd name="T56" fmla="*/ 2147483647 w 1108"/>
              <a:gd name="T57" fmla="*/ 2147483647 h 2099"/>
              <a:gd name="T58" fmla="*/ 2147483647 w 1108"/>
              <a:gd name="T59" fmla="*/ 2147483647 h 2099"/>
              <a:gd name="T60" fmla="*/ 2147483647 w 1108"/>
              <a:gd name="T61" fmla="*/ 2147483647 h 2099"/>
              <a:gd name="T62" fmla="*/ 2147483647 w 1108"/>
              <a:gd name="T63" fmla="*/ 2147483647 h 2099"/>
              <a:gd name="T64" fmla="*/ 2147483647 w 1108"/>
              <a:gd name="T65" fmla="*/ 2147483647 h 2099"/>
              <a:gd name="T66" fmla="*/ 2147483647 w 1108"/>
              <a:gd name="T67" fmla="*/ 2147483647 h 2099"/>
              <a:gd name="T68" fmla="*/ 2147483647 w 1108"/>
              <a:gd name="T69" fmla="*/ 2147483647 h 2099"/>
              <a:gd name="T70" fmla="*/ 2147483647 w 1108"/>
              <a:gd name="T71" fmla="*/ 2147483647 h 2099"/>
              <a:gd name="T72" fmla="*/ 2147483647 w 1108"/>
              <a:gd name="T73" fmla="*/ 2147483647 h 2099"/>
              <a:gd name="T74" fmla="*/ 2147483647 w 1108"/>
              <a:gd name="T75" fmla="*/ 2147483647 h 2099"/>
              <a:gd name="T76" fmla="*/ 2147483647 w 1108"/>
              <a:gd name="T77" fmla="*/ 2147483647 h 2099"/>
              <a:gd name="T78" fmla="*/ 2147483647 w 1108"/>
              <a:gd name="T79" fmla="*/ 2147483647 h 2099"/>
              <a:gd name="T80" fmla="*/ 2147483647 w 1108"/>
              <a:gd name="T81" fmla="*/ 2147483647 h 2099"/>
              <a:gd name="T82" fmla="*/ 2147483647 w 1108"/>
              <a:gd name="T83" fmla="*/ 2147483647 h 2099"/>
              <a:gd name="T84" fmla="*/ 2147483647 w 1108"/>
              <a:gd name="T85" fmla="*/ 2147483647 h 2099"/>
              <a:gd name="T86" fmla="*/ 2147483647 w 1108"/>
              <a:gd name="T87" fmla="*/ 2147483647 h 2099"/>
              <a:gd name="T88" fmla="*/ 2147483647 w 1108"/>
              <a:gd name="T89" fmla="*/ 2147483647 h 20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08"/>
              <a:gd name="T136" fmla="*/ 0 h 2099"/>
              <a:gd name="T137" fmla="*/ 1108 w 1108"/>
              <a:gd name="T138" fmla="*/ 2099 h 209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08" h="2099">
                <a:moveTo>
                  <a:pt x="905" y="1829"/>
                </a:moveTo>
                <a:lnTo>
                  <a:pt x="1022" y="1634"/>
                </a:lnTo>
                <a:lnTo>
                  <a:pt x="1096" y="1457"/>
                </a:lnTo>
                <a:lnTo>
                  <a:pt x="1108" y="1386"/>
                </a:lnTo>
                <a:lnTo>
                  <a:pt x="1086" y="1333"/>
                </a:lnTo>
                <a:lnTo>
                  <a:pt x="1062" y="1309"/>
                </a:lnTo>
                <a:lnTo>
                  <a:pt x="1050" y="1283"/>
                </a:lnTo>
                <a:lnTo>
                  <a:pt x="974" y="1242"/>
                </a:lnTo>
                <a:lnTo>
                  <a:pt x="955" y="1214"/>
                </a:lnTo>
                <a:lnTo>
                  <a:pt x="969" y="1128"/>
                </a:lnTo>
                <a:lnTo>
                  <a:pt x="960" y="1099"/>
                </a:lnTo>
                <a:lnTo>
                  <a:pt x="910" y="1058"/>
                </a:lnTo>
                <a:lnTo>
                  <a:pt x="907" y="1027"/>
                </a:lnTo>
                <a:lnTo>
                  <a:pt x="888" y="1003"/>
                </a:lnTo>
                <a:lnTo>
                  <a:pt x="860" y="1003"/>
                </a:lnTo>
                <a:lnTo>
                  <a:pt x="857" y="953"/>
                </a:lnTo>
                <a:lnTo>
                  <a:pt x="839" y="911"/>
                </a:lnTo>
                <a:lnTo>
                  <a:pt x="841" y="886"/>
                </a:lnTo>
                <a:lnTo>
                  <a:pt x="836" y="851"/>
                </a:lnTo>
                <a:lnTo>
                  <a:pt x="853" y="827"/>
                </a:lnTo>
                <a:lnTo>
                  <a:pt x="834" y="782"/>
                </a:lnTo>
                <a:lnTo>
                  <a:pt x="807" y="736"/>
                </a:lnTo>
                <a:lnTo>
                  <a:pt x="727" y="629"/>
                </a:lnTo>
                <a:lnTo>
                  <a:pt x="719" y="600"/>
                </a:lnTo>
                <a:lnTo>
                  <a:pt x="724" y="579"/>
                </a:lnTo>
                <a:lnTo>
                  <a:pt x="748" y="455"/>
                </a:lnTo>
                <a:lnTo>
                  <a:pt x="679" y="366"/>
                </a:lnTo>
                <a:lnTo>
                  <a:pt x="636" y="361"/>
                </a:lnTo>
                <a:lnTo>
                  <a:pt x="600" y="321"/>
                </a:lnTo>
                <a:lnTo>
                  <a:pt x="610" y="180"/>
                </a:lnTo>
                <a:lnTo>
                  <a:pt x="591" y="160"/>
                </a:lnTo>
                <a:lnTo>
                  <a:pt x="610" y="106"/>
                </a:lnTo>
                <a:lnTo>
                  <a:pt x="586" y="55"/>
                </a:lnTo>
                <a:lnTo>
                  <a:pt x="558" y="37"/>
                </a:lnTo>
                <a:lnTo>
                  <a:pt x="519" y="25"/>
                </a:lnTo>
                <a:lnTo>
                  <a:pt x="493" y="0"/>
                </a:lnTo>
                <a:lnTo>
                  <a:pt x="465" y="10"/>
                </a:lnTo>
                <a:lnTo>
                  <a:pt x="422" y="43"/>
                </a:lnTo>
                <a:lnTo>
                  <a:pt x="367" y="82"/>
                </a:lnTo>
                <a:lnTo>
                  <a:pt x="357" y="125"/>
                </a:lnTo>
                <a:lnTo>
                  <a:pt x="374" y="244"/>
                </a:lnTo>
                <a:lnTo>
                  <a:pt x="322" y="309"/>
                </a:lnTo>
                <a:lnTo>
                  <a:pt x="281" y="309"/>
                </a:lnTo>
                <a:lnTo>
                  <a:pt x="253" y="287"/>
                </a:lnTo>
                <a:lnTo>
                  <a:pt x="232" y="318"/>
                </a:lnTo>
                <a:lnTo>
                  <a:pt x="200" y="335"/>
                </a:lnTo>
                <a:lnTo>
                  <a:pt x="134" y="316"/>
                </a:lnTo>
                <a:lnTo>
                  <a:pt x="126" y="292"/>
                </a:lnTo>
                <a:lnTo>
                  <a:pt x="79" y="239"/>
                </a:lnTo>
                <a:lnTo>
                  <a:pt x="0" y="278"/>
                </a:lnTo>
                <a:lnTo>
                  <a:pt x="112" y="376"/>
                </a:lnTo>
                <a:lnTo>
                  <a:pt x="162" y="385"/>
                </a:lnTo>
                <a:lnTo>
                  <a:pt x="189" y="404"/>
                </a:lnTo>
                <a:lnTo>
                  <a:pt x="244" y="476"/>
                </a:lnTo>
                <a:lnTo>
                  <a:pt x="269" y="603"/>
                </a:lnTo>
                <a:lnTo>
                  <a:pt x="263" y="634"/>
                </a:lnTo>
                <a:lnTo>
                  <a:pt x="310" y="717"/>
                </a:lnTo>
                <a:lnTo>
                  <a:pt x="313" y="751"/>
                </a:lnTo>
                <a:lnTo>
                  <a:pt x="301" y="800"/>
                </a:lnTo>
                <a:lnTo>
                  <a:pt x="341" y="875"/>
                </a:lnTo>
                <a:lnTo>
                  <a:pt x="355" y="886"/>
                </a:lnTo>
                <a:lnTo>
                  <a:pt x="369" y="896"/>
                </a:lnTo>
                <a:lnTo>
                  <a:pt x="386" y="891"/>
                </a:lnTo>
                <a:lnTo>
                  <a:pt x="391" y="894"/>
                </a:lnTo>
                <a:lnTo>
                  <a:pt x="400" y="915"/>
                </a:lnTo>
                <a:lnTo>
                  <a:pt x="426" y="929"/>
                </a:lnTo>
                <a:lnTo>
                  <a:pt x="458" y="960"/>
                </a:lnTo>
                <a:lnTo>
                  <a:pt x="470" y="979"/>
                </a:lnTo>
                <a:lnTo>
                  <a:pt x="474" y="1025"/>
                </a:lnTo>
                <a:lnTo>
                  <a:pt x="495" y="1051"/>
                </a:lnTo>
                <a:lnTo>
                  <a:pt x="482" y="1051"/>
                </a:lnTo>
                <a:lnTo>
                  <a:pt x="477" y="1065"/>
                </a:lnTo>
                <a:lnTo>
                  <a:pt x="486" y="1080"/>
                </a:lnTo>
                <a:lnTo>
                  <a:pt x="467" y="1071"/>
                </a:lnTo>
                <a:lnTo>
                  <a:pt x="451" y="1077"/>
                </a:lnTo>
                <a:lnTo>
                  <a:pt x="427" y="1094"/>
                </a:lnTo>
                <a:lnTo>
                  <a:pt x="420" y="1151"/>
                </a:lnTo>
                <a:lnTo>
                  <a:pt x="403" y="1175"/>
                </a:lnTo>
                <a:lnTo>
                  <a:pt x="294" y="1381"/>
                </a:lnTo>
                <a:lnTo>
                  <a:pt x="222" y="1445"/>
                </a:lnTo>
                <a:lnTo>
                  <a:pt x="207" y="1440"/>
                </a:lnTo>
                <a:lnTo>
                  <a:pt x="198" y="1465"/>
                </a:lnTo>
                <a:lnTo>
                  <a:pt x="208" y="1484"/>
                </a:lnTo>
                <a:lnTo>
                  <a:pt x="179" y="1490"/>
                </a:lnTo>
                <a:lnTo>
                  <a:pt x="177" y="1514"/>
                </a:lnTo>
                <a:lnTo>
                  <a:pt x="157" y="1533"/>
                </a:lnTo>
                <a:lnTo>
                  <a:pt x="150" y="1565"/>
                </a:lnTo>
                <a:lnTo>
                  <a:pt x="179" y="1643"/>
                </a:lnTo>
                <a:lnTo>
                  <a:pt x="177" y="1687"/>
                </a:lnTo>
                <a:lnTo>
                  <a:pt x="201" y="1718"/>
                </a:lnTo>
                <a:lnTo>
                  <a:pt x="213" y="1763"/>
                </a:lnTo>
                <a:lnTo>
                  <a:pt x="222" y="1777"/>
                </a:lnTo>
                <a:lnTo>
                  <a:pt x="215" y="1784"/>
                </a:lnTo>
                <a:lnTo>
                  <a:pt x="217" y="1829"/>
                </a:lnTo>
                <a:lnTo>
                  <a:pt x="219" y="1854"/>
                </a:lnTo>
                <a:lnTo>
                  <a:pt x="210" y="1928"/>
                </a:lnTo>
                <a:lnTo>
                  <a:pt x="227" y="1942"/>
                </a:lnTo>
                <a:lnTo>
                  <a:pt x="217" y="1952"/>
                </a:lnTo>
                <a:lnTo>
                  <a:pt x="298" y="1994"/>
                </a:lnTo>
                <a:lnTo>
                  <a:pt x="332" y="1999"/>
                </a:lnTo>
                <a:lnTo>
                  <a:pt x="334" y="2019"/>
                </a:lnTo>
                <a:lnTo>
                  <a:pt x="376" y="2009"/>
                </a:lnTo>
                <a:lnTo>
                  <a:pt x="379" y="2018"/>
                </a:lnTo>
                <a:lnTo>
                  <a:pt x="381" y="2040"/>
                </a:lnTo>
                <a:lnTo>
                  <a:pt x="400" y="2064"/>
                </a:lnTo>
                <a:lnTo>
                  <a:pt x="400" y="2078"/>
                </a:lnTo>
                <a:lnTo>
                  <a:pt x="415" y="2083"/>
                </a:lnTo>
                <a:lnTo>
                  <a:pt x="410" y="2093"/>
                </a:lnTo>
                <a:lnTo>
                  <a:pt x="420" y="2099"/>
                </a:lnTo>
                <a:lnTo>
                  <a:pt x="436" y="2059"/>
                </a:lnTo>
                <a:lnTo>
                  <a:pt x="443" y="2081"/>
                </a:lnTo>
                <a:lnTo>
                  <a:pt x="453" y="2083"/>
                </a:lnTo>
                <a:lnTo>
                  <a:pt x="520" y="2044"/>
                </a:lnTo>
                <a:lnTo>
                  <a:pt x="529" y="2050"/>
                </a:lnTo>
                <a:lnTo>
                  <a:pt x="576" y="2013"/>
                </a:lnTo>
                <a:lnTo>
                  <a:pt x="589" y="2016"/>
                </a:lnTo>
                <a:lnTo>
                  <a:pt x="632" y="1989"/>
                </a:lnTo>
                <a:lnTo>
                  <a:pt x="641" y="1961"/>
                </a:lnTo>
                <a:lnTo>
                  <a:pt x="653" y="1978"/>
                </a:lnTo>
                <a:lnTo>
                  <a:pt x="684" y="1959"/>
                </a:lnTo>
                <a:lnTo>
                  <a:pt x="676" y="1942"/>
                </a:lnTo>
                <a:lnTo>
                  <a:pt x="707" y="1947"/>
                </a:lnTo>
                <a:lnTo>
                  <a:pt x="717" y="1935"/>
                </a:lnTo>
                <a:lnTo>
                  <a:pt x="750" y="1927"/>
                </a:lnTo>
                <a:lnTo>
                  <a:pt x="784" y="1902"/>
                </a:lnTo>
                <a:lnTo>
                  <a:pt x="803" y="1909"/>
                </a:lnTo>
                <a:lnTo>
                  <a:pt x="843" y="1899"/>
                </a:lnTo>
                <a:lnTo>
                  <a:pt x="850" y="1890"/>
                </a:lnTo>
                <a:lnTo>
                  <a:pt x="905" y="1829"/>
                </a:lnTo>
                <a:close/>
                <a:moveTo>
                  <a:pt x="360" y="2076"/>
                </a:moveTo>
                <a:lnTo>
                  <a:pt x="367" y="2069"/>
                </a:lnTo>
                <a:lnTo>
                  <a:pt x="370" y="2050"/>
                </a:lnTo>
                <a:lnTo>
                  <a:pt x="363" y="2032"/>
                </a:lnTo>
                <a:lnTo>
                  <a:pt x="339" y="2045"/>
                </a:lnTo>
                <a:lnTo>
                  <a:pt x="341" y="2059"/>
                </a:lnTo>
                <a:lnTo>
                  <a:pt x="331" y="2076"/>
                </a:lnTo>
                <a:lnTo>
                  <a:pt x="360" y="2076"/>
                </a:lnTo>
                <a:close/>
              </a:path>
            </a:pathLst>
          </a:custGeom>
          <a:solidFill>
            <a:schemeClr val="tx2"/>
          </a:solidFill>
          <a:ln w="9525">
            <a:solidFill>
              <a:schemeClr val="bg1">
                <a:lumMod val="75000"/>
              </a:schemeClr>
            </a:solidFill>
            <a:miter lim="800000"/>
            <a:headEnd/>
            <a:tailEnd/>
          </a:ln>
          <a:extLst/>
        </p:spPr>
        <p:txBody>
          <a:bodyPr wrap="none" lIns="91411" tIns="45706" rIns="91411" bIns="45706" anchor="ctr"/>
          <a:lstStyle/>
          <a:p>
            <a:pPr defTabSz="457059" eaLnBrk="1" fontAlgn="auto" hangingPunct="1">
              <a:spcBef>
                <a:spcPts val="0"/>
              </a:spcBef>
              <a:spcAft>
                <a:spcPts val="0"/>
              </a:spcAft>
              <a:defRPr/>
            </a:pPr>
            <a:endParaRPr lang="en-GB"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pitchFamily="-65" charset="-128"/>
              <a:cs typeface="Calibri" pitchFamily="34" charset="0"/>
            </a:endParaRPr>
          </a:p>
        </p:txBody>
      </p:sp>
      <p:sp>
        <p:nvSpPr>
          <p:cNvPr id="18" name="Freeform 51" descr="Wide downward diagonal"/>
          <p:cNvSpPr>
            <a:spLocks noChangeAspect="1" noEditPoints="1"/>
          </p:cNvSpPr>
          <p:nvPr/>
        </p:nvSpPr>
        <p:spPr bwMode="auto">
          <a:xfrm>
            <a:off x="3073402" y="3021806"/>
            <a:ext cx="615950" cy="425450"/>
          </a:xfrm>
          <a:custGeom>
            <a:avLst/>
            <a:gdLst>
              <a:gd name="T0" fmla="*/ 2147483647 w 794"/>
              <a:gd name="T1" fmla="*/ 2147483647 h 642"/>
              <a:gd name="T2" fmla="*/ 2147483647 w 794"/>
              <a:gd name="T3" fmla="*/ 2147483647 h 642"/>
              <a:gd name="T4" fmla="*/ 2147483647 w 794"/>
              <a:gd name="T5" fmla="*/ 2147483647 h 642"/>
              <a:gd name="T6" fmla="*/ 2147483647 w 794"/>
              <a:gd name="T7" fmla="*/ 2147483647 h 642"/>
              <a:gd name="T8" fmla="*/ 2147483647 w 794"/>
              <a:gd name="T9" fmla="*/ 2147483647 h 642"/>
              <a:gd name="T10" fmla="*/ 2147483647 w 794"/>
              <a:gd name="T11" fmla="*/ 2147483647 h 642"/>
              <a:gd name="T12" fmla="*/ 2147483647 w 794"/>
              <a:gd name="T13" fmla="*/ 2147483647 h 642"/>
              <a:gd name="T14" fmla="*/ 2147483647 w 794"/>
              <a:gd name="T15" fmla="*/ 2147483647 h 642"/>
              <a:gd name="T16" fmla="*/ 2147483647 w 794"/>
              <a:gd name="T17" fmla="*/ 2147483647 h 642"/>
              <a:gd name="T18" fmla="*/ 2147483647 w 794"/>
              <a:gd name="T19" fmla="*/ 2147483647 h 642"/>
              <a:gd name="T20" fmla="*/ 2147483647 w 794"/>
              <a:gd name="T21" fmla="*/ 2147483647 h 642"/>
              <a:gd name="T22" fmla="*/ 2147483647 w 794"/>
              <a:gd name="T23" fmla="*/ 2147483647 h 642"/>
              <a:gd name="T24" fmla="*/ 2147483647 w 794"/>
              <a:gd name="T25" fmla="*/ 2147483647 h 642"/>
              <a:gd name="T26" fmla="*/ 2147483647 w 794"/>
              <a:gd name="T27" fmla="*/ 2147483647 h 642"/>
              <a:gd name="T28" fmla="*/ 2147483647 w 794"/>
              <a:gd name="T29" fmla="*/ 2147483647 h 642"/>
              <a:gd name="T30" fmla="*/ 2147483647 w 794"/>
              <a:gd name="T31" fmla="*/ 2147483647 h 642"/>
              <a:gd name="T32" fmla="*/ 2147483647 w 794"/>
              <a:gd name="T33" fmla="*/ 2147483647 h 642"/>
              <a:gd name="T34" fmla="*/ 2147483647 w 794"/>
              <a:gd name="T35" fmla="*/ 2147483647 h 642"/>
              <a:gd name="T36" fmla="*/ 2147483647 w 794"/>
              <a:gd name="T37" fmla="*/ 2147483647 h 642"/>
              <a:gd name="T38" fmla="*/ 2147483647 w 794"/>
              <a:gd name="T39" fmla="*/ 2147483647 h 642"/>
              <a:gd name="T40" fmla="*/ 2147483647 w 794"/>
              <a:gd name="T41" fmla="*/ 2147483647 h 642"/>
              <a:gd name="T42" fmla="*/ 2147483647 w 794"/>
              <a:gd name="T43" fmla="*/ 2147483647 h 642"/>
              <a:gd name="T44" fmla="*/ 2147483647 w 794"/>
              <a:gd name="T45" fmla="*/ 2147483647 h 642"/>
              <a:gd name="T46" fmla="*/ 2147483647 w 794"/>
              <a:gd name="T47" fmla="*/ 2147483647 h 642"/>
              <a:gd name="T48" fmla="*/ 2147483647 w 794"/>
              <a:gd name="T49" fmla="*/ 2147483647 h 642"/>
              <a:gd name="T50" fmla="*/ 2147483647 w 794"/>
              <a:gd name="T51" fmla="*/ 2147483647 h 642"/>
              <a:gd name="T52" fmla="*/ 2147483647 w 794"/>
              <a:gd name="T53" fmla="*/ 2147483647 h 642"/>
              <a:gd name="T54" fmla="*/ 2147483647 w 794"/>
              <a:gd name="T55" fmla="*/ 2147483647 h 642"/>
              <a:gd name="T56" fmla="*/ 2147483647 w 794"/>
              <a:gd name="T57" fmla="*/ 2147483647 h 642"/>
              <a:gd name="T58" fmla="*/ 2147483647 w 794"/>
              <a:gd name="T59" fmla="*/ 2147483647 h 642"/>
              <a:gd name="T60" fmla="*/ 2147483647 w 794"/>
              <a:gd name="T61" fmla="*/ 2147483647 h 642"/>
              <a:gd name="T62" fmla="*/ 2147483647 w 794"/>
              <a:gd name="T63" fmla="*/ 2147483647 h 642"/>
              <a:gd name="T64" fmla="*/ 2147483647 w 794"/>
              <a:gd name="T65" fmla="*/ 2147483647 h 642"/>
              <a:gd name="T66" fmla="*/ 2147483647 w 794"/>
              <a:gd name="T67" fmla="*/ 2147483647 h 642"/>
              <a:gd name="T68" fmla="*/ 2147483647 w 794"/>
              <a:gd name="T69" fmla="*/ 2147483647 h 642"/>
              <a:gd name="T70" fmla="*/ 2147483647 w 794"/>
              <a:gd name="T71" fmla="*/ 2147483647 h 642"/>
              <a:gd name="T72" fmla="*/ 2147483647 w 794"/>
              <a:gd name="T73" fmla="*/ 2147483647 h 642"/>
              <a:gd name="T74" fmla="*/ 2147483647 w 794"/>
              <a:gd name="T75" fmla="*/ 2147483647 h 642"/>
              <a:gd name="T76" fmla="*/ 2147483647 w 794"/>
              <a:gd name="T77" fmla="*/ 2147483647 h 642"/>
              <a:gd name="T78" fmla="*/ 2147483647 w 794"/>
              <a:gd name="T79" fmla="*/ 2147483647 h 642"/>
              <a:gd name="T80" fmla="*/ 2147483647 w 794"/>
              <a:gd name="T81" fmla="*/ 2147483647 h 642"/>
              <a:gd name="T82" fmla="*/ 2147483647 w 794"/>
              <a:gd name="T83" fmla="*/ 2147483647 h 642"/>
              <a:gd name="T84" fmla="*/ 2147483647 w 794"/>
              <a:gd name="T85" fmla="*/ 2147483647 h 642"/>
              <a:gd name="T86" fmla="*/ 2147483647 w 794"/>
              <a:gd name="T87" fmla="*/ 2147483647 h 642"/>
              <a:gd name="T88" fmla="*/ 2147483647 w 794"/>
              <a:gd name="T89" fmla="*/ 2147483647 h 642"/>
              <a:gd name="T90" fmla="*/ 2147483647 w 794"/>
              <a:gd name="T91" fmla="*/ 2147483647 h 642"/>
              <a:gd name="T92" fmla="*/ 2147483647 w 794"/>
              <a:gd name="T93" fmla="*/ 2147483647 h 642"/>
              <a:gd name="T94" fmla="*/ 2147483647 w 794"/>
              <a:gd name="T95" fmla="*/ 2147483647 h 642"/>
              <a:gd name="T96" fmla="*/ 2147483647 w 794"/>
              <a:gd name="T97" fmla="*/ 2147483647 h 642"/>
              <a:gd name="T98" fmla="*/ 2147483647 w 794"/>
              <a:gd name="T99" fmla="*/ 2147483647 h 642"/>
              <a:gd name="T100" fmla="*/ 2147483647 w 794"/>
              <a:gd name="T101" fmla="*/ 2147483647 h 642"/>
              <a:gd name="T102" fmla="*/ 2147483647 w 794"/>
              <a:gd name="T103" fmla="*/ 2147483647 h 642"/>
              <a:gd name="T104" fmla="*/ 2147483647 w 794"/>
              <a:gd name="T105" fmla="*/ 2147483647 h 642"/>
              <a:gd name="T106" fmla="*/ 2147483647 w 794"/>
              <a:gd name="T107" fmla="*/ 2147483647 h 6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4"/>
              <a:gd name="T163" fmla="*/ 0 h 642"/>
              <a:gd name="T164" fmla="*/ 794 w 794"/>
              <a:gd name="T165" fmla="*/ 642 h 6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4" h="642">
                <a:moveTo>
                  <a:pt x="121" y="570"/>
                </a:moveTo>
                <a:lnTo>
                  <a:pt x="156" y="556"/>
                </a:lnTo>
                <a:lnTo>
                  <a:pt x="169" y="563"/>
                </a:lnTo>
                <a:lnTo>
                  <a:pt x="157" y="537"/>
                </a:lnTo>
                <a:lnTo>
                  <a:pt x="142" y="535"/>
                </a:lnTo>
                <a:lnTo>
                  <a:pt x="144" y="508"/>
                </a:lnTo>
                <a:lnTo>
                  <a:pt x="161" y="487"/>
                </a:lnTo>
                <a:lnTo>
                  <a:pt x="168" y="448"/>
                </a:lnTo>
                <a:lnTo>
                  <a:pt x="162" y="439"/>
                </a:lnTo>
                <a:lnTo>
                  <a:pt x="183" y="411"/>
                </a:lnTo>
                <a:lnTo>
                  <a:pt x="171" y="396"/>
                </a:lnTo>
                <a:lnTo>
                  <a:pt x="183" y="393"/>
                </a:lnTo>
                <a:lnTo>
                  <a:pt x="209" y="398"/>
                </a:lnTo>
                <a:lnTo>
                  <a:pt x="213" y="384"/>
                </a:lnTo>
                <a:lnTo>
                  <a:pt x="204" y="367"/>
                </a:lnTo>
                <a:lnTo>
                  <a:pt x="214" y="360"/>
                </a:lnTo>
                <a:lnTo>
                  <a:pt x="240" y="365"/>
                </a:lnTo>
                <a:lnTo>
                  <a:pt x="250" y="351"/>
                </a:lnTo>
                <a:lnTo>
                  <a:pt x="249" y="325"/>
                </a:lnTo>
                <a:lnTo>
                  <a:pt x="257" y="301"/>
                </a:lnTo>
                <a:lnTo>
                  <a:pt x="269" y="298"/>
                </a:lnTo>
                <a:lnTo>
                  <a:pt x="275" y="322"/>
                </a:lnTo>
                <a:lnTo>
                  <a:pt x="288" y="306"/>
                </a:lnTo>
                <a:lnTo>
                  <a:pt x="290" y="315"/>
                </a:lnTo>
                <a:lnTo>
                  <a:pt x="323" y="289"/>
                </a:lnTo>
                <a:lnTo>
                  <a:pt x="323" y="251"/>
                </a:lnTo>
                <a:lnTo>
                  <a:pt x="313" y="246"/>
                </a:lnTo>
                <a:lnTo>
                  <a:pt x="278" y="253"/>
                </a:lnTo>
                <a:lnTo>
                  <a:pt x="269" y="239"/>
                </a:lnTo>
                <a:lnTo>
                  <a:pt x="256" y="239"/>
                </a:lnTo>
                <a:lnTo>
                  <a:pt x="247" y="251"/>
                </a:lnTo>
                <a:lnTo>
                  <a:pt x="242" y="241"/>
                </a:lnTo>
                <a:lnTo>
                  <a:pt x="256" y="212"/>
                </a:lnTo>
                <a:lnTo>
                  <a:pt x="237" y="215"/>
                </a:lnTo>
                <a:lnTo>
                  <a:pt x="238" y="205"/>
                </a:lnTo>
                <a:lnTo>
                  <a:pt x="254" y="200"/>
                </a:lnTo>
                <a:lnTo>
                  <a:pt x="259" y="157"/>
                </a:lnTo>
                <a:lnTo>
                  <a:pt x="292" y="93"/>
                </a:lnTo>
                <a:lnTo>
                  <a:pt x="294" y="76"/>
                </a:lnTo>
                <a:lnTo>
                  <a:pt x="285" y="36"/>
                </a:lnTo>
                <a:lnTo>
                  <a:pt x="294" y="0"/>
                </a:lnTo>
                <a:lnTo>
                  <a:pt x="235" y="28"/>
                </a:lnTo>
                <a:lnTo>
                  <a:pt x="200" y="60"/>
                </a:lnTo>
                <a:lnTo>
                  <a:pt x="194" y="81"/>
                </a:lnTo>
                <a:lnTo>
                  <a:pt x="169" y="97"/>
                </a:lnTo>
                <a:lnTo>
                  <a:pt x="83" y="107"/>
                </a:lnTo>
                <a:lnTo>
                  <a:pt x="64" y="122"/>
                </a:lnTo>
                <a:lnTo>
                  <a:pt x="30" y="193"/>
                </a:lnTo>
                <a:lnTo>
                  <a:pt x="12" y="245"/>
                </a:lnTo>
                <a:lnTo>
                  <a:pt x="7" y="329"/>
                </a:lnTo>
                <a:lnTo>
                  <a:pt x="9" y="380"/>
                </a:lnTo>
                <a:lnTo>
                  <a:pt x="0" y="415"/>
                </a:lnTo>
                <a:lnTo>
                  <a:pt x="19" y="411"/>
                </a:lnTo>
                <a:lnTo>
                  <a:pt x="50" y="442"/>
                </a:lnTo>
                <a:lnTo>
                  <a:pt x="59" y="463"/>
                </a:lnTo>
                <a:lnTo>
                  <a:pt x="52" y="532"/>
                </a:lnTo>
                <a:lnTo>
                  <a:pt x="54" y="553"/>
                </a:lnTo>
                <a:lnTo>
                  <a:pt x="121" y="570"/>
                </a:lnTo>
                <a:close/>
                <a:moveTo>
                  <a:pt x="213" y="444"/>
                </a:moveTo>
                <a:lnTo>
                  <a:pt x="237" y="430"/>
                </a:lnTo>
                <a:lnTo>
                  <a:pt x="263" y="429"/>
                </a:lnTo>
                <a:lnTo>
                  <a:pt x="280" y="442"/>
                </a:lnTo>
                <a:lnTo>
                  <a:pt x="290" y="422"/>
                </a:lnTo>
                <a:lnTo>
                  <a:pt x="306" y="453"/>
                </a:lnTo>
                <a:lnTo>
                  <a:pt x="302" y="468"/>
                </a:lnTo>
                <a:lnTo>
                  <a:pt x="306" y="482"/>
                </a:lnTo>
                <a:lnTo>
                  <a:pt x="319" y="492"/>
                </a:lnTo>
                <a:lnTo>
                  <a:pt x="306" y="534"/>
                </a:lnTo>
                <a:lnTo>
                  <a:pt x="276" y="540"/>
                </a:lnTo>
                <a:lnTo>
                  <a:pt x="249" y="527"/>
                </a:lnTo>
                <a:lnTo>
                  <a:pt x="228" y="530"/>
                </a:lnTo>
                <a:lnTo>
                  <a:pt x="228" y="511"/>
                </a:lnTo>
                <a:lnTo>
                  <a:pt x="206" y="501"/>
                </a:lnTo>
                <a:lnTo>
                  <a:pt x="195" y="473"/>
                </a:lnTo>
                <a:lnTo>
                  <a:pt x="192" y="437"/>
                </a:lnTo>
                <a:lnTo>
                  <a:pt x="213" y="444"/>
                </a:lnTo>
                <a:close/>
                <a:moveTo>
                  <a:pt x="387" y="355"/>
                </a:moveTo>
                <a:lnTo>
                  <a:pt x="435" y="360"/>
                </a:lnTo>
                <a:lnTo>
                  <a:pt x="433" y="370"/>
                </a:lnTo>
                <a:lnTo>
                  <a:pt x="426" y="372"/>
                </a:lnTo>
                <a:lnTo>
                  <a:pt x="419" y="393"/>
                </a:lnTo>
                <a:lnTo>
                  <a:pt x="428" y="420"/>
                </a:lnTo>
                <a:lnTo>
                  <a:pt x="445" y="377"/>
                </a:lnTo>
                <a:lnTo>
                  <a:pt x="459" y="396"/>
                </a:lnTo>
                <a:lnTo>
                  <a:pt x="450" y="415"/>
                </a:lnTo>
                <a:lnTo>
                  <a:pt x="461" y="422"/>
                </a:lnTo>
                <a:lnTo>
                  <a:pt x="464" y="372"/>
                </a:lnTo>
                <a:lnTo>
                  <a:pt x="450" y="363"/>
                </a:lnTo>
                <a:lnTo>
                  <a:pt x="449" y="355"/>
                </a:lnTo>
                <a:lnTo>
                  <a:pt x="463" y="337"/>
                </a:lnTo>
                <a:lnTo>
                  <a:pt x="499" y="329"/>
                </a:lnTo>
                <a:lnTo>
                  <a:pt x="533" y="425"/>
                </a:lnTo>
                <a:lnTo>
                  <a:pt x="500" y="432"/>
                </a:lnTo>
                <a:lnTo>
                  <a:pt x="483" y="456"/>
                </a:lnTo>
                <a:lnTo>
                  <a:pt x="482" y="472"/>
                </a:lnTo>
                <a:lnTo>
                  <a:pt x="494" y="472"/>
                </a:lnTo>
                <a:lnTo>
                  <a:pt x="504" y="489"/>
                </a:lnTo>
                <a:lnTo>
                  <a:pt x="502" y="508"/>
                </a:lnTo>
                <a:lnTo>
                  <a:pt x="471" y="515"/>
                </a:lnTo>
                <a:lnTo>
                  <a:pt x="466" y="558"/>
                </a:lnTo>
                <a:lnTo>
                  <a:pt x="454" y="561"/>
                </a:lnTo>
                <a:lnTo>
                  <a:pt x="411" y="537"/>
                </a:lnTo>
                <a:lnTo>
                  <a:pt x="423" y="520"/>
                </a:lnTo>
                <a:lnTo>
                  <a:pt x="368" y="511"/>
                </a:lnTo>
                <a:lnTo>
                  <a:pt x="366" y="496"/>
                </a:lnTo>
                <a:lnTo>
                  <a:pt x="354" y="489"/>
                </a:lnTo>
                <a:lnTo>
                  <a:pt x="352" y="479"/>
                </a:lnTo>
                <a:lnTo>
                  <a:pt x="359" y="432"/>
                </a:lnTo>
                <a:lnTo>
                  <a:pt x="340" y="422"/>
                </a:lnTo>
                <a:lnTo>
                  <a:pt x="344" y="413"/>
                </a:lnTo>
                <a:lnTo>
                  <a:pt x="333" y="405"/>
                </a:lnTo>
                <a:lnTo>
                  <a:pt x="340" y="399"/>
                </a:lnTo>
                <a:lnTo>
                  <a:pt x="368" y="403"/>
                </a:lnTo>
                <a:lnTo>
                  <a:pt x="381" y="399"/>
                </a:lnTo>
                <a:lnTo>
                  <a:pt x="385" y="384"/>
                </a:lnTo>
                <a:lnTo>
                  <a:pt x="397" y="384"/>
                </a:lnTo>
                <a:lnTo>
                  <a:pt x="406" y="370"/>
                </a:lnTo>
                <a:lnTo>
                  <a:pt x="387" y="355"/>
                </a:lnTo>
                <a:close/>
                <a:moveTo>
                  <a:pt x="316" y="539"/>
                </a:moveTo>
                <a:lnTo>
                  <a:pt x="321" y="518"/>
                </a:lnTo>
                <a:lnTo>
                  <a:pt x="328" y="518"/>
                </a:lnTo>
                <a:lnTo>
                  <a:pt x="326" y="547"/>
                </a:lnTo>
                <a:lnTo>
                  <a:pt x="314" y="580"/>
                </a:lnTo>
                <a:lnTo>
                  <a:pt x="297" y="608"/>
                </a:lnTo>
                <a:lnTo>
                  <a:pt x="295" y="590"/>
                </a:lnTo>
                <a:lnTo>
                  <a:pt x="290" y="577"/>
                </a:lnTo>
                <a:lnTo>
                  <a:pt x="307" y="542"/>
                </a:lnTo>
                <a:lnTo>
                  <a:pt x="316" y="539"/>
                </a:lnTo>
                <a:close/>
                <a:moveTo>
                  <a:pt x="363" y="561"/>
                </a:moveTo>
                <a:lnTo>
                  <a:pt x="368" y="573"/>
                </a:lnTo>
                <a:lnTo>
                  <a:pt x="376" y="575"/>
                </a:lnTo>
                <a:lnTo>
                  <a:pt x="385" y="585"/>
                </a:lnTo>
                <a:lnTo>
                  <a:pt x="399" y="577"/>
                </a:lnTo>
                <a:lnTo>
                  <a:pt x="407" y="577"/>
                </a:lnTo>
                <a:lnTo>
                  <a:pt x="423" y="621"/>
                </a:lnTo>
                <a:lnTo>
                  <a:pt x="414" y="625"/>
                </a:lnTo>
                <a:lnTo>
                  <a:pt x="394" y="620"/>
                </a:lnTo>
                <a:lnTo>
                  <a:pt x="378" y="630"/>
                </a:lnTo>
                <a:lnTo>
                  <a:pt x="357" y="609"/>
                </a:lnTo>
                <a:lnTo>
                  <a:pt x="335" y="599"/>
                </a:lnTo>
                <a:lnTo>
                  <a:pt x="331" y="589"/>
                </a:lnTo>
                <a:lnTo>
                  <a:pt x="338" y="580"/>
                </a:lnTo>
                <a:lnTo>
                  <a:pt x="335" y="568"/>
                </a:lnTo>
                <a:lnTo>
                  <a:pt x="344" y="563"/>
                </a:lnTo>
                <a:lnTo>
                  <a:pt x="363" y="561"/>
                </a:lnTo>
                <a:close/>
                <a:moveTo>
                  <a:pt x="418" y="568"/>
                </a:moveTo>
                <a:lnTo>
                  <a:pt x="440" y="568"/>
                </a:lnTo>
                <a:lnTo>
                  <a:pt x="461" y="585"/>
                </a:lnTo>
                <a:lnTo>
                  <a:pt x="463" y="599"/>
                </a:lnTo>
                <a:lnTo>
                  <a:pt x="447" y="613"/>
                </a:lnTo>
                <a:lnTo>
                  <a:pt x="444" y="642"/>
                </a:lnTo>
                <a:lnTo>
                  <a:pt x="435" y="635"/>
                </a:lnTo>
                <a:lnTo>
                  <a:pt x="437" y="608"/>
                </a:lnTo>
                <a:lnTo>
                  <a:pt x="432" y="601"/>
                </a:lnTo>
                <a:lnTo>
                  <a:pt x="423" y="584"/>
                </a:lnTo>
                <a:lnTo>
                  <a:pt x="418" y="568"/>
                </a:lnTo>
                <a:close/>
                <a:moveTo>
                  <a:pt x="794" y="563"/>
                </a:moveTo>
                <a:lnTo>
                  <a:pt x="787" y="530"/>
                </a:lnTo>
                <a:lnTo>
                  <a:pt x="754" y="508"/>
                </a:lnTo>
                <a:lnTo>
                  <a:pt x="747" y="544"/>
                </a:lnTo>
                <a:lnTo>
                  <a:pt x="771" y="561"/>
                </a:lnTo>
                <a:lnTo>
                  <a:pt x="794" y="563"/>
                </a:lnTo>
                <a:close/>
              </a:path>
            </a:pathLst>
          </a:custGeom>
          <a:solidFill>
            <a:schemeClr val="bg1"/>
          </a:solidFill>
          <a:ln w="3175">
            <a:solidFill>
              <a:schemeClr val="bg1">
                <a:lumMod val="75000"/>
              </a:schemeClr>
            </a:solidFill>
            <a:miter lim="800000"/>
            <a:headEnd/>
            <a:tailEnd/>
          </a:ln>
        </p:spPr>
        <p:txBody>
          <a:bodyPr wrap="none" lIns="182824"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19" name="Freeform 53"/>
          <p:cNvSpPr>
            <a:spLocks noChangeAspect="1"/>
          </p:cNvSpPr>
          <p:nvPr/>
        </p:nvSpPr>
        <p:spPr bwMode="auto">
          <a:xfrm>
            <a:off x="3094040" y="4194968"/>
            <a:ext cx="825500" cy="341313"/>
          </a:xfrm>
          <a:custGeom>
            <a:avLst/>
            <a:gdLst>
              <a:gd name="T0" fmla="*/ 2147483647 w 1052"/>
              <a:gd name="T1" fmla="*/ 2147483647 h 512"/>
              <a:gd name="T2" fmla="*/ 2147483647 w 1052"/>
              <a:gd name="T3" fmla="*/ 2147483647 h 512"/>
              <a:gd name="T4" fmla="*/ 2147483647 w 1052"/>
              <a:gd name="T5" fmla="*/ 2147483647 h 512"/>
              <a:gd name="T6" fmla="*/ 2147483647 w 1052"/>
              <a:gd name="T7" fmla="*/ 2147483647 h 512"/>
              <a:gd name="T8" fmla="*/ 2147483647 w 1052"/>
              <a:gd name="T9" fmla="*/ 2147483647 h 512"/>
              <a:gd name="T10" fmla="*/ 2147483647 w 1052"/>
              <a:gd name="T11" fmla="*/ 2147483647 h 512"/>
              <a:gd name="T12" fmla="*/ 2147483647 w 1052"/>
              <a:gd name="T13" fmla="*/ 2147483647 h 512"/>
              <a:gd name="T14" fmla="*/ 2147483647 w 1052"/>
              <a:gd name="T15" fmla="*/ 0 h 512"/>
              <a:gd name="T16" fmla="*/ 2147483647 w 1052"/>
              <a:gd name="T17" fmla="*/ 2147483647 h 512"/>
              <a:gd name="T18" fmla="*/ 2147483647 w 1052"/>
              <a:gd name="T19" fmla="*/ 2147483647 h 512"/>
              <a:gd name="T20" fmla="*/ 2147483647 w 1052"/>
              <a:gd name="T21" fmla="*/ 2147483647 h 512"/>
              <a:gd name="T22" fmla="*/ 2147483647 w 1052"/>
              <a:gd name="T23" fmla="*/ 2147483647 h 512"/>
              <a:gd name="T24" fmla="*/ 2147483647 w 1052"/>
              <a:gd name="T25" fmla="*/ 2147483647 h 512"/>
              <a:gd name="T26" fmla="*/ 2147483647 w 1052"/>
              <a:gd name="T27" fmla="*/ 2147483647 h 512"/>
              <a:gd name="T28" fmla="*/ 2147483647 w 1052"/>
              <a:gd name="T29" fmla="*/ 2147483647 h 512"/>
              <a:gd name="T30" fmla="*/ 2147483647 w 1052"/>
              <a:gd name="T31" fmla="*/ 2147483647 h 512"/>
              <a:gd name="T32" fmla="*/ 2147483647 w 1052"/>
              <a:gd name="T33" fmla="*/ 2147483647 h 512"/>
              <a:gd name="T34" fmla="*/ 2147483647 w 1052"/>
              <a:gd name="T35" fmla="*/ 2147483647 h 512"/>
              <a:gd name="T36" fmla="*/ 2147483647 w 1052"/>
              <a:gd name="T37" fmla="*/ 2147483647 h 512"/>
              <a:gd name="T38" fmla="*/ 0 w 1052"/>
              <a:gd name="T39" fmla="*/ 2147483647 h 512"/>
              <a:gd name="T40" fmla="*/ 2147483647 w 1052"/>
              <a:gd name="T41" fmla="*/ 2147483647 h 512"/>
              <a:gd name="T42" fmla="*/ 2147483647 w 1052"/>
              <a:gd name="T43" fmla="*/ 2147483647 h 512"/>
              <a:gd name="T44" fmla="*/ 2147483647 w 1052"/>
              <a:gd name="T45" fmla="*/ 2147483647 h 512"/>
              <a:gd name="T46" fmla="*/ 2147483647 w 1052"/>
              <a:gd name="T47" fmla="*/ 2147483647 h 512"/>
              <a:gd name="T48" fmla="*/ 2147483647 w 1052"/>
              <a:gd name="T49" fmla="*/ 2147483647 h 512"/>
              <a:gd name="T50" fmla="*/ 2147483647 w 1052"/>
              <a:gd name="T51" fmla="*/ 2147483647 h 512"/>
              <a:gd name="T52" fmla="*/ 2147483647 w 1052"/>
              <a:gd name="T53" fmla="*/ 2147483647 h 512"/>
              <a:gd name="T54" fmla="*/ 2147483647 w 1052"/>
              <a:gd name="T55" fmla="*/ 2147483647 h 512"/>
              <a:gd name="T56" fmla="*/ 2147483647 w 1052"/>
              <a:gd name="T57" fmla="*/ 2147483647 h 512"/>
              <a:gd name="T58" fmla="*/ 2147483647 w 1052"/>
              <a:gd name="T59" fmla="*/ 2147483647 h 512"/>
              <a:gd name="T60" fmla="*/ 2147483647 w 1052"/>
              <a:gd name="T61" fmla="*/ 2147483647 h 512"/>
              <a:gd name="T62" fmla="*/ 2147483647 w 1052"/>
              <a:gd name="T63" fmla="*/ 2147483647 h 512"/>
              <a:gd name="T64" fmla="*/ 2147483647 w 1052"/>
              <a:gd name="T65" fmla="*/ 2147483647 h 512"/>
              <a:gd name="T66" fmla="*/ 2147483647 w 1052"/>
              <a:gd name="T67" fmla="*/ 2147483647 h 5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52"/>
              <a:gd name="T103" fmla="*/ 0 h 512"/>
              <a:gd name="T104" fmla="*/ 1052 w 1052"/>
              <a:gd name="T105" fmla="*/ 512 h 5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52" h="512">
                <a:moveTo>
                  <a:pt x="964" y="390"/>
                </a:moveTo>
                <a:lnTo>
                  <a:pt x="961" y="339"/>
                </a:lnTo>
                <a:lnTo>
                  <a:pt x="982" y="294"/>
                </a:lnTo>
                <a:lnTo>
                  <a:pt x="966" y="271"/>
                </a:lnTo>
                <a:lnTo>
                  <a:pt x="975" y="253"/>
                </a:lnTo>
                <a:lnTo>
                  <a:pt x="1040" y="251"/>
                </a:lnTo>
                <a:lnTo>
                  <a:pt x="1052" y="230"/>
                </a:lnTo>
                <a:lnTo>
                  <a:pt x="1051" y="180"/>
                </a:lnTo>
                <a:lnTo>
                  <a:pt x="1032" y="148"/>
                </a:lnTo>
                <a:lnTo>
                  <a:pt x="1016" y="94"/>
                </a:lnTo>
                <a:lnTo>
                  <a:pt x="1014" y="60"/>
                </a:lnTo>
                <a:lnTo>
                  <a:pt x="995" y="36"/>
                </a:lnTo>
                <a:lnTo>
                  <a:pt x="907" y="44"/>
                </a:lnTo>
                <a:lnTo>
                  <a:pt x="873" y="13"/>
                </a:lnTo>
                <a:lnTo>
                  <a:pt x="852" y="5"/>
                </a:lnTo>
                <a:lnTo>
                  <a:pt x="770" y="0"/>
                </a:lnTo>
                <a:lnTo>
                  <a:pt x="756" y="24"/>
                </a:lnTo>
                <a:lnTo>
                  <a:pt x="747" y="44"/>
                </a:lnTo>
                <a:lnTo>
                  <a:pt x="702" y="75"/>
                </a:lnTo>
                <a:lnTo>
                  <a:pt x="647" y="75"/>
                </a:lnTo>
                <a:lnTo>
                  <a:pt x="628" y="60"/>
                </a:lnTo>
                <a:lnTo>
                  <a:pt x="597" y="48"/>
                </a:lnTo>
                <a:lnTo>
                  <a:pt x="595" y="67"/>
                </a:lnTo>
                <a:lnTo>
                  <a:pt x="552" y="84"/>
                </a:lnTo>
                <a:lnTo>
                  <a:pt x="533" y="127"/>
                </a:lnTo>
                <a:lnTo>
                  <a:pt x="476" y="148"/>
                </a:lnTo>
                <a:lnTo>
                  <a:pt x="464" y="175"/>
                </a:lnTo>
                <a:lnTo>
                  <a:pt x="482" y="256"/>
                </a:lnTo>
                <a:lnTo>
                  <a:pt x="482" y="275"/>
                </a:lnTo>
                <a:lnTo>
                  <a:pt x="463" y="283"/>
                </a:lnTo>
                <a:lnTo>
                  <a:pt x="452" y="265"/>
                </a:lnTo>
                <a:lnTo>
                  <a:pt x="387" y="254"/>
                </a:lnTo>
                <a:lnTo>
                  <a:pt x="294" y="271"/>
                </a:lnTo>
                <a:lnTo>
                  <a:pt x="244" y="301"/>
                </a:lnTo>
                <a:lnTo>
                  <a:pt x="209" y="299"/>
                </a:lnTo>
                <a:lnTo>
                  <a:pt x="149" y="273"/>
                </a:lnTo>
                <a:lnTo>
                  <a:pt x="109" y="313"/>
                </a:lnTo>
                <a:lnTo>
                  <a:pt x="73" y="277"/>
                </a:lnTo>
                <a:lnTo>
                  <a:pt x="28" y="270"/>
                </a:lnTo>
                <a:lnTo>
                  <a:pt x="0" y="278"/>
                </a:lnTo>
                <a:lnTo>
                  <a:pt x="19" y="299"/>
                </a:lnTo>
                <a:lnTo>
                  <a:pt x="4" y="344"/>
                </a:lnTo>
                <a:lnTo>
                  <a:pt x="21" y="376"/>
                </a:lnTo>
                <a:lnTo>
                  <a:pt x="63" y="402"/>
                </a:lnTo>
                <a:lnTo>
                  <a:pt x="106" y="397"/>
                </a:lnTo>
                <a:lnTo>
                  <a:pt x="123" y="413"/>
                </a:lnTo>
                <a:lnTo>
                  <a:pt x="166" y="425"/>
                </a:lnTo>
                <a:lnTo>
                  <a:pt x="257" y="395"/>
                </a:lnTo>
                <a:lnTo>
                  <a:pt x="306" y="394"/>
                </a:lnTo>
                <a:lnTo>
                  <a:pt x="330" y="390"/>
                </a:lnTo>
                <a:lnTo>
                  <a:pt x="359" y="380"/>
                </a:lnTo>
                <a:lnTo>
                  <a:pt x="364" y="397"/>
                </a:lnTo>
                <a:lnTo>
                  <a:pt x="368" y="418"/>
                </a:lnTo>
                <a:lnTo>
                  <a:pt x="442" y="476"/>
                </a:lnTo>
                <a:lnTo>
                  <a:pt x="519" y="488"/>
                </a:lnTo>
                <a:lnTo>
                  <a:pt x="554" y="500"/>
                </a:lnTo>
                <a:lnTo>
                  <a:pt x="575" y="502"/>
                </a:lnTo>
                <a:lnTo>
                  <a:pt x="616" y="504"/>
                </a:lnTo>
                <a:lnTo>
                  <a:pt x="692" y="512"/>
                </a:lnTo>
                <a:lnTo>
                  <a:pt x="735" y="473"/>
                </a:lnTo>
                <a:lnTo>
                  <a:pt x="770" y="462"/>
                </a:lnTo>
                <a:lnTo>
                  <a:pt x="818" y="474"/>
                </a:lnTo>
                <a:lnTo>
                  <a:pt x="830" y="452"/>
                </a:lnTo>
                <a:lnTo>
                  <a:pt x="885" y="456"/>
                </a:lnTo>
                <a:lnTo>
                  <a:pt x="890" y="437"/>
                </a:lnTo>
                <a:lnTo>
                  <a:pt x="911" y="426"/>
                </a:lnTo>
                <a:lnTo>
                  <a:pt x="937" y="397"/>
                </a:lnTo>
                <a:lnTo>
                  <a:pt x="964" y="390"/>
                </a:lnTo>
                <a:close/>
              </a:path>
            </a:pathLst>
          </a:custGeom>
          <a:solidFill>
            <a:srgbClr val="00B050"/>
          </a:solidFill>
          <a:ln w="9525">
            <a:solidFill>
              <a:schemeClr val="bg1">
                <a:lumMod val="75000"/>
              </a:schemeClr>
            </a:solidFill>
            <a:miter lim="800000"/>
            <a:headEnd/>
            <a:tailEnd/>
          </a:ln>
          <a:extLst/>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20" name="Freeform 55"/>
          <p:cNvSpPr>
            <a:spLocks noChangeAspect="1" noEditPoints="1"/>
          </p:cNvSpPr>
          <p:nvPr/>
        </p:nvSpPr>
        <p:spPr bwMode="auto">
          <a:xfrm>
            <a:off x="3375027" y="1499393"/>
            <a:ext cx="909638" cy="1839913"/>
          </a:xfrm>
          <a:custGeom>
            <a:avLst/>
            <a:gdLst>
              <a:gd name="T0" fmla="*/ 2147483647 w 1169"/>
              <a:gd name="T1" fmla="*/ 2147483647 h 2782"/>
              <a:gd name="T2" fmla="*/ 2147483647 w 1169"/>
              <a:gd name="T3" fmla="*/ 0 h 2782"/>
              <a:gd name="T4" fmla="*/ 2147483647 w 1169"/>
              <a:gd name="T5" fmla="*/ 2147483647 h 2782"/>
              <a:gd name="T6" fmla="*/ 2147483647 w 1169"/>
              <a:gd name="T7" fmla="*/ 2147483647 h 2782"/>
              <a:gd name="T8" fmla="*/ 2147483647 w 1169"/>
              <a:gd name="T9" fmla="*/ 2147483647 h 2782"/>
              <a:gd name="T10" fmla="*/ 2147483647 w 1169"/>
              <a:gd name="T11" fmla="*/ 2147483647 h 2782"/>
              <a:gd name="T12" fmla="*/ 2147483647 w 1169"/>
              <a:gd name="T13" fmla="*/ 2147483647 h 2782"/>
              <a:gd name="T14" fmla="*/ 2147483647 w 1169"/>
              <a:gd name="T15" fmla="*/ 2147483647 h 2782"/>
              <a:gd name="T16" fmla="*/ 2147483647 w 1169"/>
              <a:gd name="T17" fmla="*/ 2147483647 h 2782"/>
              <a:gd name="T18" fmla="*/ 2147483647 w 1169"/>
              <a:gd name="T19" fmla="*/ 2147483647 h 2782"/>
              <a:gd name="T20" fmla="*/ 2147483647 w 1169"/>
              <a:gd name="T21" fmla="*/ 2147483647 h 2782"/>
              <a:gd name="T22" fmla="*/ 2147483647 w 1169"/>
              <a:gd name="T23" fmla="*/ 2147483647 h 2782"/>
              <a:gd name="T24" fmla="*/ 2147483647 w 1169"/>
              <a:gd name="T25" fmla="*/ 2147483647 h 2782"/>
              <a:gd name="T26" fmla="*/ 2147483647 w 1169"/>
              <a:gd name="T27" fmla="*/ 2147483647 h 2782"/>
              <a:gd name="T28" fmla="*/ 2147483647 w 1169"/>
              <a:gd name="T29" fmla="*/ 2147483647 h 2782"/>
              <a:gd name="T30" fmla="*/ 2147483647 w 1169"/>
              <a:gd name="T31" fmla="*/ 2147483647 h 2782"/>
              <a:gd name="T32" fmla="*/ 2147483647 w 1169"/>
              <a:gd name="T33" fmla="*/ 2147483647 h 2782"/>
              <a:gd name="T34" fmla="*/ 2147483647 w 1169"/>
              <a:gd name="T35" fmla="*/ 2147483647 h 2782"/>
              <a:gd name="T36" fmla="*/ 2147483647 w 1169"/>
              <a:gd name="T37" fmla="*/ 2147483647 h 2782"/>
              <a:gd name="T38" fmla="*/ 2147483647 w 1169"/>
              <a:gd name="T39" fmla="*/ 2147483647 h 2782"/>
              <a:gd name="T40" fmla="*/ 2147483647 w 1169"/>
              <a:gd name="T41" fmla="*/ 2147483647 h 2782"/>
              <a:gd name="T42" fmla="*/ 2147483647 w 1169"/>
              <a:gd name="T43" fmla="*/ 2147483647 h 2782"/>
              <a:gd name="T44" fmla="*/ 2147483647 w 1169"/>
              <a:gd name="T45" fmla="*/ 2147483647 h 2782"/>
              <a:gd name="T46" fmla="*/ 2147483647 w 1169"/>
              <a:gd name="T47" fmla="*/ 2147483647 h 2782"/>
              <a:gd name="T48" fmla="*/ 2147483647 w 1169"/>
              <a:gd name="T49" fmla="*/ 2147483647 h 2782"/>
              <a:gd name="T50" fmla="*/ 2147483647 w 1169"/>
              <a:gd name="T51" fmla="*/ 2147483647 h 2782"/>
              <a:gd name="T52" fmla="*/ 2147483647 w 1169"/>
              <a:gd name="T53" fmla="*/ 2147483647 h 2782"/>
              <a:gd name="T54" fmla="*/ 2147483647 w 1169"/>
              <a:gd name="T55" fmla="*/ 2147483647 h 2782"/>
              <a:gd name="T56" fmla="*/ 2147483647 w 1169"/>
              <a:gd name="T57" fmla="*/ 2147483647 h 2782"/>
              <a:gd name="T58" fmla="*/ 2147483647 w 1169"/>
              <a:gd name="T59" fmla="*/ 2147483647 h 2782"/>
              <a:gd name="T60" fmla="*/ 2147483647 w 1169"/>
              <a:gd name="T61" fmla="*/ 2147483647 h 2782"/>
              <a:gd name="T62" fmla="*/ 2147483647 w 1169"/>
              <a:gd name="T63" fmla="*/ 2147483647 h 2782"/>
              <a:gd name="T64" fmla="*/ 2147483647 w 1169"/>
              <a:gd name="T65" fmla="*/ 2147483647 h 2782"/>
              <a:gd name="T66" fmla="*/ 2147483647 w 1169"/>
              <a:gd name="T67" fmla="*/ 2147483647 h 2782"/>
              <a:gd name="T68" fmla="*/ 2147483647 w 1169"/>
              <a:gd name="T69" fmla="*/ 2147483647 h 2782"/>
              <a:gd name="T70" fmla="*/ 2147483647 w 1169"/>
              <a:gd name="T71" fmla="*/ 2147483647 h 2782"/>
              <a:gd name="T72" fmla="*/ 2147483647 w 1169"/>
              <a:gd name="T73" fmla="*/ 2147483647 h 2782"/>
              <a:gd name="T74" fmla="*/ 2147483647 w 1169"/>
              <a:gd name="T75" fmla="*/ 2147483647 h 2782"/>
              <a:gd name="T76" fmla="*/ 2147483647 w 1169"/>
              <a:gd name="T77" fmla="*/ 2147483647 h 2782"/>
              <a:gd name="T78" fmla="*/ 2147483647 w 1169"/>
              <a:gd name="T79" fmla="*/ 2147483647 h 2782"/>
              <a:gd name="T80" fmla="*/ 2147483647 w 1169"/>
              <a:gd name="T81" fmla="*/ 2147483647 h 2782"/>
              <a:gd name="T82" fmla="*/ 2147483647 w 1169"/>
              <a:gd name="T83" fmla="*/ 2147483647 h 2782"/>
              <a:gd name="T84" fmla="*/ 2147483647 w 1169"/>
              <a:gd name="T85" fmla="*/ 2147483647 h 2782"/>
              <a:gd name="T86" fmla="*/ 2147483647 w 1169"/>
              <a:gd name="T87" fmla="*/ 2147483647 h 2782"/>
              <a:gd name="T88" fmla="*/ 2147483647 w 1169"/>
              <a:gd name="T89" fmla="*/ 2147483647 h 2782"/>
              <a:gd name="T90" fmla="*/ 2147483647 w 1169"/>
              <a:gd name="T91" fmla="*/ 2147483647 h 2782"/>
              <a:gd name="T92" fmla="*/ 2147483647 w 1169"/>
              <a:gd name="T93" fmla="*/ 2147483647 h 2782"/>
              <a:gd name="T94" fmla="*/ 2147483647 w 1169"/>
              <a:gd name="T95" fmla="*/ 2147483647 h 2782"/>
              <a:gd name="T96" fmla="*/ 2147483647 w 1169"/>
              <a:gd name="T97" fmla="*/ 2147483647 h 2782"/>
              <a:gd name="T98" fmla="*/ 2147483647 w 1169"/>
              <a:gd name="T99" fmla="*/ 2147483647 h 2782"/>
              <a:gd name="T100" fmla="*/ 2147483647 w 1169"/>
              <a:gd name="T101" fmla="*/ 2147483647 h 27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69"/>
              <a:gd name="T154" fmla="*/ 0 h 2782"/>
              <a:gd name="T155" fmla="*/ 1169 w 1169"/>
              <a:gd name="T156" fmla="*/ 2782 h 27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69" h="2782">
                <a:moveTo>
                  <a:pt x="1124" y="522"/>
                </a:moveTo>
                <a:lnTo>
                  <a:pt x="1136" y="473"/>
                </a:lnTo>
                <a:lnTo>
                  <a:pt x="1133" y="439"/>
                </a:lnTo>
                <a:lnTo>
                  <a:pt x="1086" y="356"/>
                </a:lnTo>
                <a:lnTo>
                  <a:pt x="1092" y="325"/>
                </a:lnTo>
                <a:lnTo>
                  <a:pt x="1067" y="198"/>
                </a:lnTo>
                <a:lnTo>
                  <a:pt x="1012" y="126"/>
                </a:lnTo>
                <a:lnTo>
                  <a:pt x="985" y="107"/>
                </a:lnTo>
                <a:lnTo>
                  <a:pt x="935" y="98"/>
                </a:lnTo>
                <a:lnTo>
                  <a:pt x="823" y="0"/>
                </a:lnTo>
                <a:lnTo>
                  <a:pt x="792" y="59"/>
                </a:lnTo>
                <a:lnTo>
                  <a:pt x="778" y="136"/>
                </a:lnTo>
                <a:lnTo>
                  <a:pt x="717" y="121"/>
                </a:lnTo>
                <a:lnTo>
                  <a:pt x="650" y="140"/>
                </a:lnTo>
                <a:lnTo>
                  <a:pt x="629" y="236"/>
                </a:lnTo>
                <a:lnTo>
                  <a:pt x="581" y="215"/>
                </a:lnTo>
                <a:lnTo>
                  <a:pt x="543" y="258"/>
                </a:lnTo>
                <a:lnTo>
                  <a:pt x="505" y="360"/>
                </a:lnTo>
                <a:lnTo>
                  <a:pt x="516" y="439"/>
                </a:lnTo>
                <a:lnTo>
                  <a:pt x="454" y="525"/>
                </a:lnTo>
                <a:lnTo>
                  <a:pt x="433" y="597"/>
                </a:lnTo>
                <a:lnTo>
                  <a:pt x="379" y="625"/>
                </a:lnTo>
                <a:lnTo>
                  <a:pt x="366" y="800"/>
                </a:lnTo>
                <a:lnTo>
                  <a:pt x="307" y="922"/>
                </a:lnTo>
                <a:lnTo>
                  <a:pt x="340" y="966"/>
                </a:lnTo>
                <a:lnTo>
                  <a:pt x="335" y="1017"/>
                </a:lnTo>
                <a:lnTo>
                  <a:pt x="319" y="1036"/>
                </a:lnTo>
                <a:lnTo>
                  <a:pt x="267" y="1027"/>
                </a:lnTo>
                <a:lnTo>
                  <a:pt x="205" y="1053"/>
                </a:lnTo>
                <a:lnTo>
                  <a:pt x="141" y="1158"/>
                </a:lnTo>
                <a:lnTo>
                  <a:pt x="164" y="1220"/>
                </a:lnTo>
                <a:lnTo>
                  <a:pt x="143" y="1273"/>
                </a:lnTo>
                <a:lnTo>
                  <a:pt x="140" y="1347"/>
                </a:lnTo>
                <a:lnTo>
                  <a:pt x="145" y="1373"/>
                </a:lnTo>
                <a:lnTo>
                  <a:pt x="140" y="1482"/>
                </a:lnTo>
                <a:lnTo>
                  <a:pt x="155" y="1509"/>
                </a:lnTo>
                <a:lnTo>
                  <a:pt x="190" y="1538"/>
                </a:lnTo>
                <a:lnTo>
                  <a:pt x="195" y="1576"/>
                </a:lnTo>
                <a:lnTo>
                  <a:pt x="164" y="1628"/>
                </a:lnTo>
                <a:lnTo>
                  <a:pt x="136" y="1637"/>
                </a:lnTo>
                <a:lnTo>
                  <a:pt x="131" y="1649"/>
                </a:lnTo>
                <a:lnTo>
                  <a:pt x="148" y="1673"/>
                </a:lnTo>
                <a:lnTo>
                  <a:pt x="162" y="1733"/>
                </a:lnTo>
                <a:lnTo>
                  <a:pt x="148" y="1829"/>
                </a:lnTo>
                <a:lnTo>
                  <a:pt x="136" y="1848"/>
                </a:lnTo>
                <a:lnTo>
                  <a:pt x="86" y="1867"/>
                </a:lnTo>
                <a:lnTo>
                  <a:pt x="85" y="1891"/>
                </a:lnTo>
                <a:lnTo>
                  <a:pt x="59" y="1931"/>
                </a:lnTo>
                <a:lnTo>
                  <a:pt x="59" y="1962"/>
                </a:lnTo>
                <a:lnTo>
                  <a:pt x="66" y="1984"/>
                </a:lnTo>
                <a:lnTo>
                  <a:pt x="60" y="2036"/>
                </a:lnTo>
                <a:lnTo>
                  <a:pt x="17" y="2074"/>
                </a:lnTo>
                <a:lnTo>
                  <a:pt x="16" y="2024"/>
                </a:lnTo>
                <a:lnTo>
                  <a:pt x="0" y="2065"/>
                </a:lnTo>
                <a:lnTo>
                  <a:pt x="9" y="2154"/>
                </a:lnTo>
                <a:lnTo>
                  <a:pt x="21" y="2168"/>
                </a:lnTo>
                <a:lnTo>
                  <a:pt x="19" y="2189"/>
                </a:lnTo>
                <a:lnTo>
                  <a:pt x="31" y="2175"/>
                </a:lnTo>
                <a:lnTo>
                  <a:pt x="36" y="2161"/>
                </a:lnTo>
                <a:lnTo>
                  <a:pt x="43" y="2170"/>
                </a:lnTo>
                <a:lnTo>
                  <a:pt x="36" y="2189"/>
                </a:lnTo>
                <a:lnTo>
                  <a:pt x="50" y="2194"/>
                </a:lnTo>
                <a:lnTo>
                  <a:pt x="40" y="2199"/>
                </a:lnTo>
                <a:lnTo>
                  <a:pt x="24" y="2220"/>
                </a:lnTo>
                <a:lnTo>
                  <a:pt x="54" y="2232"/>
                </a:lnTo>
                <a:lnTo>
                  <a:pt x="59" y="2251"/>
                </a:lnTo>
                <a:lnTo>
                  <a:pt x="52" y="2283"/>
                </a:lnTo>
                <a:lnTo>
                  <a:pt x="74" y="2280"/>
                </a:lnTo>
                <a:lnTo>
                  <a:pt x="78" y="2304"/>
                </a:lnTo>
                <a:lnTo>
                  <a:pt x="64" y="2320"/>
                </a:lnTo>
                <a:lnTo>
                  <a:pt x="64" y="2373"/>
                </a:lnTo>
                <a:lnTo>
                  <a:pt x="81" y="2373"/>
                </a:lnTo>
                <a:lnTo>
                  <a:pt x="104" y="2462"/>
                </a:lnTo>
                <a:lnTo>
                  <a:pt x="126" y="2483"/>
                </a:lnTo>
                <a:lnTo>
                  <a:pt x="136" y="2509"/>
                </a:lnTo>
                <a:lnTo>
                  <a:pt x="159" y="2524"/>
                </a:lnTo>
                <a:lnTo>
                  <a:pt x="172" y="2547"/>
                </a:lnTo>
                <a:lnTo>
                  <a:pt x="172" y="2562"/>
                </a:lnTo>
                <a:lnTo>
                  <a:pt x="145" y="2566"/>
                </a:lnTo>
                <a:lnTo>
                  <a:pt x="141" y="2573"/>
                </a:lnTo>
                <a:lnTo>
                  <a:pt x="154" y="2607"/>
                </a:lnTo>
                <a:lnTo>
                  <a:pt x="124" y="2597"/>
                </a:lnTo>
                <a:lnTo>
                  <a:pt x="122" y="2610"/>
                </a:lnTo>
                <a:lnTo>
                  <a:pt x="176" y="2727"/>
                </a:lnTo>
                <a:lnTo>
                  <a:pt x="157" y="2776"/>
                </a:lnTo>
                <a:lnTo>
                  <a:pt x="183" y="2776"/>
                </a:lnTo>
                <a:lnTo>
                  <a:pt x="207" y="2782"/>
                </a:lnTo>
                <a:lnTo>
                  <a:pt x="247" y="2770"/>
                </a:lnTo>
                <a:lnTo>
                  <a:pt x="281" y="2769"/>
                </a:lnTo>
                <a:lnTo>
                  <a:pt x="304" y="2779"/>
                </a:lnTo>
                <a:lnTo>
                  <a:pt x="323" y="2743"/>
                </a:lnTo>
                <a:lnTo>
                  <a:pt x="317" y="2698"/>
                </a:lnTo>
                <a:lnTo>
                  <a:pt x="340" y="2645"/>
                </a:lnTo>
                <a:lnTo>
                  <a:pt x="360" y="2652"/>
                </a:lnTo>
                <a:lnTo>
                  <a:pt x="369" y="2631"/>
                </a:lnTo>
                <a:lnTo>
                  <a:pt x="390" y="2617"/>
                </a:lnTo>
                <a:lnTo>
                  <a:pt x="421" y="2619"/>
                </a:lnTo>
                <a:lnTo>
                  <a:pt x="438" y="2626"/>
                </a:lnTo>
                <a:lnTo>
                  <a:pt x="510" y="2628"/>
                </a:lnTo>
                <a:lnTo>
                  <a:pt x="521" y="2586"/>
                </a:lnTo>
                <a:lnTo>
                  <a:pt x="555" y="2505"/>
                </a:lnTo>
                <a:lnTo>
                  <a:pt x="557" y="2464"/>
                </a:lnTo>
                <a:lnTo>
                  <a:pt x="566" y="2437"/>
                </a:lnTo>
                <a:lnTo>
                  <a:pt x="562" y="2409"/>
                </a:lnTo>
                <a:lnTo>
                  <a:pt x="581" y="2364"/>
                </a:lnTo>
                <a:lnTo>
                  <a:pt x="579" y="2342"/>
                </a:lnTo>
                <a:lnTo>
                  <a:pt x="571" y="2330"/>
                </a:lnTo>
                <a:lnTo>
                  <a:pt x="583" y="2309"/>
                </a:lnTo>
                <a:lnTo>
                  <a:pt x="578" y="2292"/>
                </a:lnTo>
                <a:lnTo>
                  <a:pt x="567" y="2278"/>
                </a:lnTo>
                <a:lnTo>
                  <a:pt x="567" y="2259"/>
                </a:lnTo>
                <a:lnTo>
                  <a:pt x="590" y="2265"/>
                </a:lnTo>
                <a:lnTo>
                  <a:pt x="583" y="2251"/>
                </a:lnTo>
                <a:lnTo>
                  <a:pt x="590" y="2179"/>
                </a:lnTo>
                <a:lnTo>
                  <a:pt x="555" y="2158"/>
                </a:lnTo>
                <a:lnTo>
                  <a:pt x="578" y="2161"/>
                </a:lnTo>
                <a:lnTo>
                  <a:pt x="597" y="2158"/>
                </a:lnTo>
                <a:lnTo>
                  <a:pt x="600" y="2149"/>
                </a:lnTo>
                <a:lnTo>
                  <a:pt x="581" y="2132"/>
                </a:lnTo>
                <a:lnTo>
                  <a:pt x="531" y="2120"/>
                </a:lnTo>
                <a:lnTo>
                  <a:pt x="574" y="2113"/>
                </a:lnTo>
                <a:lnTo>
                  <a:pt x="598" y="2122"/>
                </a:lnTo>
                <a:lnTo>
                  <a:pt x="612" y="2115"/>
                </a:lnTo>
                <a:lnTo>
                  <a:pt x="616" y="2096"/>
                </a:lnTo>
                <a:lnTo>
                  <a:pt x="642" y="2094"/>
                </a:lnTo>
                <a:lnTo>
                  <a:pt x="673" y="2058"/>
                </a:lnTo>
                <a:lnTo>
                  <a:pt x="673" y="2036"/>
                </a:lnTo>
                <a:lnTo>
                  <a:pt x="686" y="2039"/>
                </a:lnTo>
                <a:lnTo>
                  <a:pt x="688" y="2063"/>
                </a:lnTo>
                <a:lnTo>
                  <a:pt x="711" y="2058"/>
                </a:lnTo>
                <a:lnTo>
                  <a:pt x="724" y="2034"/>
                </a:lnTo>
                <a:lnTo>
                  <a:pt x="750" y="2010"/>
                </a:lnTo>
                <a:lnTo>
                  <a:pt x="743" y="1988"/>
                </a:lnTo>
                <a:lnTo>
                  <a:pt x="766" y="1994"/>
                </a:lnTo>
                <a:lnTo>
                  <a:pt x="764" y="1982"/>
                </a:lnTo>
                <a:lnTo>
                  <a:pt x="776" y="1974"/>
                </a:lnTo>
                <a:lnTo>
                  <a:pt x="773" y="1965"/>
                </a:lnTo>
                <a:lnTo>
                  <a:pt x="674" y="1991"/>
                </a:lnTo>
                <a:lnTo>
                  <a:pt x="652" y="1986"/>
                </a:lnTo>
                <a:lnTo>
                  <a:pt x="643" y="1994"/>
                </a:lnTo>
                <a:lnTo>
                  <a:pt x="626" y="1972"/>
                </a:lnTo>
                <a:lnTo>
                  <a:pt x="579" y="1953"/>
                </a:lnTo>
                <a:lnTo>
                  <a:pt x="554" y="1958"/>
                </a:lnTo>
                <a:lnTo>
                  <a:pt x="543" y="1951"/>
                </a:lnTo>
                <a:lnTo>
                  <a:pt x="560" y="1934"/>
                </a:lnTo>
                <a:lnTo>
                  <a:pt x="588" y="1932"/>
                </a:lnTo>
                <a:lnTo>
                  <a:pt x="614" y="1932"/>
                </a:lnTo>
                <a:lnTo>
                  <a:pt x="631" y="1950"/>
                </a:lnTo>
                <a:lnTo>
                  <a:pt x="645" y="1936"/>
                </a:lnTo>
                <a:lnTo>
                  <a:pt x="673" y="1951"/>
                </a:lnTo>
                <a:lnTo>
                  <a:pt x="678" y="1939"/>
                </a:lnTo>
                <a:lnTo>
                  <a:pt x="693" y="1965"/>
                </a:lnTo>
                <a:lnTo>
                  <a:pt x="709" y="1969"/>
                </a:lnTo>
                <a:lnTo>
                  <a:pt x="767" y="1934"/>
                </a:lnTo>
                <a:lnTo>
                  <a:pt x="786" y="1900"/>
                </a:lnTo>
                <a:lnTo>
                  <a:pt x="798" y="1858"/>
                </a:lnTo>
                <a:lnTo>
                  <a:pt x="786" y="1831"/>
                </a:lnTo>
                <a:lnTo>
                  <a:pt x="762" y="1815"/>
                </a:lnTo>
                <a:lnTo>
                  <a:pt x="743" y="1790"/>
                </a:lnTo>
                <a:lnTo>
                  <a:pt x="757" y="1781"/>
                </a:lnTo>
                <a:lnTo>
                  <a:pt x="716" y="1764"/>
                </a:lnTo>
                <a:lnTo>
                  <a:pt x="705" y="1729"/>
                </a:lnTo>
                <a:lnTo>
                  <a:pt x="674" y="1735"/>
                </a:lnTo>
                <a:lnTo>
                  <a:pt x="654" y="1716"/>
                </a:lnTo>
                <a:lnTo>
                  <a:pt x="643" y="1757"/>
                </a:lnTo>
                <a:lnTo>
                  <a:pt x="585" y="1814"/>
                </a:lnTo>
                <a:lnTo>
                  <a:pt x="533" y="1817"/>
                </a:lnTo>
                <a:lnTo>
                  <a:pt x="604" y="1776"/>
                </a:lnTo>
                <a:lnTo>
                  <a:pt x="640" y="1729"/>
                </a:lnTo>
                <a:lnTo>
                  <a:pt x="638" y="1705"/>
                </a:lnTo>
                <a:lnTo>
                  <a:pt x="623" y="1704"/>
                </a:lnTo>
                <a:lnTo>
                  <a:pt x="629" y="1671"/>
                </a:lnTo>
                <a:lnTo>
                  <a:pt x="609" y="1533"/>
                </a:lnTo>
                <a:lnTo>
                  <a:pt x="616" y="1507"/>
                </a:lnTo>
                <a:lnTo>
                  <a:pt x="612" y="1497"/>
                </a:lnTo>
                <a:lnTo>
                  <a:pt x="640" y="1511"/>
                </a:lnTo>
                <a:lnTo>
                  <a:pt x="633" y="1458"/>
                </a:lnTo>
                <a:lnTo>
                  <a:pt x="647" y="1390"/>
                </a:lnTo>
                <a:lnTo>
                  <a:pt x="628" y="1360"/>
                </a:lnTo>
                <a:lnTo>
                  <a:pt x="628" y="1335"/>
                </a:lnTo>
                <a:lnTo>
                  <a:pt x="655" y="1351"/>
                </a:lnTo>
                <a:lnTo>
                  <a:pt x="674" y="1318"/>
                </a:lnTo>
                <a:lnTo>
                  <a:pt x="674" y="1286"/>
                </a:lnTo>
                <a:lnTo>
                  <a:pt x="667" y="1255"/>
                </a:lnTo>
                <a:lnTo>
                  <a:pt x="688" y="1282"/>
                </a:lnTo>
                <a:lnTo>
                  <a:pt x="704" y="1261"/>
                </a:lnTo>
                <a:lnTo>
                  <a:pt x="714" y="1268"/>
                </a:lnTo>
                <a:lnTo>
                  <a:pt x="729" y="1227"/>
                </a:lnTo>
                <a:lnTo>
                  <a:pt x="752" y="1193"/>
                </a:lnTo>
                <a:lnTo>
                  <a:pt x="752" y="1172"/>
                </a:lnTo>
                <a:lnTo>
                  <a:pt x="780" y="1172"/>
                </a:lnTo>
                <a:lnTo>
                  <a:pt x="824" y="1117"/>
                </a:lnTo>
                <a:lnTo>
                  <a:pt x="836" y="1127"/>
                </a:lnTo>
                <a:lnTo>
                  <a:pt x="854" y="1113"/>
                </a:lnTo>
                <a:lnTo>
                  <a:pt x="869" y="1086"/>
                </a:lnTo>
                <a:lnTo>
                  <a:pt x="881" y="1089"/>
                </a:lnTo>
                <a:lnTo>
                  <a:pt x="924" y="1046"/>
                </a:lnTo>
                <a:lnTo>
                  <a:pt x="969" y="938"/>
                </a:lnTo>
                <a:lnTo>
                  <a:pt x="990" y="931"/>
                </a:lnTo>
                <a:lnTo>
                  <a:pt x="981" y="907"/>
                </a:lnTo>
                <a:lnTo>
                  <a:pt x="955" y="885"/>
                </a:lnTo>
                <a:lnTo>
                  <a:pt x="952" y="862"/>
                </a:lnTo>
                <a:lnTo>
                  <a:pt x="945" y="849"/>
                </a:lnTo>
                <a:lnTo>
                  <a:pt x="966" y="823"/>
                </a:lnTo>
                <a:lnTo>
                  <a:pt x="978" y="773"/>
                </a:lnTo>
                <a:lnTo>
                  <a:pt x="957" y="747"/>
                </a:lnTo>
                <a:lnTo>
                  <a:pt x="981" y="716"/>
                </a:lnTo>
                <a:lnTo>
                  <a:pt x="995" y="719"/>
                </a:lnTo>
                <a:lnTo>
                  <a:pt x="995" y="701"/>
                </a:lnTo>
                <a:lnTo>
                  <a:pt x="1011" y="688"/>
                </a:lnTo>
                <a:lnTo>
                  <a:pt x="990" y="661"/>
                </a:lnTo>
                <a:lnTo>
                  <a:pt x="1024" y="682"/>
                </a:lnTo>
                <a:lnTo>
                  <a:pt x="1021" y="661"/>
                </a:lnTo>
                <a:lnTo>
                  <a:pt x="1026" y="658"/>
                </a:lnTo>
                <a:lnTo>
                  <a:pt x="1024" y="625"/>
                </a:lnTo>
                <a:lnTo>
                  <a:pt x="1036" y="621"/>
                </a:lnTo>
                <a:lnTo>
                  <a:pt x="1050" y="640"/>
                </a:lnTo>
                <a:lnTo>
                  <a:pt x="1055" y="618"/>
                </a:lnTo>
                <a:lnTo>
                  <a:pt x="1090" y="644"/>
                </a:lnTo>
                <a:lnTo>
                  <a:pt x="1095" y="625"/>
                </a:lnTo>
                <a:lnTo>
                  <a:pt x="1135" y="616"/>
                </a:lnTo>
                <a:lnTo>
                  <a:pt x="1159" y="633"/>
                </a:lnTo>
                <a:lnTo>
                  <a:pt x="1169" y="616"/>
                </a:lnTo>
                <a:lnTo>
                  <a:pt x="1164" y="597"/>
                </a:lnTo>
                <a:lnTo>
                  <a:pt x="1124" y="522"/>
                </a:lnTo>
                <a:close/>
                <a:moveTo>
                  <a:pt x="559" y="2603"/>
                </a:moveTo>
                <a:lnTo>
                  <a:pt x="583" y="2560"/>
                </a:lnTo>
                <a:lnTo>
                  <a:pt x="611" y="2461"/>
                </a:lnTo>
                <a:lnTo>
                  <a:pt x="629" y="2388"/>
                </a:lnTo>
                <a:lnTo>
                  <a:pt x="629" y="2380"/>
                </a:lnTo>
                <a:lnTo>
                  <a:pt x="614" y="2406"/>
                </a:lnTo>
                <a:lnTo>
                  <a:pt x="597" y="2471"/>
                </a:lnTo>
                <a:lnTo>
                  <a:pt x="585" y="2486"/>
                </a:lnTo>
                <a:lnTo>
                  <a:pt x="567" y="2524"/>
                </a:lnTo>
                <a:lnTo>
                  <a:pt x="559" y="2603"/>
                </a:lnTo>
                <a:close/>
                <a:moveTo>
                  <a:pt x="754" y="2459"/>
                </a:moveTo>
                <a:lnTo>
                  <a:pt x="766" y="2450"/>
                </a:lnTo>
                <a:lnTo>
                  <a:pt x="781" y="2418"/>
                </a:lnTo>
                <a:lnTo>
                  <a:pt x="811" y="2387"/>
                </a:lnTo>
                <a:lnTo>
                  <a:pt x="811" y="2378"/>
                </a:lnTo>
                <a:lnTo>
                  <a:pt x="831" y="2361"/>
                </a:lnTo>
                <a:lnTo>
                  <a:pt x="824" y="2342"/>
                </a:lnTo>
                <a:lnTo>
                  <a:pt x="821" y="2301"/>
                </a:lnTo>
                <a:lnTo>
                  <a:pt x="838" y="2285"/>
                </a:lnTo>
                <a:lnTo>
                  <a:pt x="838" y="2261"/>
                </a:lnTo>
                <a:lnTo>
                  <a:pt x="826" y="2256"/>
                </a:lnTo>
                <a:lnTo>
                  <a:pt x="816" y="2270"/>
                </a:lnTo>
                <a:lnTo>
                  <a:pt x="800" y="2263"/>
                </a:lnTo>
                <a:lnTo>
                  <a:pt x="762" y="2313"/>
                </a:lnTo>
                <a:lnTo>
                  <a:pt x="750" y="2356"/>
                </a:lnTo>
                <a:lnTo>
                  <a:pt x="752" y="2371"/>
                </a:lnTo>
                <a:lnTo>
                  <a:pt x="748" y="2404"/>
                </a:lnTo>
                <a:lnTo>
                  <a:pt x="755" y="2414"/>
                </a:lnTo>
                <a:lnTo>
                  <a:pt x="755" y="2430"/>
                </a:lnTo>
                <a:lnTo>
                  <a:pt x="764" y="2428"/>
                </a:lnTo>
                <a:lnTo>
                  <a:pt x="754" y="2459"/>
                </a:lnTo>
                <a:close/>
              </a:path>
            </a:pathLst>
          </a:custGeom>
          <a:solidFill>
            <a:schemeClr val="accent6"/>
          </a:solidFill>
          <a:ln w="9525">
            <a:solidFill>
              <a:schemeClr val="bg1">
                <a:lumMod val="75000"/>
              </a:schemeClr>
            </a:solidFill>
            <a:miter lim="800000"/>
            <a:headEnd/>
            <a:tailEnd/>
          </a:ln>
          <a:extLst/>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21" name="Freeform 56" descr="Wide downward diagonal"/>
          <p:cNvSpPr>
            <a:spLocks noChangeAspect="1"/>
          </p:cNvSpPr>
          <p:nvPr/>
        </p:nvSpPr>
        <p:spPr bwMode="auto">
          <a:xfrm>
            <a:off x="1608140" y="3080543"/>
            <a:ext cx="223837" cy="203200"/>
          </a:xfrm>
          <a:custGeom>
            <a:avLst/>
            <a:gdLst>
              <a:gd name="T0" fmla="*/ 2147483647 w 290"/>
              <a:gd name="T1" fmla="*/ 2147483647 h 305"/>
              <a:gd name="T2" fmla="*/ 2147483647 w 290"/>
              <a:gd name="T3" fmla="*/ 2147483647 h 305"/>
              <a:gd name="T4" fmla="*/ 2147483647 w 290"/>
              <a:gd name="T5" fmla="*/ 2147483647 h 305"/>
              <a:gd name="T6" fmla="*/ 0 w 290"/>
              <a:gd name="T7" fmla="*/ 2147483647 h 305"/>
              <a:gd name="T8" fmla="*/ 2147483647 w 290"/>
              <a:gd name="T9" fmla="*/ 2147483647 h 305"/>
              <a:gd name="T10" fmla="*/ 2147483647 w 290"/>
              <a:gd name="T11" fmla="*/ 2147483647 h 305"/>
              <a:gd name="T12" fmla="*/ 2147483647 w 290"/>
              <a:gd name="T13" fmla="*/ 2147483647 h 305"/>
              <a:gd name="T14" fmla="*/ 2147483647 w 290"/>
              <a:gd name="T15" fmla="*/ 2147483647 h 305"/>
              <a:gd name="T16" fmla="*/ 2147483647 w 290"/>
              <a:gd name="T17" fmla="*/ 2147483647 h 305"/>
              <a:gd name="T18" fmla="*/ 2147483647 w 290"/>
              <a:gd name="T19" fmla="*/ 2147483647 h 305"/>
              <a:gd name="T20" fmla="*/ 2147483647 w 290"/>
              <a:gd name="T21" fmla="*/ 2147483647 h 305"/>
              <a:gd name="T22" fmla="*/ 2147483647 w 290"/>
              <a:gd name="T23" fmla="*/ 2147483647 h 305"/>
              <a:gd name="T24" fmla="*/ 2147483647 w 290"/>
              <a:gd name="T25" fmla="*/ 2147483647 h 305"/>
              <a:gd name="T26" fmla="*/ 2147483647 w 290"/>
              <a:gd name="T27" fmla="*/ 2147483647 h 305"/>
              <a:gd name="T28" fmla="*/ 2147483647 w 290"/>
              <a:gd name="T29" fmla="*/ 2147483647 h 305"/>
              <a:gd name="T30" fmla="*/ 2147483647 w 290"/>
              <a:gd name="T31" fmla="*/ 2147483647 h 305"/>
              <a:gd name="T32" fmla="*/ 2147483647 w 290"/>
              <a:gd name="T33" fmla="*/ 2147483647 h 305"/>
              <a:gd name="T34" fmla="*/ 2147483647 w 290"/>
              <a:gd name="T35" fmla="*/ 2147483647 h 305"/>
              <a:gd name="T36" fmla="*/ 2147483647 w 290"/>
              <a:gd name="T37" fmla="*/ 2147483647 h 305"/>
              <a:gd name="T38" fmla="*/ 2147483647 w 290"/>
              <a:gd name="T39" fmla="*/ 2147483647 h 305"/>
              <a:gd name="T40" fmla="*/ 2147483647 w 290"/>
              <a:gd name="T41" fmla="*/ 2147483647 h 305"/>
              <a:gd name="T42" fmla="*/ 2147483647 w 290"/>
              <a:gd name="T43" fmla="*/ 2147483647 h 305"/>
              <a:gd name="T44" fmla="*/ 2147483647 w 290"/>
              <a:gd name="T45" fmla="*/ 2147483647 h 305"/>
              <a:gd name="T46" fmla="*/ 2147483647 w 290"/>
              <a:gd name="T47" fmla="*/ 2147483647 h 305"/>
              <a:gd name="T48" fmla="*/ 2147483647 w 290"/>
              <a:gd name="T49" fmla="*/ 2147483647 h 305"/>
              <a:gd name="T50" fmla="*/ 2147483647 w 290"/>
              <a:gd name="T51" fmla="*/ 2147483647 h 305"/>
              <a:gd name="T52" fmla="*/ 2147483647 w 290"/>
              <a:gd name="T53" fmla="*/ 2147483647 h 305"/>
              <a:gd name="T54" fmla="*/ 2147483647 w 290"/>
              <a:gd name="T55" fmla="*/ 2147483647 h 305"/>
              <a:gd name="T56" fmla="*/ 2147483647 w 290"/>
              <a:gd name="T57" fmla="*/ 2147483647 h 305"/>
              <a:gd name="T58" fmla="*/ 2147483647 w 290"/>
              <a:gd name="T59" fmla="*/ 2147483647 h 305"/>
              <a:gd name="T60" fmla="*/ 2147483647 w 290"/>
              <a:gd name="T61" fmla="*/ 2147483647 h 305"/>
              <a:gd name="T62" fmla="*/ 2147483647 w 290"/>
              <a:gd name="T63" fmla="*/ 2147483647 h 305"/>
              <a:gd name="T64" fmla="*/ 2147483647 w 290"/>
              <a:gd name="T65" fmla="*/ 2147483647 h 305"/>
              <a:gd name="T66" fmla="*/ 2147483647 w 290"/>
              <a:gd name="T67" fmla="*/ 2147483647 h 305"/>
              <a:gd name="T68" fmla="*/ 2147483647 w 290"/>
              <a:gd name="T69" fmla="*/ 0 h 305"/>
              <a:gd name="T70" fmla="*/ 2147483647 w 290"/>
              <a:gd name="T71" fmla="*/ 2147483647 h 305"/>
              <a:gd name="T72" fmla="*/ 2147483647 w 290"/>
              <a:gd name="T73" fmla="*/ 2147483647 h 305"/>
              <a:gd name="T74" fmla="*/ 2147483647 w 290"/>
              <a:gd name="T75" fmla="*/ 2147483647 h 305"/>
              <a:gd name="T76" fmla="*/ 2147483647 w 290"/>
              <a:gd name="T77" fmla="*/ 2147483647 h 305"/>
              <a:gd name="T78" fmla="*/ 2147483647 w 290"/>
              <a:gd name="T79" fmla="*/ 2147483647 h 305"/>
              <a:gd name="T80" fmla="*/ 2147483647 w 290"/>
              <a:gd name="T81" fmla="*/ 2147483647 h 305"/>
              <a:gd name="T82" fmla="*/ 2147483647 w 290"/>
              <a:gd name="T83" fmla="*/ 2147483647 h 305"/>
              <a:gd name="T84" fmla="*/ 2147483647 w 290"/>
              <a:gd name="T85" fmla="*/ 2147483647 h 3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0"/>
              <a:gd name="T130" fmla="*/ 0 h 305"/>
              <a:gd name="T131" fmla="*/ 290 w 290"/>
              <a:gd name="T132" fmla="*/ 305 h 3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0" h="305">
                <a:moveTo>
                  <a:pt x="61" y="107"/>
                </a:moveTo>
                <a:lnTo>
                  <a:pt x="38" y="102"/>
                </a:lnTo>
                <a:lnTo>
                  <a:pt x="29" y="128"/>
                </a:lnTo>
                <a:lnTo>
                  <a:pt x="0" y="138"/>
                </a:lnTo>
                <a:lnTo>
                  <a:pt x="26" y="172"/>
                </a:lnTo>
                <a:lnTo>
                  <a:pt x="28" y="214"/>
                </a:lnTo>
                <a:lnTo>
                  <a:pt x="48" y="234"/>
                </a:lnTo>
                <a:lnTo>
                  <a:pt x="81" y="219"/>
                </a:lnTo>
                <a:lnTo>
                  <a:pt x="102" y="198"/>
                </a:lnTo>
                <a:lnTo>
                  <a:pt x="169" y="203"/>
                </a:lnTo>
                <a:lnTo>
                  <a:pt x="188" y="245"/>
                </a:lnTo>
                <a:lnTo>
                  <a:pt x="176" y="291"/>
                </a:lnTo>
                <a:lnTo>
                  <a:pt x="180" y="303"/>
                </a:lnTo>
                <a:lnTo>
                  <a:pt x="183" y="305"/>
                </a:lnTo>
                <a:lnTo>
                  <a:pt x="217" y="296"/>
                </a:lnTo>
                <a:lnTo>
                  <a:pt x="230" y="276"/>
                </a:lnTo>
                <a:lnTo>
                  <a:pt x="257" y="277"/>
                </a:lnTo>
                <a:lnTo>
                  <a:pt x="273" y="265"/>
                </a:lnTo>
                <a:lnTo>
                  <a:pt x="269" y="221"/>
                </a:lnTo>
                <a:lnTo>
                  <a:pt x="280" y="252"/>
                </a:lnTo>
                <a:lnTo>
                  <a:pt x="290" y="229"/>
                </a:lnTo>
                <a:lnTo>
                  <a:pt x="286" y="202"/>
                </a:lnTo>
                <a:lnTo>
                  <a:pt x="278" y="193"/>
                </a:lnTo>
                <a:lnTo>
                  <a:pt x="249" y="190"/>
                </a:lnTo>
                <a:lnTo>
                  <a:pt x="266" y="171"/>
                </a:lnTo>
                <a:lnTo>
                  <a:pt x="276" y="133"/>
                </a:lnTo>
                <a:lnTo>
                  <a:pt x="264" y="102"/>
                </a:lnTo>
                <a:lnTo>
                  <a:pt x="259" y="76"/>
                </a:lnTo>
                <a:lnTo>
                  <a:pt x="228" y="52"/>
                </a:lnTo>
                <a:lnTo>
                  <a:pt x="174" y="52"/>
                </a:lnTo>
                <a:lnTo>
                  <a:pt x="140" y="62"/>
                </a:lnTo>
                <a:lnTo>
                  <a:pt x="140" y="54"/>
                </a:lnTo>
                <a:lnTo>
                  <a:pt x="169" y="33"/>
                </a:lnTo>
                <a:lnTo>
                  <a:pt x="154" y="9"/>
                </a:lnTo>
                <a:lnTo>
                  <a:pt x="136" y="0"/>
                </a:lnTo>
                <a:lnTo>
                  <a:pt x="131" y="9"/>
                </a:lnTo>
                <a:lnTo>
                  <a:pt x="123" y="12"/>
                </a:lnTo>
                <a:lnTo>
                  <a:pt x="116" y="23"/>
                </a:lnTo>
                <a:lnTo>
                  <a:pt x="109" y="52"/>
                </a:lnTo>
                <a:lnTo>
                  <a:pt x="100" y="64"/>
                </a:lnTo>
                <a:lnTo>
                  <a:pt x="90" y="66"/>
                </a:lnTo>
                <a:lnTo>
                  <a:pt x="78" y="90"/>
                </a:lnTo>
                <a:lnTo>
                  <a:pt x="61" y="107"/>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22" name="Freeform 57" descr="Wide downward diagonal"/>
          <p:cNvSpPr>
            <a:spLocks noChangeAspect="1"/>
          </p:cNvSpPr>
          <p:nvPr/>
        </p:nvSpPr>
        <p:spPr bwMode="auto">
          <a:xfrm>
            <a:off x="2476502" y="3809206"/>
            <a:ext cx="328613" cy="260350"/>
          </a:xfrm>
          <a:custGeom>
            <a:avLst/>
            <a:gdLst>
              <a:gd name="T0" fmla="*/ 2147483647 w 425"/>
              <a:gd name="T1" fmla="*/ 2147483647 h 394"/>
              <a:gd name="T2" fmla="*/ 2147483647 w 425"/>
              <a:gd name="T3" fmla="*/ 2147483647 h 394"/>
              <a:gd name="T4" fmla="*/ 2147483647 w 425"/>
              <a:gd name="T5" fmla="*/ 2147483647 h 394"/>
              <a:gd name="T6" fmla="*/ 2147483647 w 425"/>
              <a:gd name="T7" fmla="*/ 2147483647 h 394"/>
              <a:gd name="T8" fmla="*/ 2147483647 w 425"/>
              <a:gd name="T9" fmla="*/ 2147483647 h 394"/>
              <a:gd name="T10" fmla="*/ 2147483647 w 425"/>
              <a:gd name="T11" fmla="*/ 2147483647 h 394"/>
              <a:gd name="T12" fmla="*/ 2147483647 w 425"/>
              <a:gd name="T13" fmla="*/ 2147483647 h 394"/>
              <a:gd name="T14" fmla="*/ 2147483647 w 425"/>
              <a:gd name="T15" fmla="*/ 2147483647 h 394"/>
              <a:gd name="T16" fmla="*/ 2147483647 w 425"/>
              <a:gd name="T17" fmla="*/ 2147483647 h 394"/>
              <a:gd name="T18" fmla="*/ 2147483647 w 425"/>
              <a:gd name="T19" fmla="*/ 2147483647 h 394"/>
              <a:gd name="T20" fmla="*/ 2147483647 w 425"/>
              <a:gd name="T21" fmla="*/ 2147483647 h 394"/>
              <a:gd name="T22" fmla="*/ 2147483647 w 425"/>
              <a:gd name="T23" fmla="*/ 2147483647 h 394"/>
              <a:gd name="T24" fmla="*/ 2147483647 w 425"/>
              <a:gd name="T25" fmla="*/ 2147483647 h 394"/>
              <a:gd name="T26" fmla="*/ 2147483647 w 425"/>
              <a:gd name="T27" fmla="*/ 2147483647 h 394"/>
              <a:gd name="T28" fmla="*/ 2147483647 w 425"/>
              <a:gd name="T29" fmla="*/ 2147483647 h 394"/>
              <a:gd name="T30" fmla="*/ 2147483647 w 425"/>
              <a:gd name="T31" fmla="*/ 2147483647 h 394"/>
              <a:gd name="T32" fmla="*/ 2147483647 w 425"/>
              <a:gd name="T33" fmla="*/ 2147483647 h 394"/>
              <a:gd name="T34" fmla="*/ 2147483647 w 425"/>
              <a:gd name="T35" fmla="*/ 2147483647 h 394"/>
              <a:gd name="T36" fmla="*/ 2147483647 w 425"/>
              <a:gd name="T37" fmla="*/ 2147483647 h 394"/>
              <a:gd name="T38" fmla="*/ 2147483647 w 425"/>
              <a:gd name="T39" fmla="*/ 2147483647 h 394"/>
              <a:gd name="T40" fmla="*/ 2147483647 w 425"/>
              <a:gd name="T41" fmla="*/ 2147483647 h 394"/>
              <a:gd name="T42" fmla="*/ 2147483647 w 425"/>
              <a:gd name="T43" fmla="*/ 2147483647 h 394"/>
              <a:gd name="T44" fmla="*/ 2147483647 w 425"/>
              <a:gd name="T45" fmla="*/ 2147483647 h 394"/>
              <a:gd name="T46" fmla="*/ 2147483647 w 425"/>
              <a:gd name="T47" fmla="*/ 2147483647 h 394"/>
              <a:gd name="T48" fmla="*/ 2147483647 w 425"/>
              <a:gd name="T49" fmla="*/ 2147483647 h 394"/>
              <a:gd name="T50" fmla="*/ 2147483647 w 425"/>
              <a:gd name="T51" fmla="*/ 2147483647 h 394"/>
              <a:gd name="T52" fmla="*/ 2147483647 w 425"/>
              <a:gd name="T53" fmla="*/ 2147483647 h 394"/>
              <a:gd name="T54" fmla="*/ 2147483647 w 425"/>
              <a:gd name="T55" fmla="*/ 2147483647 h 394"/>
              <a:gd name="T56" fmla="*/ 2147483647 w 425"/>
              <a:gd name="T57" fmla="*/ 2147483647 h 394"/>
              <a:gd name="T58" fmla="*/ 2147483647 w 425"/>
              <a:gd name="T59" fmla="*/ 2147483647 h 394"/>
              <a:gd name="T60" fmla="*/ 2147483647 w 425"/>
              <a:gd name="T61" fmla="*/ 2147483647 h 394"/>
              <a:gd name="T62" fmla="*/ 2147483647 w 425"/>
              <a:gd name="T63" fmla="*/ 2147483647 h 394"/>
              <a:gd name="T64" fmla="*/ 2147483647 w 425"/>
              <a:gd name="T65" fmla="*/ 2147483647 h 394"/>
              <a:gd name="T66" fmla="*/ 2147483647 w 425"/>
              <a:gd name="T67" fmla="*/ 2147483647 h 394"/>
              <a:gd name="T68" fmla="*/ 2147483647 w 425"/>
              <a:gd name="T69" fmla="*/ 2147483647 h 394"/>
              <a:gd name="T70" fmla="*/ 2147483647 w 425"/>
              <a:gd name="T71" fmla="*/ 2147483647 h 394"/>
              <a:gd name="T72" fmla="*/ 2147483647 w 425"/>
              <a:gd name="T73" fmla="*/ 2147483647 h 394"/>
              <a:gd name="T74" fmla="*/ 2147483647 w 425"/>
              <a:gd name="T75" fmla="*/ 2147483647 h 394"/>
              <a:gd name="T76" fmla="*/ 2147483647 w 425"/>
              <a:gd name="T77" fmla="*/ 0 h 394"/>
              <a:gd name="T78" fmla="*/ 2147483647 w 425"/>
              <a:gd name="T79" fmla="*/ 0 h 394"/>
              <a:gd name="T80" fmla="*/ 2147483647 w 425"/>
              <a:gd name="T81" fmla="*/ 2147483647 h 394"/>
              <a:gd name="T82" fmla="*/ 2147483647 w 425"/>
              <a:gd name="T83" fmla="*/ 2147483647 h 394"/>
              <a:gd name="T84" fmla="*/ 2147483647 w 425"/>
              <a:gd name="T85" fmla="*/ 2147483647 h 394"/>
              <a:gd name="T86" fmla="*/ 0 w 425"/>
              <a:gd name="T87" fmla="*/ 2147483647 h 394"/>
              <a:gd name="T88" fmla="*/ 2147483647 w 425"/>
              <a:gd name="T89" fmla="*/ 2147483647 h 3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5"/>
              <a:gd name="T136" fmla="*/ 0 h 394"/>
              <a:gd name="T137" fmla="*/ 425 w 425"/>
              <a:gd name="T138" fmla="*/ 394 h 3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5" h="394">
                <a:moveTo>
                  <a:pt x="2" y="96"/>
                </a:moveTo>
                <a:lnTo>
                  <a:pt x="26" y="113"/>
                </a:lnTo>
                <a:lnTo>
                  <a:pt x="52" y="115"/>
                </a:lnTo>
                <a:lnTo>
                  <a:pt x="66" y="162"/>
                </a:lnTo>
                <a:lnTo>
                  <a:pt x="119" y="198"/>
                </a:lnTo>
                <a:lnTo>
                  <a:pt x="147" y="212"/>
                </a:lnTo>
                <a:lnTo>
                  <a:pt x="161" y="246"/>
                </a:lnTo>
                <a:lnTo>
                  <a:pt x="163" y="285"/>
                </a:lnTo>
                <a:lnTo>
                  <a:pt x="207" y="301"/>
                </a:lnTo>
                <a:lnTo>
                  <a:pt x="238" y="268"/>
                </a:lnTo>
                <a:lnTo>
                  <a:pt x="252" y="270"/>
                </a:lnTo>
                <a:lnTo>
                  <a:pt x="245" y="325"/>
                </a:lnTo>
                <a:lnTo>
                  <a:pt x="256" y="334"/>
                </a:lnTo>
                <a:lnTo>
                  <a:pt x="249" y="346"/>
                </a:lnTo>
                <a:lnTo>
                  <a:pt x="316" y="394"/>
                </a:lnTo>
                <a:lnTo>
                  <a:pt x="337" y="392"/>
                </a:lnTo>
                <a:lnTo>
                  <a:pt x="340" y="354"/>
                </a:lnTo>
                <a:lnTo>
                  <a:pt x="335" y="323"/>
                </a:lnTo>
                <a:lnTo>
                  <a:pt x="352" y="296"/>
                </a:lnTo>
                <a:lnTo>
                  <a:pt x="378" y="282"/>
                </a:lnTo>
                <a:lnTo>
                  <a:pt x="394" y="282"/>
                </a:lnTo>
                <a:lnTo>
                  <a:pt x="421" y="246"/>
                </a:lnTo>
                <a:lnTo>
                  <a:pt x="425" y="229"/>
                </a:lnTo>
                <a:lnTo>
                  <a:pt x="414" y="205"/>
                </a:lnTo>
                <a:lnTo>
                  <a:pt x="413" y="181"/>
                </a:lnTo>
                <a:lnTo>
                  <a:pt x="402" y="163"/>
                </a:lnTo>
                <a:lnTo>
                  <a:pt x="376" y="160"/>
                </a:lnTo>
                <a:lnTo>
                  <a:pt x="359" y="144"/>
                </a:lnTo>
                <a:lnTo>
                  <a:pt x="359" y="119"/>
                </a:lnTo>
                <a:lnTo>
                  <a:pt x="366" y="70"/>
                </a:lnTo>
                <a:lnTo>
                  <a:pt x="351" y="55"/>
                </a:lnTo>
                <a:lnTo>
                  <a:pt x="328" y="51"/>
                </a:lnTo>
                <a:lnTo>
                  <a:pt x="311" y="38"/>
                </a:lnTo>
                <a:lnTo>
                  <a:pt x="290" y="7"/>
                </a:lnTo>
                <a:lnTo>
                  <a:pt x="254" y="3"/>
                </a:lnTo>
                <a:lnTo>
                  <a:pt x="226" y="5"/>
                </a:lnTo>
                <a:lnTo>
                  <a:pt x="188" y="22"/>
                </a:lnTo>
                <a:lnTo>
                  <a:pt x="142" y="29"/>
                </a:lnTo>
                <a:lnTo>
                  <a:pt x="107" y="0"/>
                </a:lnTo>
                <a:lnTo>
                  <a:pt x="90" y="0"/>
                </a:lnTo>
                <a:lnTo>
                  <a:pt x="66" y="7"/>
                </a:lnTo>
                <a:lnTo>
                  <a:pt x="9" y="29"/>
                </a:lnTo>
                <a:lnTo>
                  <a:pt x="7" y="38"/>
                </a:lnTo>
                <a:lnTo>
                  <a:pt x="0" y="76"/>
                </a:lnTo>
                <a:lnTo>
                  <a:pt x="2" y="96"/>
                </a:lnTo>
                <a:close/>
              </a:path>
            </a:pathLst>
          </a:custGeom>
          <a:solidFill>
            <a:schemeClr val="bg1"/>
          </a:solidFill>
          <a:ln w="9525">
            <a:solidFill>
              <a:schemeClr val="bg1">
                <a:lumMod val="75000"/>
              </a:schemeClr>
            </a:solidFill>
            <a:miter lim="800000"/>
            <a:headEnd/>
            <a:tailEnd/>
          </a:ln>
          <a:extLst/>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23" name="Freeform 54" descr="Wide downward diagonal"/>
          <p:cNvSpPr>
            <a:spLocks noChangeAspect="1" noEditPoints="1"/>
          </p:cNvSpPr>
          <p:nvPr/>
        </p:nvSpPr>
        <p:spPr bwMode="auto">
          <a:xfrm>
            <a:off x="1627190" y="2512218"/>
            <a:ext cx="817562" cy="1327150"/>
          </a:xfrm>
          <a:custGeom>
            <a:avLst/>
            <a:gdLst>
              <a:gd name="T0" fmla="*/ 2147483647 w 1048"/>
              <a:gd name="T1" fmla="*/ 2147483647 h 2004"/>
              <a:gd name="T2" fmla="*/ 2147483647 w 1048"/>
              <a:gd name="T3" fmla="*/ 2147483647 h 2004"/>
              <a:gd name="T4" fmla="*/ 2147483647 w 1048"/>
              <a:gd name="T5" fmla="*/ 0 h 2004"/>
              <a:gd name="T6" fmla="*/ 2147483647 w 1048"/>
              <a:gd name="T7" fmla="*/ 2147483647 h 2004"/>
              <a:gd name="T8" fmla="*/ 2147483647 w 1048"/>
              <a:gd name="T9" fmla="*/ 2147483647 h 2004"/>
              <a:gd name="T10" fmla="*/ 2147483647 w 1048"/>
              <a:gd name="T11" fmla="*/ 2147483647 h 2004"/>
              <a:gd name="T12" fmla="*/ 2147483647 w 1048"/>
              <a:gd name="T13" fmla="*/ 2147483647 h 2004"/>
              <a:gd name="T14" fmla="*/ 2147483647 w 1048"/>
              <a:gd name="T15" fmla="*/ 2147483647 h 2004"/>
              <a:gd name="T16" fmla="*/ 2147483647 w 1048"/>
              <a:gd name="T17" fmla="*/ 2147483647 h 2004"/>
              <a:gd name="T18" fmla="*/ 2147483647 w 1048"/>
              <a:gd name="T19" fmla="*/ 2147483647 h 2004"/>
              <a:gd name="T20" fmla="*/ 2147483647 w 1048"/>
              <a:gd name="T21" fmla="*/ 2147483647 h 2004"/>
              <a:gd name="T22" fmla="*/ 2147483647 w 1048"/>
              <a:gd name="T23" fmla="*/ 2147483647 h 2004"/>
              <a:gd name="T24" fmla="*/ 2147483647 w 1048"/>
              <a:gd name="T25" fmla="*/ 2147483647 h 2004"/>
              <a:gd name="T26" fmla="*/ 2147483647 w 1048"/>
              <a:gd name="T27" fmla="*/ 2147483647 h 2004"/>
              <a:gd name="T28" fmla="*/ 2147483647 w 1048"/>
              <a:gd name="T29" fmla="*/ 2147483647 h 2004"/>
              <a:gd name="T30" fmla="*/ 2147483647 w 1048"/>
              <a:gd name="T31" fmla="*/ 2147483647 h 2004"/>
              <a:gd name="T32" fmla="*/ 2147483647 w 1048"/>
              <a:gd name="T33" fmla="*/ 2147483647 h 2004"/>
              <a:gd name="T34" fmla="*/ 2147483647 w 1048"/>
              <a:gd name="T35" fmla="*/ 2147483647 h 2004"/>
              <a:gd name="T36" fmla="*/ 2147483647 w 1048"/>
              <a:gd name="T37" fmla="*/ 2147483647 h 2004"/>
              <a:gd name="T38" fmla="*/ 2147483647 w 1048"/>
              <a:gd name="T39" fmla="*/ 2147483647 h 2004"/>
              <a:gd name="T40" fmla="*/ 2147483647 w 1048"/>
              <a:gd name="T41" fmla="*/ 2147483647 h 2004"/>
              <a:gd name="T42" fmla="*/ 2147483647 w 1048"/>
              <a:gd name="T43" fmla="*/ 2147483647 h 2004"/>
              <a:gd name="T44" fmla="*/ 2147483647 w 1048"/>
              <a:gd name="T45" fmla="*/ 2147483647 h 2004"/>
              <a:gd name="T46" fmla="*/ 2147483647 w 1048"/>
              <a:gd name="T47" fmla="*/ 2147483647 h 2004"/>
              <a:gd name="T48" fmla="*/ 2147483647 w 1048"/>
              <a:gd name="T49" fmla="*/ 2147483647 h 2004"/>
              <a:gd name="T50" fmla="*/ 2147483647 w 1048"/>
              <a:gd name="T51" fmla="*/ 2147483647 h 2004"/>
              <a:gd name="T52" fmla="*/ 2147483647 w 1048"/>
              <a:gd name="T53" fmla="*/ 2147483647 h 2004"/>
              <a:gd name="T54" fmla="*/ 2147483647 w 1048"/>
              <a:gd name="T55" fmla="*/ 2147483647 h 2004"/>
              <a:gd name="T56" fmla="*/ 2147483647 w 1048"/>
              <a:gd name="T57" fmla="*/ 2147483647 h 2004"/>
              <a:gd name="T58" fmla="*/ 2147483647 w 1048"/>
              <a:gd name="T59" fmla="*/ 2147483647 h 2004"/>
              <a:gd name="T60" fmla="*/ 2147483647 w 1048"/>
              <a:gd name="T61" fmla="*/ 2147483647 h 2004"/>
              <a:gd name="T62" fmla="*/ 2147483647 w 1048"/>
              <a:gd name="T63" fmla="*/ 2147483647 h 2004"/>
              <a:gd name="T64" fmla="*/ 2147483647 w 1048"/>
              <a:gd name="T65" fmla="*/ 2147483647 h 2004"/>
              <a:gd name="T66" fmla="*/ 2147483647 w 1048"/>
              <a:gd name="T67" fmla="*/ 2147483647 h 2004"/>
              <a:gd name="T68" fmla="*/ 2147483647 w 1048"/>
              <a:gd name="T69" fmla="*/ 2147483647 h 2004"/>
              <a:gd name="T70" fmla="*/ 2147483647 w 1048"/>
              <a:gd name="T71" fmla="*/ 2147483647 h 2004"/>
              <a:gd name="T72" fmla="*/ 2147483647 w 1048"/>
              <a:gd name="T73" fmla="*/ 2147483647 h 2004"/>
              <a:gd name="T74" fmla="*/ 2147483647 w 1048"/>
              <a:gd name="T75" fmla="*/ 2147483647 h 2004"/>
              <a:gd name="T76" fmla="*/ 2147483647 w 1048"/>
              <a:gd name="T77" fmla="*/ 2147483647 h 2004"/>
              <a:gd name="T78" fmla="*/ 2147483647 w 1048"/>
              <a:gd name="T79" fmla="*/ 2147483647 h 2004"/>
              <a:gd name="T80" fmla="*/ 2147483647 w 1048"/>
              <a:gd name="T81" fmla="*/ 2147483647 h 2004"/>
              <a:gd name="T82" fmla="*/ 2147483647 w 1048"/>
              <a:gd name="T83" fmla="*/ 2147483647 h 2004"/>
              <a:gd name="T84" fmla="*/ 2147483647 w 1048"/>
              <a:gd name="T85" fmla="*/ 2147483647 h 2004"/>
              <a:gd name="T86" fmla="*/ 2147483647 w 1048"/>
              <a:gd name="T87" fmla="*/ 2147483647 h 2004"/>
              <a:gd name="T88" fmla="*/ 2147483647 w 1048"/>
              <a:gd name="T89" fmla="*/ 2147483647 h 2004"/>
              <a:gd name="T90" fmla="*/ 2147483647 w 1048"/>
              <a:gd name="T91" fmla="*/ 2147483647 h 2004"/>
              <a:gd name="T92" fmla="*/ 2147483647 w 1048"/>
              <a:gd name="T93" fmla="*/ 2147483647 h 2004"/>
              <a:gd name="T94" fmla="*/ 2147483647 w 1048"/>
              <a:gd name="T95" fmla="*/ 2147483647 h 2004"/>
              <a:gd name="T96" fmla="*/ 2147483647 w 1048"/>
              <a:gd name="T97" fmla="*/ 2147483647 h 2004"/>
              <a:gd name="T98" fmla="*/ 2147483647 w 1048"/>
              <a:gd name="T99" fmla="*/ 2147483647 h 2004"/>
              <a:gd name="T100" fmla="*/ 2147483647 w 1048"/>
              <a:gd name="T101" fmla="*/ 2147483647 h 2004"/>
              <a:gd name="T102" fmla="*/ 2147483647 w 1048"/>
              <a:gd name="T103" fmla="*/ 2147483647 h 2004"/>
              <a:gd name="T104" fmla="*/ 2147483647 w 1048"/>
              <a:gd name="T105" fmla="*/ 2147483647 h 2004"/>
              <a:gd name="T106" fmla="*/ 2147483647 w 1048"/>
              <a:gd name="T107" fmla="*/ 2147483647 h 2004"/>
              <a:gd name="T108" fmla="*/ 2147483647 w 1048"/>
              <a:gd name="T109" fmla="*/ 2147483647 h 2004"/>
              <a:gd name="T110" fmla="*/ 0 w 1048"/>
              <a:gd name="T111" fmla="*/ 2147483647 h 2004"/>
              <a:gd name="T112" fmla="*/ 2147483647 w 1048"/>
              <a:gd name="T113" fmla="*/ 2147483647 h 2004"/>
              <a:gd name="T114" fmla="*/ 2147483647 w 1048"/>
              <a:gd name="T115" fmla="*/ 2147483647 h 20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48"/>
              <a:gd name="T175" fmla="*/ 0 h 2004"/>
              <a:gd name="T176" fmla="*/ 1048 w 1048"/>
              <a:gd name="T177" fmla="*/ 2004 h 20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48" h="2004">
                <a:moveTo>
                  <a:pt x="1045" y="0"/>
                </a:moveTo>
                <a:lnTo>
                  <a:pt x="1019" y="19"/>
                </a:lnTo>
                <a:lnTo>
                  <a:pt x="1021" y="55"/>
                </a:lnTo>
                <a:lnTo>
                  <a:pt x="993" y="74"/>
                </a:lnTo>
                <a:lnTo>
                  <a:pt x="1012" y="84"/>
                </a:lnTo>
                <a:lnTo>
                  <a:pt x="1000" y="146"/>
                </a:lnTo>
                <a:lnTo>
                  <a:pt x="1029" y="125"/>
                </a:lnTo>
                <a:lnTo>
                  <a:pt x="1048" y="46"/>
                </a:lnTo>
                <a:lnTo>
                  <a:pt x="1045" y="0"/>
                </a:lnTo>
                <a:close/>
                <a:moveTo>
                  <a:pt x="290" y="421"/>
                </a:moveTo>
                <a:lnTo>
                  <a:pt x="272" y="437"/>
                </a:lnTo>
                <a:lnTo>
                  <a:pt x="253" y="406"/>
                </a:lnTo>
                <a:lnTo>
                  <a:pt x="290" y="421"/>
                </a:lnTo>
                <a:close/>
                <a:moveTo>
                  <a:pt x="433" y="287"/>
                </a:moveTo>
                <a:lnTo>
                  <a:pt x="322" y="328"/>
                </a:lnTo>
                <a:lnTo>
                  <a:pt x="309" y="411"/>
                </a:lnTo>
                <a:lnTo>
                  <a:pt x="397" y="363"/>
                </a:lnTo>
                <a:lnTo>
                  <a:pt x="433" y="287"/>
                </a:lnTo>
                <a:close/>
                <a:moveTo>
                  <a:pt x="748" y="306"/>
                </a:moveTo>
                <a:lnTo>
                  <a:pt x="750" y="287"/>
                </a:lnTo>
                <a:lnTo>
                  <a:pt x="764" y="292"/>
                </a:lnTo>
                <a:lnTo>
                  <a:pt x="767" y="304"/>
                </a:lnTo>
                <a:lnTo>
                  <a:pt x="748" y="306"/>
                </a:lnTo>
                <a:close/>
                <a:moveTo>
                  <a:pt x="822" y="289"/>
                </a:moveTo>
                <a:lnTo>
                  <a:pt x="790" y="272"/>
                </a:lnTo>
                <a:lnTo>
                  <a:pt x="781" y="242"/>
                </a:lnTo>
                <a:lnTo>
                  <a:pt x="760" y="272"/>
                </a:lnTo>
                <a:lnTo>
                  <a:pt x="817" y="304"/>
                </a:lnTo>
                <a:lnTo>
                  <a:pt x="822" y="289"/>
                </a:lnTo>
                <a:close/>
                <a:moveTo>
                  <a:pt x="374" y="437"/>
                </a:moveTo>
                <a:lnTo>
                  <a:pt x="319" y="481"/>
                </a:lnTo>
                <a:lnTo>
                  <a:pt x="350" y="547"/>
                </a:lnTo>
                <a:lnTo>
                  <a:pt x="391" y="564"/>
                </a:lnTo>
                <a:lnTo>
                  <a:pt x="374" y="437"/>
                </a:lnTo>
                <a:close/>
                <a:moveTo>
                  <a:pt x="286" y="709"/>
                </a:moveTo>
                <a:lnTo>
                  <a:pt x="319" y="727"/>
                </a:lnTo>
                <a:lnTo>
                  <a:pt x="357" y="721"/>
                </a:lnTo>
                <a:lnTo>
                  <a:pt x="317" y="654"/>
                </a:lnTo>
                <a:lnTo>
                  <a:pt x="312" y="705"/>
                </a:lnTo>
                <a:lnTo>
                  <a:pt x="286" y="709"/>
                </a:lnTo>
                <a:close/>
                <a:moveTo>
                  <a:pt x="338" y="771"/>
                </a:moveTo>
                <a:lnTo>
                  <a:pt x="326" y="795"/>
                </a:lnTo>
                <a:lnTo>
                  <a:pt x="290" y="819"/>
                </a:lnTo>
                <a:lnTo>
                  <a:pt x="314" y="784"/>
                </a:lnTo>
                <a:lnTo>
                  <a:pt x="338" y="771"/>
                </a:lnTo>
                <a:close/>
                <a:moveTo>
                  <a:pt x="278" y="798"/>
                </a:moveTo>
                <a:lnTo>
                  <a:pt x="229" y="819"/>
                </a:lnTo>
                <a:lnTo>
                  <a:pt x="278" y="851"/>
                </a:lnTo>
                <a:lnTo>
                  <a:pt x="278" y="798"/>
                </a:lnTo>
                <a:close/>
                <a:moveTo>
                  <a:pt x="381" y="874"/>
                </a:moveTo>
                <a:lnTo>
                  <a:pt x="365" y="913"/>
                </a:lnTo>
                <a:lnTo>
                  <a:pt x="350" y="918"/>
                </a:lnTo>
                <a:lnTo>
                  <a:pt x="359" y="869"/>
                </a:lnTo>
                <a:lnTo>
                  <a:pt x="381" y="874"/>
                </a:lnTo>
                <a:close/>
                <a:moveTo>
                  <a:pt x="388" y="1152"/>
                </a:moveTo>
                <a:lnTo>
                  <a:pt x="328" y="1199"/>
                </a:lnTo>
                <a:lnTo>
                  <a:pt x="383" y="1197"/>
                </a:lnTo>
                <a:lnTo>
                  <a:pt x="388" y="1152"/>
                </a:lnTo>
                <a:close/>
                <a:moveTo>
                  <a:pt x="419" y="1980"/>
                </a:moveTo>
                <a:lnTo>
                  <a:pt x="545" y="1975"/>
                </a:lnTo>
                <a:lnTo>
                  <a:pt x="584" y="1954"/>
                </a:lnTo>
                <a:lnTo>
                  <a:pt x="628" y="1984"/>
                </a:lnTo>
                <a:lnTo>
                  <a:pt x="817" y="2004"/>
                </a:lnTo>
                <a:lnTo>
                  <a:pt x="921" y="1970"/>
                </a:lnTo>
                <a:lnTo>
                  <a:pt x="943" y="1930"/>
                </a:lnTo>
                <a:lnTo>
                  <a:pt x="860" y="1908"/>
                </a:lnTo>
                <a:lnTo>
                  <a:pt x="860" y="1889"/>
                </a:lnTo>
                <a:lnTo>
                  <a:pt x="878" y="1867"/>
                </a:lnTo>
                <a:lnTo>
                  <a:pt x="895" y="1829"/>
                </a:lnTo>
                <a:lnTo>
                  <a:pt x="931" y="1834"/>
                </a:lnTo>
                <a:lnTo>
                  <a:pt x="955" y="1799"/>
                </a:lnTo>
                <a:lnTo>
                  <a:pt x="1007" y="1755"/>
                </a:lnTo>
                <a:lnTo>
                  <a:pt x="1026" y="1655"/>
                </a:lnTo>
                <a:lnTo>
                  <a:pt x="1010" y="1624"/>
                </a:lnTo>
                <a:lnTo>
                  <a:pt x="971" y="1591"/>
                </a:lnTo>
                <a:lnTo>
                  <a:pt x="897" y="1588"/>
                </a:lnTo>
                <a:lnTo>
                  <a:pt x="869" y="1614"/>
                </a:lnTo>
                <a:lnTo>
                  <a:pt x="831" y="1586"/>
                </a:lnTo>
                <a:lnTo>
                  <a:pt x="893" y="1519"/>
                </a:lnTo>
                <a:lnTo>
                  <a:pt x="874" y="1478"/>
                </a:lnTo>
                <a:lnTo>
                  <a:pt x="826" y="1405"/>
                </a:lnTo>
                <a:lnTo>
                  <a:pt x="883" y="1438"/>
                </a:lnTo>
                <a:lnTo>
                  <a:pt x="885" y="1404"/>
                </a:lnTo>
                <a:lnTo>
                  <a:pt x="859" y="1356"/>
                </a:lnTo>
                <a:lnTo>
                  <a:pt x="859" y="1323"/>
                </a:lnTo>
                <a:lnTo>
                  <a:pt x="829" y="1239"/>
                </a:lnTo>
                <a:lnTo>
                  <a:pt x="783" y="1201"/>
                </a:lnTo>
                <a:lnTo>
                  <a:pt x="755" y="1111"/>
                </a:lnTo>
                <a:lnTo>
                  <a:pt x="766" y="1008"/>
                </a:lnTo>
                <a:lnTo>
                  <a:pt x="679" y="886"/>
                </a:lnTo>
                <a:lnTo>
                  <a:pt x="631" y="884"/>
                </a:lnTo>
                <a:lnTo>
                  <a:pt x="605" y="857"/>
                </a:lnTo>
                <a:lnTo>
                  <a:pt x="690" y="839"/>
                </a:lnTo>
                <a:lnTo>
                  <a:pt x="667" y="789"/>
                </a:lnTo>
                <a:lnTo>
                  <a:pt x="757" y="726"/>
                </a:lnTo>
                <a:lnTo>
                  <a:pt x="793" y="657"/>
                </a:lnTo>
                <a:lnTo>
                  <a:pt x="829" y="633"/>
                </a:lnTo>
                <a:lnTo>
                  <a:pt x="838" y="595"/>
                </a:lnTo>
                <a:lnTo>
                  <a:pt x="803" y="566"/>
                </a:lnTo>
                <a:lnTo>
                  <a:pt x="679" y="530"/>
                </a:lnTo>
                <a:lnTo>
                  <a:pt x="605" y="540"/>
                </a:lnTo>
                <a:lnTo>
                  <a:pt x="597" y="518"/>
                </a:lnTo>
                <a:lnTo>
                  <a:pt x="640" y="492"/>
                </a:lnTo>
                <a:lnTo>
                  <a:pt x="628" y="461"/>
                </a:lnTo>
                <a:lnTo>
                  <a:pt x="688" y="438"/>
                </a:lnTo>
                <a:lnTo>
                  <a:pt x="759" y="358"/>
                </a:lnTo>
                <a:lnTo>
                  <a:pt x="628" y="335"/>
                </a:lnTo>
                <a:lnTo>
                  <a:pt x="593" y="313"/>
                </a:lnTo>
                <a:lnTo>
                  <a:pt x="505" y="371"/>
                </a:lnTo>
                <a:lnTo>
                  <a:pt x="497" y="418"/>
                </a:lnTo>
                <a:lnTo>
                  <a:pt x="441" y="435"/>
                </a:lnTo>
                <a:lnTo>
                  <a:pt x="438" y="487"/>
                </a:lnTo>
                <a:lnTo>
                  <a:pt x="419" y="485"/>
                </a:lnTo>
                <a:lnTo>
                  <a:pt x="409" y="512"/>
                </a:lnTo>
                <a:lnTo>
                  <a:pt x="443" y="526"/>
                </a:lnTo>
                <a:lnTo>
                  <a:pt x="414" y="567"/>
                </a:lnTo>
                <a:lnTo>
                  <a:pt x="367" y="629"/>
                </a:lnTo>
                <a:lnTo>
                  <a:pt x="336" y="638"/>
                </a:lnTo>
                <a:lnTo>
                  <a:pt x="348" y="655"/>
                </a:lnTo>
                <a:lnTo>
                  <a:pt x="360" y="698"/>
                </a:lnTo>
                <a:lnTo>
                  <a:pt x="417" y="686"/>
                </a:lnTo>
                <a:lnTo>
                  <a:pt x="338" y="812"/>
                </a:lnTo>
                <a:lnTo>
                  <a:pt x="343" y="838"/>
                </a:lnTo>
                <a:lnTo>
                  <a:pt x="290" y="917"/>
                </a:lnTo>
                <a:lnTo>
                  <a:pt x="321" y="913"/>
                </a:lnTo>
                <a:lnTo>
                  <a:pt x="376" y="801"/>
                </a:lnTo>
                <a:lnTo>
                  <a:pt x="412" y="769"/>
                </a:lnTo>
                <a:lnTo>
                  <a:pt x="381" y="824"/>
                </a:lnTo>
                <a:lnTo>
                  <a:pt x="434" y="826"/>
                </a:lnTo>
                <a:lnTo>
                  <a:pt x="409" y="881"/>
                </a:lnTo>
                <a:lnTo>
                  <a:pt x="421" y="920"/>
                </a:lnTo>
                <a:lnTo>
                  <a:pt x="348" y="1013"/>
                </a:lnTo>
                <a:lnTo>
                  <a:pt x="333" y="1013"/>
                </a:lnTo>
                <a:lnTo>
                  <a:pt x="333" y="1073"/>
                </a:lnTo>
                <a:lnTo>
                  <a:pt x="367" y="1056"/>
                </a:lnTo>
                <a:lnTo>
                  <a:pt x="405" y="1091"/>
                </a:lnTo>
                <a:lnTo>
                  <a:pt x="424" y="1070"/>
                </a:lnTo>
                <a:lnTo>
                  <a:pt x="462" y="1084"/>
                </a:lnTo>
                <a:lnTo>
                  <a:pt x="521" y="1070"/>
                </a:lnTo>
                <a:lnTo>
                  <a:pt x="565" y="1084"/>
                </a:lnTo>
                <a:lnTo>
                  <a:pt x="488" y="1144"/>
                </a:lnTo>
                <a:lnTo>
                  <a:pt x="502" y="1249"/>
                </a:lnTo>
                <a:lnTo>
                  <a:pt x="559" y="1237"/>
                </a:lnTo>
                <a:lnTo>
                  <a:pt x="545" y="1285"/>
                </a:lnTo>
                <a:lnTo>
                  <a:pt x="498" y="1374"/>
                </a:lnTo>
                <a:lnTo>
                  <a:pt x="490" y="1409"/>
                </a:lnTo>
                <a:lnTo>
                  <a:pt x="395" y="1380"/>
                </a:lnTo>
                <a:lnTo>
                  <a:pt x="274" y="1455"/>
                </a:lnTo>
                <a:lnTo>
                  <a:pt x="341" y="1450"/>
                </a:lnTo>
                <a:lnTo>
                  <a:pt x="329" y="1514"/>
                </a:lnTo>
                <a:lnTo>
                  <a:pt x="305" y="1579"/>
                </a:lnTo>
                <a:lnTo>
                  <a:pt x="226" y="1607"/>
                </a:lnTo>
                <a:lnTo>
                  <a:pt x="148" y="1624"/>
                </a:lnTo>
                <a:lnTo>
                  <a:pt x="160" y="1688"/>
                </a:lnTo>
                <a:lnTo>
                  <a:pt x="240" y="1670"/>
                </a:lnTo>
                <a:lnTo>
                  <a:pt x="265" y="1725"/>
                </a:lnTo>
                <a:lnTo>
                  <a:pt x="307" y="1715"/>
                </a:lnTo>
                <a:lnTo>
                  <a:pt x="360" y="1789"/>
                </a:lnTo>
                <a:lnTo>
                  <a:pt x="426" y="1755"/>
                </a:lnTo>
                <a:lnTo>
                  <a:pt x="467" y="1737"/>
                </a:lnTo>
                <a:lnTo>
                  <a:pt x="403" y="1803"/>
                </a:lnTo>
                <a:lnTo>
                  <a:pt x="353" y="1824"/>
                </a:lnTo>
                <a:lnTo>
                  <a:pt x="283" y="1805"/>
                </a:lnTo>
                <a:lnTo>
                  <a:pt x="248" y="1803"/>
                </a:lnTo>
                <a:lnTo>
                  <a:pt x="179" y="1861"/>
                </a:lnTo>
                <a:lnTo>
                  <a:pt x="57" y="1939"/>
                </a:lnTo>
                <a:lnTo>
                  <a:pt x="14" y="1954"/>
                </a:lnTo>
                <a:lnTo>
                  <a:pt x="0" y="1977"/>
                </a:lnTo>
                <a:lnTo>
                  <a:pt x="19" y="1971"/>
                </a:lnTo>
                <a:lnTo>
                  <a:pt x="55" y="1997"/>
                </a:lnTo>
                <a:lnTo>
                  <a:pt x="141" y="1949"/>
                </a:lnTo>
                <a:lnTo>
                  <a:pt x="240" y="1996"/>
                </a:lnTo>
                <a:lnTo>
                  <a:pt x="276" y="1996"/>
                </a:lnTo>
                <a:lnTo>
                  <a:pt x="302" y="1930"/>
                </a:lnTo>
                <a:lnTo>
                  <a:pt x="391" y="1928"/>
                </a:lnTo>
                <a:lnTo>
                  <a:pt x="419" y="1980"/>
                </a:lnTo>
                <a:close/>
              </a:path>
            </a:pathLst>
          </a:custGeom>
          <a:solidFill>
            <a:schemeClr val="tx2"/>
          </a:solidFill>
          <a:ln w="9525">
            <a:solidFill>
              <a:schemeClr val="bg1">
                <a:lumMod val="75000"/>
              </a:schemeClr>
            </a:solidFill>
            <a:miter lim="800000"/>
            <a:headEnd/>
            <a:tailEnd/>
          </a:ln>
        </p:spPr>
        <p:txBody>
          <a:bodyPr wrap="none" lIns="91411" tIns="45706" rIns="91411" bIns="45706" anchor="b"/>
          <a:lstStyle/>
          <a:p>
            <a:pPr defTabSz="457059" eaLnBrk="1" fontAlgn="auto" hangingPunct="1">
              <a:spcBef>
                <a:spcPts val="0"/>
              </a:spcBef>
              <a:spcAft>
                <a:spcPts val="0"/>
              </a:spcAft>
              <a:defRPr/>
            </a:pPr>
            <a:endParaRPr lang="en-GB"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pitchFamily="-65" charset="-128"/>
              <a:cs typeface="Calibri" pitchFamily="34" charset="0"/>
            </a:endParaRPr>
          </a:p>
        </p:txBody>
      </p:sp>
      <p:sp>
        <p:nvSpPr>
          <p:cNvPr id="24" name="Freeform 58"/>
          <p:cNvSpPr>
            <a:spLocks noChangeAspect="1" noEditPoints="1"/>
          </p:cNvSpPr>
          <p:nvPr/>
        </p:nvSpPr>
        <p:spPr bwMode="auto">
          <a:xfrm>
            <a:off x="2559052" y="3566318"/>
            <a:ext cx="381000" cy="349250"/>
          </a:xfrm>
          <a:custGeom>
            <a:avLst/>
            <a:gdLst>
              <a:gd name="T0" fmla="*/ 2147483647 w 490"/>
              <a:gd name="T1" fmla="*/ 2147483647 h 530"/>
              <a:gd name="T2" fmla="*/ 2147483647 w 490"/>
              <a:gd name="T3" fmla="*/ 2147483647 h 530"/>
              <a:gd name="T4" fmla="*/ 2147483647 w 490"/>
              <a:gd name="T5" fmla="*/ 2147483647 h 530"/>
              <a:gd name="T6" fmla="*/ 2147483647 w 490"/>
              <a:gd name="T7" fmla="*/ 2147483647 h 530"/>
              <a:gd name="T8" fmla="*/ 2147483647 w 490"/>
              <a:gd name="T9" fmla="*/ 2147483647 h 530"/>
              <a:gd name="T10" fmla="*/ 2147483647 w 490"/>
              <a:gd name="T11" fmla="*/ 2147483647 h 530"/>
              <a:gd name="T12" fmla="*/ 2147483647 w 490"/>
              <a:gd name="T13" fmla="*/ 2147483647 h 530"/>
              <a:gd name="T14" fmla="*/ 2147483647 w 490"/>
              <a:gd name="T15" fmla="*/ 2147483647 h 530"/>
              <a:gd name="T16" fmla="*/ 2147483647 w 490"/>
              <a:gd name="T17" fmla="*/ 2147483647 h 530"/>
              <a:gd name="T18" fmla="*/ 2147483647 w 490"/>
              <a:gd name="T19" fmla="*/ 2147483647 h 530"/>
              <a:gd name="T20" fmla="*/ 2147483647 w 490"/>
              <a:gd name="T21" fmla="*/ 2147483647 h 530"/>
              <a:gd name="T22" fmla="*/ 2147483647 w 490"/>
              <a:gd name="T23" fmla="*/ 2147483647 h 530"/>
              <a:gd name="T24" fmla="*/ 2147483647 w 490"/>
              <a:gd name="T25" fmla="*/ 2147483647 h 530"/>
              <a:gd name="T26" fmla="*/ 2147483647 w 490"/>
              <a:gd name="T27" fmla="*/ 2147483647 h 530"/>
              <a:gd name="T28" fmla="*/ 2147483647 w 490"/>
              <a:gd name="T29" fmla="*/ 2147483647 h 530"/>
              <a:gd name="T30" fmla="*/ 2147483647 w 490"/>
              <a:gd name="T31" fmla="*/ 2147483647 h 530"/>
              <a:gd name="T32" fmla="*/ 2147483647 w 490"/>
              <a:gd name="T33" fmla="*/ 2147483647 h 530"/>
              <a:gd name="T34" fmla="*/ 2147483647 w 490"/>
              <a:gd name="T35" fmla="*/ 2147483647 h 530"/>
              <a:gd name="T36" fmla="*/ 2147483647 w 490"/>
              <a:gd name="T37" fmla="*/ 2147483647 h 530"/>
              <a:gd name="T38" fmla="*/ 2147483647 w 490"/>
              <a:gd name="T39" fmla="*/ 2147483647 h 530"/>
              <a:gd name="T40" fmla="*/ 2147483647 w 490"/>
              <a:gd name="T41" fmla="*/ 2147483647 h 530"/>
              <a:gd name="T42" fmla="*/ 2147483647 w 490"/>
              <a:gd name="T43" fmla="*/ 2147483647 h 530"/>
              <a:gd name="T44" fmla="*/ 2147483647 w 490"/>
              <a:gd name="T45" fmla="*/ 2147483647 h 530"/>
              <a:gd name="T46" fmla="*/ 2147483647 w 490"/>
              <a:gd name="T47" fmla="*/ 2147483647 h 530"/>
              <a:gd name="T48" fmla="*/ 2147483647 w 490"/>
              <a:gd name="T49" fmla="*/ 2147483647 h 530"/>
              <a:gd name="T50" fmla="*/ 2147483647 w 490"/>
              <a:gd name="T51" fmla="*/ 2147483647 h 530"/>
              <a:gd name="T52" fmla="*/ 2147483647 w 490"/>
              <a:gd name="T53" fmla="*/ 2147483647 h 530"/>
              <a:gd name="T54" fmla="*/ 2147483647 w 490"/>
              <a:gd name="T55" fmla="*/ 2147483647 h 530"/>
              <a:gd name="T56" fmla="*/ 2147483647 w 490"/>
              <a:gd name="T57" fmla="*/ 2147483647 h 530"/>
              <a:gd name="T58" fmla="*/ 2147483647 w 490"/>
              <a:gd name="T59" fmla="*/ 2147483647 h 530"/>
              <a:gd name="T60" fmla="*/ 2147483647 w 490"/>
              <a:gd name="T61" fmla="*/ 2147483647 h 530"/>
              <a:gd name="T62" fmla="*/ 2147483647 w 490"/>
              <a:gd name="T63" fmla="*/ 2147483647 h 530"/>
              <a:gd name="T64" fmla="*/ 2147483647 w 490"/>
              <a:gd name="T65" fmla="*/ 2147483647 h 530"/>
              <a:gd name="T66" fmla="*/ 2147483647 w 490"/>
              <a:gd name="T67" fmla="*/ 2147483647 h 530"/>
              <a:gd name="T68" fmla="*/ 2147483647 w 490"/>
              <a:gd name="T69" fmla="*/ 2147483647 h 530"/>
              <a:gd name="T70" fmla="*/ 2147483647 w 490"/>
              <a:gd name="T71" fmla="*/ 2147483647 h 530"/>
              <a:gd name="T72" fmla="*/ 2147483647 w 490"/>
              <a:gd name="T73" fmla="*/ 2147483647 h 530"/>
              <a:gd name="T74" fmla="*/ 0 w 490"/>
              <a:gd name="T75" fmla="*/ 2147483647 h 530"/>
              <a:gd name="T76" fmla="*/ 2147483647 w 490"/>
              <a:gd name="T77" fmla="*/ 2147483647 h 530"/>
              <a:gd name="T78" fmla="*/ 2147483647 w 490"/>
              <a:gd name="T79" fmla="*/ 2147483647 h 530"/>
              <a:gd name="T80" fmla="*/ 2147483647 w 490"/>
              <a:gd name="T81" fmla="*/ 2147483647 h 530"/>
              <a:gd name="T82" fmla="*/ 2147483647 w 490"/>
              <a:gd name="T83" fmla="*/ 2147483647 h 530"/>
              <a:gd name="T84" fmla="*/ 2147483647 w 490"/>
              <a:gd name="T85" fmla="*/ 2147483647 h 530"/>
              <a:gd name="T86" fmla="*/ 2147483647 w 490"/>
              <a:gd name="T87" fmla="*/ 2147483647 h 530"/>
              <a:gd name="T88" fmla="*/ 2147483647 w 490"/>
              <a:gd name="T89" fmla="*/ 2147483647 h 530"/>
              <a:gd name="T90" fmla="*/ 2147483647 w 490"/>
              <a:gd name="T91" fmla="*/ 2147483647 h 530"/>
              <a:gd name="T92" fmla="*/ 2147483647 w 490"/>
              <a:gd name="T93" fmla="*/ 2147483647 h 530"/>
              <a:gd name="T94" fmla="*/ 2147483647 w 490"/>
              <a:gd name="T95" fmla="*/ 2147483647 h 5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0"/>
              <a:gd name="T145" fmla="*/ 0 h 530"/>
              <a:gd name="T146" fmla="*/ 490 w 490"/>
              <a:gd name="T147" fmla="*/ 530 h 5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0" h="530">
                <a:moveTo>
                  <a:pt x="35" y="396"/>
                </a:moveTo>
                <a:lnTo>
                  <a:pt x="81" y="389"/>
                </a:lnTo>
                <a:lnTo>
                  <a:pt x="119" y="372"/>
                </a:lnTo>
                <a:lnTo>
                  <a:pt x="147" y="370"/>
                </a:lnTo>
                <a:lnTo>
                  <a:pt x="183" y="374"/>
                </a:lnTo>
                <a:lnTo>
                  <a:pt x="204" y="405"/>
                </a:lnTo>
                <a:lnTo>
                  <a:pt x="221" y="418"/>
                </a:lnTo>
                <a:lnTo>
                  <a:pt x="244" y="422"/>
                </a:lnTo>
                <a:lnTo>
                  <a:pt x="259" y="437"/>
                </a:lnTo>
                <a:lnTo>
                  <a:pt x="252" y="486"/>
                </a:lnTo>
                <a:lnTo>
                  <a:pt x="252" y="511"/>
                </a:lnTo>
                <a:lnTo>
                  <a:pt x="269" y="527"/>
                </a:lnTo>
                <a:lnTo>
                  <a:pt x="295" y="530"/>
                </a:lnTo>
                <a:lnTo>
                  <a:pt x="292" y="475"/>
                </a:lnTo>
                <a:lnTo>
                  <a:pt x="311" y="443"/>
                </a:lnTo>
                <a:lnTo>
                  <a:pt x="323" y="372"/>
                </a:lnTo>
                <a:lnTo>
                  <a:pt x="319" y="315"/>
                </a:lnTo>
                <a:lnTo>
                  <a:pt x="323" y="295"/>
                </a:lnTo>
                <a:lnTo>
                  <a:pt x="347" y="298"/>
                </a:lnTo>
                <a:lnTo>
                  <a:pt x="373" y="314"/>
                </a:lnTo>
                <a:lnTo>
                  <a:pt x="392" y="312"/>
                </a:lnTo>
                <a:lnTo>
                  <a:pt x="413" y="264"/>
                </a:lnTo>
                <a:lnTo>
                  <a:pt x="456" y="231"/>
                </a:lnTo>
                <a:lnTo>
                  <a:pt x="461" y="205"/>
                </a:lnTo>
                <a:lnTo>
                  <a:pt x="423" y="183"/>
                </a:lnTo>
                <a:lnTo>
                  <a:pt x="419" y="160"/>
                </a:lnTo>
                <a:lnTo>
                  <a:pt x="456" y="141"/>
                </a:lnTo>
                <a:lnTo>
                  <a:pt x="490" y="42"/>
                </a:lnTo>
                <a:lnTo>
                  <a:pt x="464" y="11"/>
                </a:lnTo>
                <a:lnTo>
                  <a:pt x="445" y="2"/>
                </a:lnTo>
                <a:lnTo>
                  <a:pt x="419" y="2"/>
                </a:lnTo>
                <a:lnTo>
                  <a:pt x="394" y="9"/>
                </a:lnTo>
                <a:lnTo>
                  <a:pt x="368" y="0"/>
                </a:lnTo>
                <a:lnTo>
                  <a:pt x="344" y="2"/>
                </a:lnTo>
                <a:lnTo>
                  <a:pt x="297" y="24"/>
                </a:lnTo>
                <a:lnTo>
                  <a:pt x="281" y="50"/>
                </a:lnTo>
                <a:lnTo>
                  <a:pt x="280" y="88"/>
                </a:lnTo>
                <a:lnTo>
                  <a:pt x="281" y="95"/>
                </a:lnTo>
                <a:lnTo>
                  <a:pt x="295" y="97"/>
                </a:lnTo>
                <a:lnTo>
                  <a:pt x="290" y="128"/>
                </a:lnTo>
                <a:lnTo>
                  <a:pt x="283" y="154"/>
                </a:lnTo>
                <a:lnTo>
                  <a:pt x="259" y="166"/>
                </a:lnTo>
                <a:lnTo>
                  <a:pt x="268" y="190"/>
                </a:lnTo>
                <a:lnTo>
                  <a:pt x="269" y="209"/>
                </a:lnTo>
                <a:lnTo>
                  <a:pt x="252" y="212"/>
                </a:lnTo>
                <a:lnTo>
                  <a:pt x="230" y="198"/>
                </a:lnTo>
                <a:lnTo>
                  <a:pt x="221" y="176"/>
                </a:lnTo>
                <a:lnTo>
                  <a:pt x="221" y="150"/>
                </a:lnTo>
                <a:lnTo>
                  <a:pt x="230" y="129"/>
                </a:lnTo>
                <a:lnTo>
                  <a:pt x="249" y="126"/>
                </a:lnTo>
                <a:lnTo>
                  <a:pt x="250" y="116"/>
                </a:lnTo>
                <a:lnTo>
                  <a:pt x="238" y="102"/>
                </a:lnTo>
                <a:lnTo>
                  <a:pt x="233" y="83"/>
                </a:lnTo>
                <a:lnTo>
                  <a:pt x="212" y="88"/>
                </a:lnTo>
                <a:lnTo>
                  <a:pt x="194" y="123"/>
                </a:lnTo>
                <a:lnTo>
                  <a:pt x="164" y="205"/>
                </a:lnTo>
                <a:lnTo>
                  <a:pt x="107" y="257"/>
                </a:lnTo>
                <a:lnTo>
                  <a:pt x="100" y="289"/>
                </a:lnTo>
                <a:lnTo>
                  <a:pt x="111" y="303"/>
                </a:lnTo>
                <a:lnTo>
                  <a:pt x="149" y="319"/>
                </a:lnTo>
                <a:lnTo>
                  <a:pt x="178" y="310"/>
                </a:lnTo>
                <a:lnTo>
                  <a:pt x="187" y="320"/>
                </a:lnTo>
                <a:lnTo>
                  <a:pt x="171" y="327"/>
                </a:lnTo>
                <a:lnTo>
                  <a:pt x="130" y="331"/>
                </a:lnTo>
                <a:lnTo>
                  <a:pt x="106" y="339"/>
                </a:lnTo>
                <a:lnTo>
                  <a:pt x="56" y="343"/>
                </a:lnTo>
                <a:lnTo>
                  <a:pt x="45" y="360"/>
                </a:lnTo>
                <a:lnTo>
                  <a:pt x="57" y="367"/>
                </a:lnTo>
                <a:lnTo>
                  <a:pt x="80" y="367"/>
                </a:lnTo>
                <a:lnTo>
                  <a:pt x="95" y="372"/>
                </a:lnTo>
                <a:lnTo>
                  <a:pt x="87" y="379"/>
                </a:lnTo>
                <a:lnTo>
                  <a:pt x="68" y="377"/>
                </a:lnTo>
                <a:lnTo>
                  <a:pt x="43" y="384"/>
                </a:lnTo>
                <a:lnTo>
                  <a:pt x="23" y="365"/>
                </a:lnTo>
                <a:lnTo>
                  <a:pt x="6" y="363"/>
                </a:lnTo>
                <a:lnTo>
                  <a:pt x="0" y="367"/>
                </a:lnTo>
                <a:lnTo>
                  <a:pt x="35" y="396"/>
                </a:lnTo>
                <a:close/>
                <a:moveTo>
                  <a:pt x="242" y="33"/>
                </a:moveTo>
                <a:lnTo>
                  <a:pt x="247" y="12"/>
                </a:lnTo>
                <a:lnTo>
                  <a:pt x="211" y="54"/>
                </a:lnTo>
                <a:lnTo>
                  <a:pt x="202" y="71"/>
                </a:lnTo>
                <a:lnTo>
                  <a:pt x="242" y="33"/>
                </a:lnTo>
                <a:close/>
                <a:moveTo>
                  <a:pt x="111" y="319"/>
                </a:moveTo>
                <a:lnTo>
                  <a:pt x="75" y="288"/>
                </a:lnTo>
                <a:lnTo>
                  <a:pt x="92" y="289"/>
                </a:lnTo>
                <a:lnTo>
                  <a:pt x="109" y="312"/>
                </a:lnTo>
                <a:lnTo>
                  <a:pt x="111" y="319"/>
                </a:lnTo>
                <a:close/>
                <a:moveTo>
                  <a:pt x="49" y="305"/>
                </a:moveTo>
                <a:lnTo>
                  <a:pt x="61" y="300"/>
                </a:lnTo>
                <a:lnTo>
                  <a:pt x="80" y="314"/>
                </a:lnTo>
                <a:lnTo>
                  <a:pt x="81" y="320"/>
                </a:lnTo>
                <a:lnTo>
                  <a:pt x="49" y="305"/>
                </a:lnTo>
                <a:close/>
                <a:moveTo>
                  <a:pt x="23" y="332"/>
                </a:moveTo>
                <a:lnTo>
                  <a:pt x="16" y="353"/>
                </a:lnTo>
                <a:lnTo>
                  <a:pt x="33" y="339"/>
                </a:lnTo>
                <a:lnTo>
                  <a:pt x="23" y="332"/>
                </a:lnTo>
                <a:close/>
              </a:path>
            </a:pathLst>
          </a:custGeom>
          <a:solidFill>
            <a:schemeClr val="accent2">
              <a:lumMod val="50000"/>
            </a:schemeClr>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25" name="Freeform 52" descr="Wide downward diagonal"/>
          <p:cNvSpPr>
            <a:spLocks noChangeAspect="1"/>
          </p:cNvSpPr>
          <p:nvPr/>
        </p:nvSpPr>
        <p:spPr bwMode="auto">
          <a:xfrm>
            <a:off x="1266827" y="3080543"/>
            <a:ext cx="490538" cy="447675"/>
          </a:xfrm>
          <a:custGeom>
            <a:avLst/>
            <a:gdLst>
              <a:gd name="T0" fmla="*/ 2147483647 w 624"/>
              <a:gd name="T1" fmla="*/ 2147483647 h 675"/>
              <a:gd name="T2" fmla="*/ 2147483647 w 624"/>
              <a:gd name="T3" fmla="*/ 2147483647 h 675"/>
              <a:gd name="T4" fmla="*/ 2147483647 w 624"/>
              <a:gd name="T5" fmla="*/ 2147483647 h 675"/>
              <a:gd name="T6" fmla="*/ 2147483647 w 624"/>
              <a:gd name="T7" fmla="*/ 2147483647 h 675"/>
              <a:gd name="T8" fmla="*/ 2147483647 w 624"/>
              <a:gd name="T9" fmla="*/ 2147483647 h 675"/>
              <a:gd name="T10" fmla="*/ 2147483647 w 624"/>
              <a:gd name="T11" fmla="*/ 2147483647 h 675"/>
              <a:gd name="T12" fmla="*/ 2147483647 w 624"/>
              <a:gd name="T13" fmla="*/ 2147483647 h 675"/>
              <a:gd name="T14" fmla="*/ 2147483647 w 624"/>
              <a:gd name="T15" fmla="*/ 2147483647 h 675"/>
              <a:gd name="T16" fmla="*/ 2147483647 w 624"/>
              <a:gd name="T17" fmla="*/ 2147483647 h 675"/>
              <a:gd name="T18" fmla="*/ 2147483647 w 624"/>
              <a:gd name="T19" fmla="*/ 2147483647 h 675"/>
              <a:gd name="T20" fmla="*/ 2147483647 w 624"/>
              <a:gd name="T21" fmla="*/ 2147483647 h 675"/>
              <a:gd name="T22" fmla="*/ 2147483647 w 624"/>
              <a:gd name="T23" fmla="*/ 2147483647 h 675"/>
              <a:gd name="T24" fmla="*/ 2147483647 w 624"/>
              <a:gd name="T25" fmla="*/ 2147483647 h 675"/>
              <a:gd name="T26" fmla="*/ 2147483647 w 624"/>
              <a:gd name="T27" fmla="*/ 2147483647 h 675"/>
              <a:gd name="T28" fmla="*/ 2147483647 w 624"/>
              <a:gd name="T29" fmla="*/ 2147483647 h 675"/>
              <a:gd name="T30" fmla="*/ 2147483647 w 624"/>
              <a:gd name="T31" fmla="*/ 2147483647 h 675"/>
              <a:gd name="T32" fmla="*/ 2147483647 w 624"/>
              <a:gd name="T33" fmla="*/ 2147483647 h 675"/>
              <a:gd name="T34" fmla="*/ 2147483647 w 624"/>
              <a:gd name="T35" fmla="*/ 2147483647 h 675"/>
              <a:gd name="T36" fmla="*/ 2147483647 w 624"/>
              <a:gd name="T37" fmla="*/ 2147483647 h 675"/>
              <a:gd name="T38" fmla="*/ 2147483647 w 624"/>
              <a:gd name="T39" fmla="*/ 2147483647 h 675"/>
              <a:gd name="T40" fmla="*/ 2147483647 w 624"/>
              <a:gd name="T41" fmla="*/ 2147483647 h 675"/>
              <a:gd name="T42" fmla="*/ 2147483647 w 624"/>
              <a:gd name="T43" fmla="*/ 2147483647 h 675"/>
              <a:gd name="T44" fmla="*/ 2147483647 w 624"/>
              <a:gd name="T45" fmla="*/ 2147483647 h 675"/>
              <a:gd name="T46" fmla="*/ 2147483647 w 624"/>
              <a:gd name="T47" fmla="*/ 2147483647 h 675"/>
              <a:gd name="T48" fmla="*/ 2147483647 w 624"/>
              <a:gd name="T49" fmla="*/ 2147483647 h 675"/>
              <a:gd name="T50" fmla="*/ 2147483647 w 624"/>
              <a:gd name="T51" fmla="*/ 2147483647 h 675"/>
              <a:gd name="T52" fmla="*/ 2147483647 w 624"/>
              <a:gd name="T53" fmla="*/ 2147483647 h 675"/>
              <a:gd name="T54" fmla="*/ 2147483647 w 624"/>
              <a:gd name="T55" fmla="*/ 2147483647 h 675"/>
              <a:gd name="T56" fmla="*/ 2147483647 w 624"/>
              <a:gd name="T57" fmla="*/ 2147483647 h 675"/>
              <a:gd name="T58" fmla="*/ 2147483647 w 624"/>
              <a:gd name="T59" fmla="*/ 2147483647 h 675"/>
              <a:gd name="T60" fmla="*/ 2147483647 w 624"/>
              <a:gd name="T61" fmla="*/ 2147483647 h 675"/>
              <a:gd name="T62" fmla="*/ 2147483647 w 624"/>
              <a:gd name="T63" fmla="*/ 2147483647 h 675"/>
              <a:gd name="T64" fmla="*/ 2147483647 w 624"/>
              <a:gd name="T65" fmla="*/ 2147483647 h 675"/>
              <a:gd name="T66" fmla="*/ 2147483647 w 624"/>
              <a:gd name="T67" fmla="*/ 2147483647 h 675"/>
              <a:gd name="T68" fmla="*/ 2147483647 w 624"/>
              <a:gd name="T69" fmla="*/ 2147483647 h 675"/>
              <a:gd name="T70" fmla="*/ 2147483647 w 624"/>
              <a:gd name="T71" fmla="*/ 2147483647 h 675"/>
              <a:gd name="T72" fmla="*/ 2147483647 w 624"/>
              <a:gd name="T73" fmla="*/ 2147483647 h 675"/>
              <a:gd name="T74" fmla="*/ 2147483647 w 624"/>
              <a:gd name="T75" fmla="*/ 2147483647 h 675"/>
              <a:gd name="T76" fmla="*/ 2147483647 w 624"/>
              <a:gd name="T77" fmla="*/ 2147483647 h 675"/>
              <a:gd name="T78" fmla="*/ 2147483647 w 624"/>
              <a:gd name="T79" fmla="*/ 2147483647 h 675"/>
              <a:gd name="T80" fmla="*/ 2147483647 w 624"/>
              <a:gd name="T81" fmla="*/ 2147483647 h 675"/>
              <a:gd name="T82" fmla="*/ 2147483647 w 624"/>
              <a:gd name="T83" fmla="*/ 2147483647 h 675"/>
              <a:gd name="T84" fmla="*/ 2147483647 w 624"/>
              <a:gd name="T85" fmla="*/ 2147483647 h 675"/>
              <a:gd name="T86" fmla="*/ 2147483647 w 624"/>
              <a:gd name="T87" fmla="*/ 2147483647 h 675"/>
              <a:gd name="T88" fmla="*/ 2147483647 w 624"/>
              <a:gd name="T89" fmla="*/ 2147483647 h 675"/>
              <a:gd name="T90" fmla="*/ 2147483647 w 624"/>
              <a:gd name="T91" fmla="*/ 2147483647 h 675"/>
              <a:gd name="T92" fmla="*/ 2147483647 w 624"/>
              <a:gd name="T93" fmla="*/ 2147483647 h 675"/>
              <a:gd name="T94" fmla="*/ 2147483647 w 624"/>
              <a:gd name="T95" fmla="*/ 2147483647 h 675"/>
              <a:gd name="T96" fmla="*/ 2147483647 w 624"/>
              <a:gd name="T97" fmla="*/ 2147483647 h 675"/>
              <a:gd name="T98" fmla="*/ 2147483647 w 624"/>
              <a:gd name="T99" fmla="*/ 2147483647 h 675"/>
              <a:gd name="T100" fmla="*/ 2147483647 w 624"/>
              <a:gd name="T101" fmla="*/ 2147483647 h 675"/>
              <a:gd name="T102" fmla="*/ 2147483647 w 624"/>
              <a:gd name="T103" fmla="*/ 2147483647 h 675"/>
              <a:gd name="T104" fmla="*/ 2147483647 w 624"/>
              <a:gd name="T105" fmla="*/ 2147483647 h 675"/>
              <a:gd name="T106" fmla="*/ 2147483647 w 624"/>
              <a:gd name="T107" fmla="*/ 2147483647 h 675"/>
              <a:gd name="T108" fmla="*/ 2147483647 w 624"/>
              <a:gd name="T109" fmla="*/ 2147483647 h 675"/>
              <a:gd name="T110" fmla="*/ 2147483647 w 624"/>
              <a:gd name="T111" fmla="*/ 2147483647 h 675"/>
              <a:gd name="T112" fmla="*/ 2147483647 w 624"/>
              <a:gd name="T113" fmla="*/ 2147483647 h 675"/>
              <a:gd name="T114" fmla="*/ 2147483647 w 624"/>
              <a:gd name="T115" fmla="*/ 2147483647 h 675"/>
              <a:gd name="T116" fmla="*/ 2147483647 w 624"/>
              <a:gd name="T117" fmla="*/ 2147483647 h 675"/>
              <a:gd name="T118" fmla="*/ 2147483647 w 624"/>
              <a:gd name="T119" fmla="*/ 2147483647 h 675"/>
              <a:gd name="T120" fmla="*/ 2147483647 w 624"/>
              <a:gd name="T121" fmla="*/ 2147483647 h 675"/>
              <a:gd name="T122" fmla="*/ 2147483647 w 624"/>
              <a:gd name="T123" fmla="*/ 2147483647 h 675"/>
              <a:gd name="T124" fmla="*/ 2147483647 w 624"/>
              <a:gd name="T125" fmla="*/ 2147483647 h 6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4"/>
              <a:gd name="T190" fmla="*/ 0 h 675"/>
              <a:gd name="T191" fmla="*/ 624 w 624"/>
              <a:gd name="T192" fmla="*/ 675 h 6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4" h="675">
                <a:moveTo>
                  <a:pt x="14" y="570"/>
                </a:moveTo>
                <a:lnTo>
                  <a:pt x="21" y="587"/>
                </a:lnTo>
                <a:lnTo>
                  <a:pt x="74" y="589"/>
                </a:lnTo>
                <a:lnTo>
                  <a:pt x="71" y="602"/>
                </a:lnTo>
                <a:lnTo>
                  <a:pt x="50" y="606"/>
                </a:lnTo>
                <a:lnTo>
                  <a:pt x="10" y="620"/>
                </a:lnTo>
                <a:lnTo>
                  <a:pt x="19" y="623"/>
                </a:lnTo>
                <a:lnTo>
                  <a:pt x="83" y="623"/>
                </a:lnTo>
                <a:lnTo>
                  <a:pt x="84" y="632"/>
                </a:lnTo>
                <a:lnTo>
                  <a:pt x="74" y="644"/>
                </a:lnTo>
                <a:lnTo>
                  <a:pt x="60" y="638"/>
                </a:lnTo>
                <a:lnTo>
                  <a:pt x="45" y="642"/>
                </a:lnTo>
                <a:lnTo>
                  <a:pt x="43" y="659"/>
                </a:lnTo>
                <a:lnTo>
                  <a:pt x="84" y="661"/>
                </a:lnTo>
                <a:lnTo>
                  <a:pt x="100" y="675"/>
                </a:lnTo>
                <a:lnTo>
                  <a:pt x="119" y="669"/>
                </a:lnTo>
                <a:lnTo>
                  <a:pt x="133" y="675"/>
                </a:lnTo>
                <a:lnTo>
                  <a:pt x="202" y="675"/>
                </a:lnTo>
                <a:lnTo>
                  <a:pt x="222" y="668"/>
                </a:lnTo>
                <a:lnTo>
                  <a:pt x="229" y="654"/>
                </a:lnTo>
                <a:lnTo>
                  <a:pt x="233" y="637"/>
                </a:lnTo>
                <a:lnTo>
                  <a:pt x="241" y="642"/>
                </a:lnTo>
                <a:lnTo>
                  <a:pt x="240" y="656"/>
                </a:lnTo>
                <a:lnTo>
                  <a:pt x="248" y="663"/>
                </a:lnTo>
                <a:lnTo>
                  <a:pt x="281" y="657"/>
                </a:lnTo>
                <a:lnTo>
                  <a:pt x="293" y="645"/>
                </a:lnTo>
                <a:lnTo>
                  <a:pt x="312" y="656"/>
                </a:lnTo>
                <a:lnTo>
                  <a:pt x="322" y="649"/>
                </a:lnTo>
                <a:lnTo>
                  <a:pt x="341" y="628"/>
                </a:lnTo>
                <a:lnTo>
                  <a:pt x="397" y="633"/>
                </a:lnTo>
                <a:lnTo>
                  <a:pt x="426" y="633"/>
                </a:lnTo>
                <a:lnTo>
                  <a:pt x="452" y="642"/>
                </a:lnTo>
                <a:lnTo>
                  <a:pt x="481" y="659"/>
                </a:lnTo>
                <a:lnTo>
                  <a:pt x="493" y="645"/>
                </a:lnTo>
                <a:lnTo>
                  <a:pt x="491" y="623"/>
                </a:lnTo>
                <a:lnTo>
                  <a:pt x="534" y="558"/>
                </a:lnTo>
                <a:lnTo>
                  <a:pt x="566" y="520"/>
                </a:lnTo>
                <a:lnTo>
                  <a:pt x="572" y="475"/>
                </a:lnTo>
                <a:lnTo>
                  <a:pt x="578" y="432"/>
                </a:lnTo>
                <a:lnTo>
                  <a:pt x="586" y="430"/>
                </a:lnTo>
                <a:lnTo>
                  <a:pt x="602" y="398"/>
                </a:lnTo>
                <a:lnTo>
                  <a:pt x="595" y="320"/>
                </a:lnTo>
                <a:lnTo>
                  <a:pt x="602" y="303"/>
                </a:lnTo>
                <a:lnTo>
                  <a:pt x="616" y="301"/>
                </a:lnTo>
                <a:lnTo>
                  <a:pt x="612" y="289"/>
                </a:lnTo>
                <a:lnTo>
                  <a:pt x="624" y="243"/>
                </a:lnTo>
                <a:lnTo>
                  <a:pt x="605" y="201"/>
                </a:lnTo>
                <a:lnTo>
                  <a:pt x="538" y="196"/>
                </a:lnTo>
                <a:lnTo>
                  <a:pt x="517" y="217"/>
                </a:lnTo>
                <a:lnTo>
                  <a:pt x="484" y="232"/>
                </a:lnTo>
                <a:lnTo>
                  <a:pt x="464" y="212"/>
                </a:lnTo>
                <a:lnTo>
                  <a:pt x="462" y="170"/>
                </a:lnTo>
                <a:lnTo>
                  <a:pt x="436" y="136"/>
                </a:lnTo>
                <a:lnTo>
                  <a:pt x="465" y="126"/>
                </a:lnTo>
                <a:lnTo>
                  <a:pt x="474" y="100"/>
                </a:lnTo>
                <a:lnTo>
                  <a:pt x="497" y="105"/>
                </a:lnTo>
                <a:lnTo>
                  <a:pt x="514" y="88"/>
                </a:lnTo>
                <a:lnTo>
                  <a:pt x="526" y="64"/>
                </a:lnTo>
                <a:lnTo>
                  <a:pt x="531" y="55"/>
                </a:lnTo>
                <a:lnTo>
                  <a:pt x="540" y="5"/>
                </a:lnTo>
                <a:lnTo>
                  <a:pt x="528" y="5"/>
                </a:lnTo>
                <a:lnTo>
                  <a:pt x="503" y="9"/>
                </a:lnTo>
                <a:lnTo>
                  <a:pt x="498" y="0"/>
                </a:lnTo>
                <a:lnTo>
                  <a:pt x="472" y="7"/>
                </a:lnTo>
                <a:lnTo>
                  <a:pt x="450" y="17"/>
                </a:lnTo>
                <a:lnTo>
                  <a:pt x="440" y="17"/>
                </a:lnTo>
                <a:lnTo>
                  <a:pt x="426" y="36"/>
                </a:lnTo>
                <a:lnTo>
                  <a:pt x="428" y="47"/>
                </a:lnTo>
                <a:lnTo>
                  <a:pt x="405" y="64"/>
                </a:lnTo>
                <a:lnTo>
                  <a:pt x="376" y="71"/>
                </a:lnTo>
                <a:lnTo>
                  <a:pt x="376" y="84"/>
                </a:lnTo>
                <a:lnTo>
                  <a:pt x="403" y="98"/>
                </a:lnTo>
                <a:lnTo>
                  <a:pt x="415" y="98"/>
                </a:lnTo>
                <a:lnTo>
                  <a:pt x="434" y="105"/>
                </a:lnTo>
                <a:lnTo>
                  <a:pt x="419" y="131"/>
                </a:lnTo>
                <a:lnTo>
                  <a:pt x="374" y="141"/>
                </a:lnTo>
                <a:lnTo>
                  <a:pt x="365" y="164"/>
                </a:lnTo>
                <a:lnTo>
                  <a:pt x="334" y="152"/>
                </a:lnTo>
                <a:lnTo>
                  <a:pt x="297" y="143"/>
                </a:lnTo>
                <a:lnTo>
                  <a:pt x="293" y="127"/>
                </a:lnTo>
                <a:lnTo>
                  <a:pt x="245" y="103"/>
                </a:lnTo>
                <a:lnTo>
                  <a:pt x="210" y="131"/>
                </a:lnTo>
                <a:lnTo>
                  <a:pt x="205" y="167"/>
                </a:lnTo>
                <a:lnTo>
                  <a:pt x="195" y="157"/>
                </a:lnTo>
                <a:lnTo>
                  <a:pt x="174" y="153"/>
                </a:lnTo>
                <a:lnTo>
                  <a:pt x="183" y="176"/>
                </a:lnTo>
                <a:lnTo>
                  <a:pt x="224" y="198"/>
                </a:lnTo>
                <a:lnTo>
                  <a:pt x="224" y="212"/>
                </a:lnTo>
                <a:lnTo>
                  <a:pt x="184" y="220"/>
                </a:lnTo>
                <a:lnTo>
                  <a:pt x="171" y="234"/>
                </a:lnTo>
                <a:lnTo>
                  <a:pt x="150" y="239"/>
                </a:lnTo>
                <a:lnTo>
                  <a:pt x="143" y="255"/>
                </a:lnTo>
                <a:lnTo>
                  <a:pt x="152" y="274"/>
                </a:lnTo>
                <a:lnTo>
                  <a:pt x="162" y="281"/>
                </a:lnTo>
                <a:lnTo>
                  <a:pt x="157" y="293"/>
                </a:lnTo>
                <a:lnTo>
                  <a:pt x="184" y="300"/>
                </a:lnTo>
                <a:lnTo>
                  <a:pt x="183" y="315"/>
                </a:lnTo>
                <a:lnTo>
                  <a:pt x="250" y="344"/>
                </a:lnTo>
                <a:lnTo>
                  <a:pt x="253" y="358"/>
                </a:lnTo>
                <a:lnTo>
                  <a:pt x="241" y="361"/>
                </a:lnTo>
                <a:lnTo>
                  <a:pt x="210" y="365"/>
                </a:lnTo>
                <a:lnTo>
                  <a:pt x="188" y="375"/>
                </a:lnTo>
                <a:lnTo>
                  <a:pt x="174" y="406"/>
                </a:lnTo>
                <a:lnTo>
                  <a:pt x="159" y="422"/>
                </a:lnTo>
                <a:lnTo>
                  <a:pt x="114" y="442"/>
                </a:lnTo>
                <a:lnTo>
                  <a:pt x="186" y="458"/>
                </a:lnTo>
                <a:lnTo>
                  <a:pt x="231" y="434"/>
                </a:lnTo>
                <a:lnTo>
                  <a:pt x="224" y="460"/>
                </a:lnTo>
                <a:lnTo>
                  <a:pt x="241" y="468"/>
                </a:lnTo>
                <a:lnTo>
                  <a:pt x="241" y="472"/>
                </a:lnTo>
                <a:lnTo>
                  <a:pt x="164" y="465"/>
                </a:lnTo>
                <a:lnTo>
                  <a:pt x="129" y="456"/>
                </a:lnTo>
                <a:lnTo>
                  <a:pt x="95" y="484"/>
                </a:lnTo>
                <a:lnTo>
                  <a:pt x="88" y="499"/>
                </a:lnTo>
                <a:lnTo>
                  <a:pt x="79" y="503"/>
                </a:lnTo>
                <a:lnTo>
                  <a:pt x="67" y="496"/>
                </a:lnTo>
                <a:lnTo>
                  <a:pt x="52" y="496"/>
                </a:lnTo>
                <a:lnTo>
                  <a:pt x="38" y="489"/>
                </a:lnTo>
                <a:lnTo>
                  <a:pt x="21" y="496"/>
                </a:lnTo>
                <a:lnTo>
                  <a:pt x="9" y="511"/>
                </a:lnTo>
                <a:lnTo>
                  <a:pt x="65" y="525"/>
                </a:lnTo>
                <a:lnTo>
                  <a:pt x="65" y="537"/>
                </a:lnTo>
                <a:lnTo>
                  <a:pt x="33" y="540"/>
                </a:lnTo>
                <a:lnTo>
                  <a:pt x="7" y="554"/>
                </a:lnTo>
                <a:lnTo>
                  <a:pt x="0" y="568"/>
                </a:lnTo>
                <a:lnTo>
                  <a:pt x="14" y="570"/>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pitchFamily="-65" charset="-128"/>
              <a:cs typeface="Calibri" pitchFamily="34" charset="0"/>
            </a:endParaRPr>
          </a:p>
        </p:txBody>
      </p:sp>
      <p:sp>
        <p:nvSpPr>
          <p:cNvPr id="26" name="Freeform 59" descr="Diagonali larghe verso il basso"/>
          <p:cNvSpPr>
            <a:spLocks noChangeAspect="1"/>
          </p:cNvSpPr>
          <p:nvPr/>
        </p:nvSpPr>
        <p:spPr bwMode="auto">
          <a:xfrm>
            <a:off x="1636715" y="3833018"/>
            <a:ext cx="1323975" cy="1165225"/>
          </a:xfrm>
          <a:custGeom>
            <a:avLst/>
            <a:gdLst>
              <a:gd name="T0" fmla="*/ 2147483647 w 1702"/>
              <a:gd name="T1" fmla="*/ 2147483647 h 1763"/>
              <a:gd name="T2" fmla="*/ 2147483647 w 1702"/>
              <a:gd name="T3" fmla="*/ 2147483647 h 1763"/>
              <a:gd name="T4" fmla="*/ 2147483647 w 1702"/>
              <a:gd name="T5" fmla="*/ 2147483647 h 1763"/>
              <a:gd name="T6" fmla="*/ 2147483647 w 1702"/>
              <a:gd name="T7" fmla="*/ 2147483647 h 1763"/>
              <a:gd name="T8" fmla="*/ 2147483647 w 1702"/>
              <a:gd name="T9" fmla="*/ 2147483647 h 1763"/>
              <a:gd name="T10" fmla="*/ 2147483647 w 1702"/>
              <a:gd name="T11" fmla="*/ 2147483647 h 1763"/>
              <a:gd name="T12" fmla="*/ 2147483647 w 1702"/>
              <a:gd name="T13" fmla="*/ 2147483647 h 1763"/>
              <a:gd name="T14" fmla="*/ 2147483647 w 1702"/>
              <a:gd name="T15" fmla="*/ 2147483647 h 1763"/>
              <a:gd name="T16" fmla="*/ 2147483647 w 1702"/>
              <a:gd name="T17" fmla="*/ 2147483647 h 1763"/>
              <a:gd name="T18" fmla="*/ 2147483647 w 1702"/>
              <a:gd name="T19" fmla="*/ 2147483647 h 1763"/>
              <a:gd name="T20" fmla="*/ 2147483647 w 1702"/>
              <a:gd name="T21" fmla="*/ 2147483647 h 1763"/>
              <a:gd name="T22" fmla="*/ 2147483647 w 1702"/>
              <a:gd name="T23" fmla="*/ 2147483647 h 1763"/>
              <a:gd name="T24" fmla="*/ 2147483647 w 1702"/>
              <a:gd name="T25" fmla="*/ 2147483647 h 1763"/>
              <a:gd name="T26" fmla="*/ 2147483647 w 1702"/>
              <a:gd name="T27" fmla="*/ 2147483647 h 1763"/>
              <a:gd name="T28" fmla="*/ 2147483647 w 1702"/>
              <a:gd name="T29" fmla="*/ 2147483647 h 1763"/>
              <a:gd name="T30" fmla="*/ 2147483647 w 1702"/>
              <a:gd name="T31" fmla="*/ 2147483647 h 1763"/>
              <a:gd name="T32" fmla="*/ 2147483647 w 1702"/>
              <a:gd name="T33" fmla="*/ 2147483647 h 1763"/>
              <a:gd name="T34" fmla="*/ 2147483647 w 1702"/>
              <a:gd name="T35" fmla="*/ 0 h 1763"/>
              <a:gd name="T36" fmla="*/ 2147483647 w 1702"/>
              <a:gd name="T37" fmla="*/ 2147483647 h 1763"/>
              <a:gd name="T38" fmla="*/ 2147483647 w 1702"/>
              <a:gd name="T39" fmla="*/ 2147483647 h 1763"/>
              <a:gd name="T40" fmla="*/ 2147483647 w 1702"/>
              <a:gd name="T41" fmla="*/ 2147483647 h 1763"/>
              <a:gd name="T42" fmla="*/ 2147483647 w 1702"/>
              <a:gd name="T43" fmla="*/ 2147483647 h 1763"/>
              <a:gd name="T44" fmla="*/ 2147483647 w 1702"/>
              <a:gd name="T45" fmla="*/ 2147483647 h 1763"/>
              <a:gd name="T46" fmla="*/ 2147483647 w 1702"/>
              <a:gd name="T47" fmla="*/ 2147483647 h 1763"/>
              <a:gd name="T48" fmla="*/ 2147483647 w 1702"/>
              <a:gd name="T49" fmla="*/ 2147483647 h 1763"/>
              <a:gd name="T50" fmla="*/ 2147483647 w 1702"/>
              <a:gd name="T51" fmla="*/ 2147483647 h 1763"/>
              <a:gd name="T52" fmla="*/ 2147483647 w 1702"/>
              <a:gd name="T53" fmla="*/ 2147483647 h 1763"/>
              <a:gd name="T54" fmla="*/ 2147483647 w 1702"/>
              <a:gd name="T55" fmla="*/ 2147483647 h 1763"/>
              <a:gd name="T56" fmla="*/ 2147483647 w 1702"/>
              <a:gd name="T57" fmla="*/ 2147483647 h 1763"/>
              <a:gd name="T58" fmla="*/ 2147483647 w 1702"/>
              <a:gd name="T59" fmla="*/ 2147483647 h 1763"/>
              <a:gd name="T60" fmla="*/ 2147483647 w 1702"/>
              <a:gd name="T61" fmla="*/ 2147483647 h 1763"/>
              <a:gd name="T62" fmla="*/ 2147483647 w 1702"/>
              <a:gd name="T63" fmla="*/ 2147483647 h 1763"/>
              <a:gd name="T64" fmla="*/ 2147483647 w 1702"/>
              <a:gd name="T65" fmla="*/ 2147483647 h 1763"/>
              <a:gd name="T66" fmla="*/ 2147483647 w 1702"/>
              <a:gd name="T67" fmla="*/ 2147483647 h 1763"/>
              <a:gd name="T68" fmla="*/ 2147483647 w 1702"/>
              <a:gd name="T69" fmla="*/ 2147483647 h 1763"/>
              <a:gd name="T70" fmla="*/ 2147483647 w 1702"/>
              <a:gd name="T71" fmla="*/ 2147483647 h 1763"/>
              <a:gd name="T72" fmla="*/ 2147483647 w 1702"/>
              <a:gd name="T73" fmla="*/ 2147483647 h 1763"/>
              <a:gd name="T74" fmla="*/ 2147483647 w 1702"/>
              <a:gd name="T75" fmla="*/ 2147483647 h 1763"/>
              <a:gd name="T76" fmla="*/ 2147483647 w 1702"/>
              <a:gd name="T77" fmla="*/ 2147483647 h 1763"/>
              <a:gd name="T78" fmla="*/ 2147483647 w 1702"/>
              <a:gd name="T79" fmla="*/ 2147483647 h 1763"/>
              <a:gd name="T80" fmla="*/ 2147483647 w 1702"/>
              <a:gd name="T81" fmla="*/ 2147483647 h 1763"/>
              <a:gd name="T82" fmla="*/ 2147483647 w 1702"/>
              <a:gd name="T83" fmla="*/ 2147483647 h 1763"/>
              <a:gd name="T84" fmla="*/ 2147483647 w 1702"/>
              <a:gd name="T85" fmla="*/ 2147483647 h 1763"/>
              <a:gd name="T86" fmla="*/ 2147483647 w 1702"/>
              <a:gd name="T87" fmla="*/ 2147483647 h 1763"/>
              <a:gd name="T88" fmla="*/ 2147483647 w 1702"/>
              <a:gd name="T89" fmla="*/ 2147483647 h 1763"/>
              <a:gd name="T90" fmla="*/ 2147483647 w 1702"/>
              <a:gd name="T91" fmla="*/ 2147483647 h 1763"/>
              <a:gd name="T92" fmla="*/ 2147483647 w 1702"/>
              <a:gd name="T93" fmla="*/ 2147483647 h 1763"/>
              <a:gd name="T94" fmla="*/ 2147483647 w 1702"/>
              <a:gd name="T95" fmla="*/ 2147483647 h 1763"/>
              <a:gd name="T96" fmla="*/ 2147483647 w 1702"/>
              <a:gd name="T97" fmla="*/ 2147483647 h 1763"/>
              <a:gd name="T98" fmla="*/ 2147483647 w 1702"/>
              <a:gd name="T99" fmla="*/ 2147483647 h 1763"/>
              <a:gd name="T100" fmla="*/ 2147483647 w 1702"/>
              <a:gd name="T101" fmla="*/ 2147483647 h 1763"/>
              <a:gd name="T102" fmla="*/ 2147483647 w 1702"/>
              <a:gd name="T103" fmla="*/ 2147483647 h 1763"/>
              <a:gd name="T104" fmla="*/ 2147483647 w 1702"/>
              <a:gd name="T105" fmla="*/ 2147483647 h 1763"/>
              <a:gd name="T106" fmla="*/ 2147483647 w 1702"/>
              <a:gd name="T107" fmla="*/ 2147483647 h 1763"/>
              <a:gd name="T108" fmla="*/ 2147483647 w 1702"/>
              <a:gd name="T109" fmla="*/ 2147483647 h 1763"/>
              <a:gd name="T110" fmla="*/ 2147483647 w 1702"/>
              <a:gd name="T111" fmla="*/ 2147483647 h 1763"/>
              <a:gd name="T112" fmla="*/ 2147483647 w 1702"/>
              <a:gd name="T113" fmla="*/ 2147483647 h 1763"/>
              <a:gd name="T114" fmla="*/ 2147483647 w 1702"/>
              <a:gd name="T115" fmla="*/ 2147483647 h 1763"/>
              <a:gd name="T116" fmla="*/ 2147483647 w 1702"/>
              <a:gd name="T117" fmla="*/ 2147483647 h 1763"/>
              <a:gd name="T118" fmla="*/ 2147483647 w 1702"/>
              <a:gd name="T119" fmla="*/ 2147483647 h 17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02"/>
              <a:gd name="T181" fmla="*/ 0 h 1763"/>
              <a:gd name="T182" fmla="*/ 1702 w 1702"/>
              <a:gd name="T183" fmla="*/ 1763 h 17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02" h="1763">
                <a:moveTo>
                  <a:pt x="1540" y="1474"/>
                </a:moveTo>
                <a:lnTo>
                  <a:pt x="1474" y="1460"/>
                </a:lnTo>
                <a:lnTo>
                  <a:pt x="1457" y="1407"/>
                </a:lnTo>
                <a:lnTo>
                  <a:pt x="1466" y="1333"/>
                </a:lnTo>
                <a:lnTo>
                  <a:pt x="1443" y="1323"/>
                </a:lnTo>
                <a:lnTo>
                  <a:pt x="1447" y="1276"/>
                </a:lnTo>
                <a:lnTo>
                  <a:pt x="1493" y="1244"/>
                </a:lnTo>
                <a:lnTo>
                  <a:pt x="1467" y="1149"/>
                </a:lnTo>
                <a:lnTo>
                  <a:pt x="1469" y="1122"/>
                </a:lnTo>
                <a:lnTo>
                  <a:pt x="1497" y="1123"/>
                </a:lnTo>
                <a:lnTo>
                  <a:pt x="1492" y="1094"/>
                </a:lnTo>
                <a:lnTo>
                  <a:pt x="1473" y="1087"/>
                </a:lnTo>
                <a:lnTo>
                  <a:pt x="1469" y="1058"/>
                </a:lnTo>
                <a:lnTo>
                  <a:pt x="1474" y="1017"/>
                </a:lnTo>
                <a:lnTo>
                  <a:pt x="1467" y="1011"/>
                </a:lnTo>
                <a:lnTo>
                  <a:pt x="1423" y="1006"/>
                </a:lnTo>
                <a:lnTo>
                  <a:pt x="1390" y="1046"/>
                </a:lnTo>
                <a:lnTo>
                  <a:pt x="1371" y="1054"/>
                </a:lnTo>
                <a:lnTo>
                  <a:pt x="1362" y="1048"/>
                </a:lnTo>
                <a:lnTo>
                  <a:pt x="1373" y="991"/>
                </a:lnTo>
                <a:lnTo>
                  <a:pt x="1385" y="962"/>
                </a:lnTo>
                <a:lnTo>
                  <a:pt x="1409" y="937"/>
                </a:lnTo>
                <a:lnTo>
                  <a:pt x="1440" y="898"/>
                </a:lnTo>
                <a:lnTo>
                  <a:pt x="1523" y="820"/>
                </a:lnTo>
                <a:lnTo>
                  <a:pt x="1516" y="807"/>
                </a:lnTo>
                <a:lnTo>
                  <a:pt x="1528" y="791"/>
                </a:lnTo>
                <a:lnTo>
                  <a:pt x="1588" y="793"/>
                </a:lnTo>
                <a:lnTo>
                  <a:pt x="1607" y="779"/>
                </a:lnTo>
                <a:lnTo>
                  <a:pt x="1602" y="746"/>
                </a:lnTo>
                <a:lnTo>
                  <a:pt x="1636" y="621"/>
                </a:lnTo>
                <a:lnTo>
                  <a:pt x="1693" y="538"/>
                </a:lnTo>
                <a:lnTo>
                  <a:pt x="1702" y="511"/>
                </a:lnTo>
                <a:lnTo>
                  <a:pt x="1576" y="456"/>
                </a:lnTo>
                <a:lnTo>
                  <a:pt x="1529" y="445"/>
                </a:lnTo>
                <a:lnTo>
                  <a:pt x="1504" y="399"/>
                </a:lnTo>
                <a:lnTo>
                  <a:pt x="1474" y="371"/>
                </a:lnTo>
                <a:lnTo>
                  <a:pt x="1445" y="370"/>
                </a:lnTo>
                <a:lnTo>
                  <a:pt x="1409" y="354"/>
                </a:lnTo>
                <a:lnTo>
                  <a:pt x="1388" y="356"/>
                </a:lnTo>
                <a:lnTo>
                  <a:pt x="1321" y="308"/>
                </a:lnTo>
                <a:lnTo>
                  <a:pt x="1328" y="296"/>
                </a:lnTo>
                <a:lnTo>
                  <a:pt x="1317" y="287"/>
                </a:lnTo>
                <a:lnTo>
                  <a:pt x="1324" y="232"/>
                </a:lnTo>
                <a:lnTo>
                  <a:pt x="1310" y="230"/>
                </a:lnTo>
                <a:lnTo>
                  <a:pt x="1279" y="263"/>
                </a:lnTo>
                <a:lnTo>
                  <a:pt x="1235" y="247"/>
                </a:lnTo>
                <a:lnTo>
                  <a:pt x="1233" y="208"/>
                </a:lnTo>
                <a:lnTo>
                  <a:pt x="1219" y="174"/>
                </a:lnTo>
                <a:lnTo>
                  <a:pt x="1191" y="160"/>
                </a:lnTo>
                <a:lnTo>
                  <a:pt x="1138" y="124"/>
                </a:lnTo>
                <a:lnTo>
                  <a:pt x="1124" y="77"/>
                </a:lnTo>
                <a:lnTo>
                  <a:pt x="1098" y="75"/>
                </a:lnTo>
                <a:lnTo>
                  <a:pt x="1072" y="38"/>
                </a:lnTo>
                <a:lnTo>
                  <a:pt x="1079" y="0"/>
                </a:lnTo>
                <a:lnTo>
                  <a:pt x="1067" y="5"/>
                </a:lnTo>
                <a:lnTo>
                  <a:pt x="1016" y="5"/>
                </a:lnTo>
                <a:lnTo>
                  <a:pt x="950" y="17"/>
                </a:lnTo>
                <a:lnTo>
                  <a:pt x="907" y="127"/>
                </a:lnTo>
                <a:lnTo>
                  <a:pt x="914" y="137"/>
                </a:lnTo>
                <a:lnTo>
                  <a:pt x="909" y="153"/>
                </a:lnTo>
                <a:lnTo>
                  <a:pt x="838" y="194"/>
                </a:lnTo>
                <a:lnTo>
                  <a:pt x="759" y="204"/>
                </a:lnTo>
                <a:lnTo>
                  <a:pt x="719" y="220"/>
                </a:lnTo>
                <a:lnTo>
                  <a:pt x="697" y="247"/>
                </a:lnTo>
                <a:lnTo>
                  <a:pt x="695" y="261"/>
                </a:lnTo>
                <a:lnTo>
                  <a:pt x="729" y="268"/>
                </a:lnTo>
                <a:lnTo>
                  <a:pt x="743" y="275"/>
                </a:lnTo>
                <a:lnTo>
                  <a:pt x="738" y="284"/>
                </a:lnTo>
                <a:lnTo>
                  <a:pt x="688" y="278"/>
                </a:lnTo>
                <a:lnTo>
                  <a:pt x="660" y="292"/>
                </a:lnTo>
                <a:lnTo>
                  <a:pt x="612" y="285"/>
                </a:lnTo>
                <a:lnTo>
                  <a:pt x="545" y="256"/>
                </a:lnTo>
                <a:lnTo>
                  <a:pt x="533" y="256"/>
                </a:lnTo>
                <a:lnTo>
                  <a:pt x="512" y="211"/>
                </a:lnTo>
                <a:lnTo>
                  <a:pt x="519" y="191"/>
                </a:lnTo>
                <a:lnTo>
                  <a:pt x="512" y="184"/>
                </a:lnTo>
                <a:lnTo>
                  <a:pt x="462" y="175"/>
                </a:lnTo>
                <a:lnTo>
                  <a:pt x="440" y="163"/>
                </a:lnTo>
                <a:lnTo>
                  <a:pt x="434" y="213"/>
                </a:lnTo>
                <a:lnTo>
                  <a:pt x="436" y="235"/>
                </a:lnTo>
                <a:lnTo>
                  <a:pt x="450" y="251"/>
                </a:lnTo>
                <a:lnTo>
                  <a:pt x="445" y="370"/>
                </a:lnTo>
                <a:lnTo>
                  <a:pt x="459" y="383"/>
                </a:lnTo>
                <a:lnTo>
                  <a:pt x="445" y="392"/>
                </a:lnTo>
                <a:lnTo>
                  <a:pt x="417" y="389"/>
                </a:lnTo>
                <a:lnTo>
                  <a:pt x="402" y="370"/>
                </a:lnTo>
                <a:lnTo>
                  <a:pt x="381" y="370"/>
                </a:lnTo>
                <a:lnTo>
                  <a:pt x="362" y="375"/>
                </a:lnTo>
                <a:lnTo>
                  <a:pt x="343" y="366"/>
                </a:lnTo>
                <a:lnTo>
                  <a:pt x="296" y="371"/>
                </a:lnTo>
                <a:lnTo>
                  <a:pt x="250" y="304"/>
                </a:lnTo>
                <a:lnTo>
                  <a:pt x="207" y="297"/>
                </a:lnTo>
                <a:lnTo>
                  <a:pt x="184" y="294"/>
                </a:lnTo>
                <a:lnTo>
                  <a:pt x="177" y="306"/>
                </a:lnTo>
                <a:lnTo>
                  <a:pt x="79" y="301"/>
                </a:lnTo>
                <a:lnTo>
                  <a:pt x="21" y="311"/>
                </a:lnTo>
                <a:lnTo>
                  <a:pt x="2" y="342"/>
                </a:lnTo>
                <a:lnTo>
                  <a:pt x="45" y="363"/>
                </a:lnTo>
                <a:lnTo>
                  <a:pt x="19" y="373"/>
                </a:lnTo>
                <a:lnTo>
                  <a:pt x="19" y="385"/>
                </a:lnTo>
                <a:lnTo>
                  <a:pt x="62" y="392"/>
                </a:lnTo>
                <a:lnTo>
                  <a:pt x="52" y="411"/>
                </a:lnTo>
                <a:lnTo>
                  <a:pt x="0" y="408"/>
                </a:lnTo>
                <a:lnTo>
                  <a:pt x="8" y="423"/>
                </a:lnTo>
                <a:lnTo>
                  <a:pt x="36" y="442"/>
                </a:lnTo>
                <a:lnTo>
                  <a:pt x="31" y="468"/>
                </a:lnTo>
                <a:lnTo>
                  <a:pt x="57" y="478"/>
                </a:lnTo>
                <a:lnTo>
                  <a:pt x="60" y="463"/>
                </a:lnTo>
                <a:lnTo>
                  <a:pt x="83" y="466"/>
                </a:lnTo>
                <a:lnTo>
                  <a:pt x="169" y="537"/>
                </a:lnTo>
                <a:lnTo>
                  <a:pt x="184" y="559"/>
                </a:lnTo>
                <a:lnTo>
                  <a:pt x="217" y="555"/>
                </a:lnTo>
                <a:lnTo>
                  <a:pt x="219" y="573"/>
                </a:lnTo>
                <a:lnTo>
                  <a:pt x="245" y="590"/>
                </a:lnTo>
                <a:lnTo>
                  <a:pt x="269" y="588"/>
                </a:lnTo>
                <a:lnTo>
                  <a:pt x="255" y="629"/>
                </a:lnTo>
                <a:lnTo>
                  <a:pt x="327" y="647"/>
                </a:lnTo>
                <a:lnTo>
                  <a:pt x="350" y="662"/>
                </a:lnTo>
                <a:lnTo>
                  <a:pt x="305" y="667"/>
                </a:lnTo>
                <a:lnTo>
                  <a:pt x="302" y="681"/>
                </a:lnTo>
                <a:lnTo>
                  <a:pt x="315" y="702"/>
                </a:lnTo>
                <a:lnTo>
                  <a:pt x="300" y="719"/>
                </a:lnTo>
                <a:lnTo>
                  <a:pt x="288" y="702"/>
                </a:lnTo>
                <a:lnTo>
                  <a:pt x="281" y="722"/>
                </a:lnTo>
                <a:lnTo>
                  <a:pt x="303" y="759"/>
                </a:lnTo>
                <a:lnTo>
                  <a:pt x="315" y="808"/>
                </a:lnTo>
                <a:lnTo>
                  <a:pt x="403" y="877"/>
                </a:lnTo>
                <a:lnTo>
                  <a:pt x="393" y="894"/>
                </a:lnTo>
                <a:lnTo>
                  <a:pt x="398" y="919"/>
                </a:lnTo>
                <a:lnTo>
                  <a:pt x="372" y="977"/>
                </a:lnTo>
                <a:lnTo>
                  <a:pt x="376" y="1005"/>
                </a:lnTo>
                <a:lnTo>
                  <a:pt x="400" y="1027"/>
                </a:lnTo>
                <a:lnTo>
                  <a:pt x="414" y="1058"/>
                </a:lnTo>
                <a:lnTo>
                  <a:pt x="410" y="1080"/>
                </a:lnTo>
                <a:lnTo>
                  <a:pt x="381" y="1030"/>
                </a:lnTo>
                <a:lnTo>
                  <a:pt x="369" y="1048"/>
                </a:lnTo>
                <a:lnTo>
                  <a:pt x="359" y="1092"/>
                </a:lnTo>
                <a:lnTo>
                  <a:pt x="331" y="1177"/>
                </a:lnTo>
                <a:lnTo>
                  <a:pt x="322" y="1201"/>
                </a:lnTo>
                <a:lnTo>
                  <a:pt x="341" y="1183"/>
                </a:lnTo>
                <a:lnTo>
                  <a:pt x="338" y="1211"/>
                </a:lnTo>
                <a:lnTo>
                  <a:pt x="317" y="1223"/>
                </a:lnTo>
                <a:lnTo>
                  <a:pt x="250" y="1407"/>
                </a:lnTo>
                <a:lnTo>
                  <a:pt x="202" y="1448"/>
                </a:lnTo>
                <a:lnTo>
                  <a:pt x="176" y="1440"/>
                </a:lnTo>
                <a:lnTo>
                  <a:pt x="248" y="1529"/>
                </a:lnTo>
                <a:lnTo>
                  <a:pt x="317" y="1586"/>
                </a:lnTo>
                <a:lnTo>
                  <a:pt x="434" y="1643"/>
                </a:lnTo>
                <a:lnTo>
                  <a:pt x="474" y="1655"/>
                </a:lnTo>
                <a:lnTo>
                  <a:pt x="548" y="1638"/>
                </a:lnTo>
                <a:lnTo>
                  <a:pt x="569" y="1650"/>
                </a:lnTo>
                <a:lnTo>
                  <a:pt x="603" y="1684"/>
                </a:lnTo>
                <a:lnTo>
                  <a:pt x="619" y="1705"/>
                </a:lnTo>
                <a:lnTo>
                  <a:pt x="624" y="1722"/>
                </a:lnTo>
                <a:lnTo>
                  <a:pt x="641" y="1727"/>
                </a:lnTo>
                <a:lnTo>
                  <a:pt x="653" y="1724"/>
                </a:lnTo>
                <a:lnTo>
                  <a:pt x="652" y="1712"/>
                </a:lnTo>
                <a:lnTo>
                  <a:pt x="678" y="1739"/>
                </a:lnTo>
                <a:lnTo>
                  <a:pt x="697" y="1750"/>
                </a:lnTo>
                <a:lnTo>
                  <a:pt x="774" y="1755"/>
                </a:lnTo>
                <a:lnTo>
                  <a:pt x="867" y="1763"/>
                </a:lnTo>
                <a:lnTo>
                  <a:pt x="871" y="1684"/>
                </a:lnTo>
                <a:lnTo>
                  <a:pt x="862" y="1670"/>
                </a:lnTo>
                <a:lnTo>
                  <a:pt x="874" y="1633"/>
                </a:lnTo>
                <a:lnTo>
                  <a:pt x="895" y="1605"/>
                </a:lnTo>
                <a:lnTo>
                  <a:pt x="950" y="1590"/>
                </a:lnTo>
                <a:lnTo>
                  <a:pt x="998" y="1562"/>
                </a:lnTo>
                <a:lnTo>
                  <a:pt x="1024" y="1552"/>
                </a:lnTo>
                <a:lnTo>
                  <a:pt x="1088" y="1577"/>
                </a:lnTo>
                <a:lnTo>
                  <a:pt x="1100" y="1593"/>
                </a:lnTo>
                <a:lnTo>
                  <a:pt x="1145" y="1605"/>
                </a:lnTo>
                <a:lnTo>
                  <a:pt x="1150" y="1596"/>
                </a:lnTo>
                <a:lnTo>
                  <a:pt x="1217" y="1619"/>
                </a:lnTo>
                <a:lnTo>
                  <a:pt x="1221" y="1633"/>
                </a:lnTo>
                <a:lnTo>
                  <a:pt x="1260" y="1645"/>
                </a:lnTo>
                <a:lnTo>
                  <a:pt x="1283" y="1669"/>
                </a:lnTo>
                <a:lnTo>
                  <a:pt x="1324" y="1677"/>
                </a:lnTo>
                <a:lnTo>
                  <a:pt x="1391" y="1657"/>
                </a:lnTo>
                <a:lnTo>
                  <a:pt x="1402" y="1633"/>
                </a:lnTo>
                <a:lnTo>
                  <a:pt x="1428" y="1617"/>
                </a:lnTo>
                <a:lnTo>
                  <a:pt x="1483" y="1572"/>
                </a:lnTo>
                <a:lnTo>
                  <a:pt x="1540" y="1474"/>
                </a:lnTo>
                <a:close/>
              </a:path>
            </a:pathLst>
          </a:custGeom>
          <a:solidFill>
            <a:schemeClr val="accent6"/>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27" name="Freeform 60"/>
          <p:cNvSpPr>
            <a:spLocks noChangeAspect="1" noEditPoints="1"/>
          </p:cNvSpPr>
          <p:nvPr/>
        </p:nvSpPr>
        <p:spPr bwMode="auto">
          <a:xfrm>
            <a:off x="2781302" y="3388518"/>
            <a:ext cx="893763" cy="1016000"/>
          </a:xfrm>
          <a:custGeom>
            <a:avLst/>
            <a:gdLst>
              <a:gd name="T0" fmla="*/ 2147483647 w 1148"/>
              <a:gd name="T1" fmla="*/ 2147483647 h 1538"/>
              <a:gd name="T2" fmla="*/ 2147483647 w 1148"/>
              <a:gd name="T3" fmla="*/ 2147483647 h 1538"/>
              <a:gd name="T4" fmla="*/ 2147483647 w 1148"/>
              <a:gd name="T5" fmla="*/ 2147483647 h 1538"/>
              <a:gd name="T6" fmla="*/ 2147483647 w 1148"/>
              <a:gd name="T7" fmla="*/ 2147483647 h 1538"/>
              <a:gd name="T8" fmla="*/ 2147483647 w 1148"/>
              <a:gd name="T9" fmla="*/ 2147483647 h 1538"/>
              <a:gd name="T10" fmla="*/ 2147483647 w 1148"/>
              <a:gd name="T11" fmla="*/ 2147483647 h 1538"/>
              <a:gd name="T12" fmla="*/ 2147483647 w 1148"/>
              <a:gd name="T13" fmla="*/ 2147483647 h 1538"/>
              <a:gd name="T14" fmla="*/ 2147483647 w 1148"/>
              <a:gd name="T15" fmla="*/ 2147483647 h 1538"/>
              <a:gd name="T16" fmla="*/ 2147483647 w 1148"/>
              <a:gd name="T17" fmla="*/ 2147483647 h 1538"/>
              <a:gd name="T18" fmla="*/ 2147483647 w 1148"/>
              <a:gd name="T19" fmla="*/ 2147483647 h 1538"/>
              <a:gd name="T20" fmla="*/ 2147483647 w 1148"/>
              <a:gd name="T21" fmla="*/ 2147483647 h 1538"/>
              <a:gd name="T22" fmla="*/ 2147483647 w 1148"/>
              <a:gd name="T23" fmla="*/ 2147483647 h 1538"/>
              <a:gd name="T24" fmla="*/ 2147483647 w 1148"/>
              <a:gd name="T25" fmla="*/ 2147483647 h 1538"/>
              <a:gd name="T26" fmla="*/ 2147483647 w 1148"/>
              <a:gd name="T27" fmla="*/ 2147483647 h 1538"/>
              <a:gd name="T28" fmla="*/ 2147483647 w 1148"/>
              <a:gd name="T29" fmla="*/ 2147483647 h 1538"/>
              <a:gd name="T30" fmla="*/ 2147483647 w 1148"/>
              <a:gd name="T31" fmla="*/ 2147483647 h 1538"/>
              <a:gd name="T32" fmla="*/ 2147483647 w 1148"/>
              <a:gd name="T33" fmla="*/ 2147483647 h 1538"/>
              <a:gd name="T34" fmla="*/ 2147483647 w 1148"/>
              <a:gd name="T35" fmla="*/ 2147483647 h 1538"/>
              <a:gd name="T36" fmla="*/ 2147483647 w 1148"/>
              <a:gd name="T37" fmla="*/ 2147483647 h 1538"/>
              <a:gd name="T38" fmla="*/ 2147483647 w 1148"/>
              <a:gd name="T39" fmla="*/ 2147483647 h 1538"/>
              <a:gd name="T40" fmla="*/ 2147483647 w 1148"/>
              <a:gd name="T41" fmla="*/ 2147483647 h 1538"/>
              <a:gd name="T42" fmla="*/ 2147483647 w 1148"/>
              <a:gd name="T43" fmla="*/ 2147483647 h 1538"/>
              <a:gd name="T44" fmla="*/ 2147483647 w 1148"/>
              <a:gd name="T45" fmla="*/ 2147483647 h 1538"/>
              <a:gd name="T46" fmla="*/ 2147483647 w 1148"/>
              <a:gd name="T47" fmla="*/ 2147483647 h 1538"/>
              <a:gd name="T48" fmla="*/ 2147483647 w 1148"/>
              <a:gd name="T49" fmla="*/ 2147483647 h 1538"/>
              <a:gd name="T50" fmla="*/ 2147483647 w 1148"/>
              <a:gd name="T51" fmla="*/ 2147483647 h 1538"/>
              <a:gd name="T52" fmla="*/ 2147483647 w 1148"/>
              <a:gd name="T53" fmla="*/ 2147483647 h 1538"/>
              <a:gd name="T54" fmla="*/ 2147483647 w 1148"/>
              <a:gd name="T55" fmla="*/ 2147483647 h 1538"/>
              <a:gd name="T56" fmla="*/ 2147483647 w 1148"/>
              <a:gd name="T57" fmla="*/ 2147483647 h 1538"/>
              <a:gd name="T58" fmla="*/ 2147483647 w 1148"/>
              <a:gd name="T59" fmla="*/ 2147483647 h 1538"/>
              <a:gd name="T60" fmla="*/ 2147483647 w 1148"/>
              <a:gd name="T61" fmla="*/ 2147483647 h 1538"/>
              <a:gd name="T62" fmla="*/ 2147483647 w 1148"/>
              <a:gd name="T63" fmla="*/ 2147483647 h 1538"/>
              <a:gd name="T64" fmla="*/ 2147483647 w 1148"/>
              <a:gd name="T65" fmla="*/ 2147483647 h 1538"/>
              <a:gd name="T66" fmla="*/ 2147483647 w 1148"/>
              <a:gd name="T67" fmla="*/ 2147483647 h 1538"/>
              <a:gd name="T68" fmla="*/ 2147483647 w 1148"/>
              <a:gd name="T69" fmla="*/ 2147483647 h 1538"/>
              <a:gd name="T70" fmla="*/ 2147483647 w 1148"/>
              <a:gd name="T71" fmla="*/ 2147483647 h 1538"/>
              <a:gd name="T72" fmla="*/ 2147483647 w 1148"/>
              <a:gd name="T73" fmla="*/ 2147483647 h 1538"/>
              <a:gd name="T74" fmla="*/ 2147483647 w 1148"/>
              <a:gd name="T75" fmla="*/ 2147483647 h 1538"/>
              <a:gd name="T76" fmla="*/ 2147483647 w 1148"/>
              <a:gd name="T77" fmla="*/ 2147483647 h 1538"/>
              <a:gd name="T78" fmla="*/ 2147483647 w 1148"/>
              <a:gd name="T79" fmla="*/ 2147483647 h 1538"/>
              <a:gd name="T80" fmla="*/ 2147483647 w 1148"/>
              <a:gd name="T81" fmla="*/ 2147483647 h 1538"/>
              <a:gd name="T82" fmla="*/ 2147483647 w 1148"/>
              <a:gd name="T83" fmla="*/ 2147483647 h 1538"/>
              <a:gd name="T84" fmla="*/ 2147483647 w 1148"/>
              <a:gd name="T85" fmla="*/ 2147483647 h 1538"/>
              <a:gd name="T86" fmla="*/ 2147483647 w 1148"/>
              <a:gd name="T87" fmla="*/ 2147483647 h 1538"/>
              <a:gd name="T88" fmla="*/ 2147483647 w 1148"/>
              <a:gd name="T89" fmla="*/ 2147483647 h 1538"/>
              <a:gd name="T90" fmla="*/ 2147483647 w 1148"/>
              <a:gd name="T91" fmla="*/ 2147483647 h 1538"/>
              <a:gd name="T92" fmla="*/ 2147483647 w 1148"/>
              <a:gd name="T93" fmla="*/ 2147483647 h 1538"/>
              <a:gd name="T94" fmla="*/ 2147483647 w 1148"/>
              <a:gd name="T95" fmla="*/ 2147483647 h 1538"/>
              <a:gd name="T96" fmla="*/ 2147483647 w 1148"/>
              <a:gd name="T97" fmla="*/ 2147483647 h 1538"/>
              <a:gd name="T98" fmla="*/ 2147483647 w 1148"/>
              <a:gd name="T99" fmla="*/ 2147483647 h 15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48"/>
              <a:gd name="T151" fmla="*/ 0 h 1538"/>
              <a:gd name="T152" fmla="*/ 1148 w 1148"/>
              <a:gd name="T153" fmla="*/ 1538 h 15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48" h="1538">
                <a:moveTo>
                  <a:pt x="132" y="431"/>
                </a:moveTo>
                <a:lnTo>
                  <a:pt x="136" y="454"/>
                </a:lnTo>
                <a:lnTo>
                  <a:pt x="174" y="476"/>
                </a:lnTo>
                <a:lnTo>
                  <a:pt x="169" y="502"/>
                </a:lnTo>
                <a:lnTo>
                  <a:pt x="126" y="535"/>
                </a:lnTo>
                <a:lnTo>
                  <a:pt x="105" y="583"/>
                </a:lnTo>
                <a:lnTo>
                  <a:pt x="86" y="585"/>
                </a:lnTo>
                <a:lnTo>
                  <a:pt x="60" y="569"/>
                </a:lnTo>
                <a:lnTo>
                  <a:pt x="36" y="566"/>
                </a:lnTo>
                <a:lnTo>
                  <a:pt x="32" y="586"/>
                </a:lnTo>
                <a:lnTo>
                  <a:pt x="36" y="643"/>
                </a:lnTo>
                <a:lnTo>
                  <a:pt x="24" y="714"/>
                </a:lnTo>
                <a:lnTo>
                  <a:pt x="5" y="746"/>
                </a:lnTo>
                <a:lnTo>
                  <a:pt x="8" y="801"/>
                </a:lnTo>
                <a:lnTo>
                  <a:pt x="19" y="819"/>
                </a:lnTo>
                <a:lnTo>
                  <a:pt x="20" y="843"/>
                </a:lnTo>
                <a:lnTo>
                  <a:pt x="31" y="867"/>
                </a:lnTo>
                <a:lnTo>
                  <a:pt x="27" y="884"/>
                </a:lnTo>
                <a:lnTo>
                  <a:pt x="0" y="920"/>
                </a:lnTo>
                <a:lnTo>
                  <a:pt x="17" y="934"/>
                </a:lnTo>
                <a:lnTo>
                  <a:pt x="8" y="949"/>
                </a:lnTo>
                <a:lnTo>
                  <a:pt x="22" y="1003"/>
                </a:lnTo>
                <a:lnTo>
                  <a:pt x="22" y="1034"/>
                </a:lnTo>
                <a:lnTo>
                  <a:pt x="8" y="1047"/>
                </a:lnTo>
                <a:lnTo>
                  <a:pt x="38" y="1075"/>
                </a:lnTo>
                <a:lnTo>
                  <a:pt x="63" y="1121"/>
                </a:lnTo>
                <a:lnTo>
                  <a:pt x="110" y="1132"/>
                </a:lnTo>
                <a:lnTo>
                  <a:pt x="236" y="1187"/>
                </a:lnTo>
                <a:lnTo>
                  <a:pt x="227" y="1214"/>
                </a:lnTo>
                <a:lnTo>
                  <a:pt x="170" y="1297"/>
                </a:lnTo>
                <a:lnTo>
                  <a:pt x="136" y="1422"/>
                </a:lnTo>
                <a:lnTo>
                  <a:pt x="141" y="1455"/>
                </a:lnTo>
                <a:lnTo>
                  <a:pt x="158" y="1472"/>
                </a:lnTo>
                <a:lnTo>
                  <a:pt x="246" y="1469"/>
                </a:lnTo>
                <a:lnTo>
                  <a:pt x="312" y="1460"/>
                </a:lnTo>
                <a:lnTo>
                  <a:pt x="401" y="1503"/>
                </a:lnTo>
                <a:lnTo>
                  <a:pt x="429" y="1495"/>
                </a:lnTo>
                <a:lnTo>
                  <a:pt x="474" y="1502"/>
                </a:lnTo>
                <a:lnTo>
                  <a:pt x="510" y="1538"/>
                </a:lnTo>
                <a:lnTo>
                  <a:pt x="550" y="1498"/>
                </a:lnTo>
                <a:lnTo>
                  <a:pt x="610" y="1524"/>
                </a:lnTo>
                <a:lnTo>
                  <a:pt x="645" y="1526"/>
                </a:lnTo>
                <a:lnTo>
                  <a:pt x="695" y="1496"/>
                </a:lnTo>
                <a:lnTo>
                  <a:pt x="788" y="1479"/>
                </a:lnTo>
                <a:lnTo>
                  <a:pt x="853" y="1490"/>
                </a:lnTo>
                <a:lnTo>
                  <a:pt x="864" y="1508"/>
                </a:lnTo>
                <a:lnTo>
                  <a:pt x="883" y="1500"/>
                </a:lnTo>
                <a:lnTo>
                  <a:pt x="883" y="1481"/>
                </a:lnTo>
                <a:lnTo>
                  <a:pt x="865" y="1400"/>
                </a:lnTo>
                <a:lnTo>
                  <a:pt x="877" y="1373"/>
                </a:lnTo>
                <a:lnTo>
                  <a:pt x="934" y="1352"/>
                </a:lnTo>
                <a:lnTo>
                  <a:pt x="953" y="1309"/>
                </a:lnTo>
                <a:lnTo>
                  <a:pt x="996" y="1292"/>
                </a:lnTo>
                <a:lnTo>
                  <a:pt x="998" y="1273"/>
                </a:lnTo>
                <a:lnTo>
                  <a:pt x="814" y="1089"/>
                </a:lnTo>
                <a:lnTo>
                  <a:pt x="810" y="1015"/>
                </a:lnTo>
                <a:lnTo>
                  <a:pt x="764" y="977"/>
                </a:lnTo>
                <a:lnTo>
                  <a:pt x="764" y="956"/>
                </a:lnTo>
                <a:lnTo>
                  <a:pt x="810" y="980"/>
                </a:lnTo>
                <a:lnTo>
                  <a:pt x="822" y="949"/>
                </a:lnTo>
                <a:lnTo>
                  <a:pt x="943" y="903"/>
                </a:lnTo>
                <a:lnTo>
                  <a:pt x="958" y="877"/>
                </a:lnTo>
                <a:lnTo>
                  <a:pt x="1048" y="844"/>
                </a:lnTo>
                <a:lnTo>
                  <a:pt x="1057" y="793"/>
                </a:lnTo>
                <a:lnTo>
                  <a:pt x="1079" y="800"/>
                </a:lnTo>
                <a:lnTo>
                  <a:pt x="1112" y="850"/>
                </a:lnTo>
                <a:lnTo>
                  <a:pt x="1127" y="850"/>
                </a:lnTo>
                <a:lnTo>
                  <a:pt x="1136" y="831"/>
                </a:lnTo>
                <a:lnTo>
                  <a:pt x="1145" y="788"/>
                </a:lnTo>
                <a:lnTo>
                  <a:pt x="1148" y="741"/>
                </a:lnTo>
                <a:lnTo>
                  <a:pt x="1110" y="688"/>
                </a:lnTo>
                <a:lnTo>
                  <a:pt x="1102" y="572"/>
                </a:lnTo>
                <a:lnTo>
                  <a:pt x="1086" y="478"/>
                </a:lnTo>
                <a:lnTo>
                  <a:pt x="1053" y="437"/>
                </a:lnTo>
                <a:lnTo>
                  <a:pt x="1077" y="382"/>
                </a:lnTo>
                <a:lnTo>
                  <a:pt x="1081" y="318"/>
                </a:lnTo>
                <a:lnTo>
                  <a:pt x="1058" y="261"/>
                </a:lnTo>
                <a:lnTo>
                  <a:pt x="1010" y="244"/>
                </a:lnTo>
                <a:lnTo>
                  <a:pt x="1005" y="216"/>
                </a:lnTo>
                <a:lnTo>
                  <a:pt x="986" y="185"/>
                </a:lnTo>
                <a:lnTo>
                  <a:pt x="965" y="187"/>
                </a:lnTo>
                <a:lnTo>
                  <a:pt x="946" y="173"/>
                </a:lnTo>
                <a:lnTo>
                  <a:pt x="941" y="158"/>
                </a:lnTo>
                <a:lnTo>
                  <a:pt x="914" y="132"/>
                </a:lnTo>
                <a:lnTo>
                  <a:pt x="879" y="137"/>
                </a:lnTo>
                <a:lnTo>
                  <a:pt x="848" y="153"/>
                </a:lnTo>
                <a:lnTo>
                  <a:pt x="865" y="130"/>
                </a:lnTo>
                <a:lnTo>
                  <a:pt x="886" y="118"/>
                </a:lnTo>
                <a:lnTo>
                  <a:pt x="853" y="118"/>
                </a:lnTo>
                <a:lnTo>
                  <a:pt x="822" y="153"/>
                </a:lnTo>
                <a:lnTo>
                  <a:pt x="803" y="165"/>
                </a:lnTo>
                <a:lnTo>
                  <a:pt x="762" y="173"/>
                </a:lnTo>
                <a:lnTo>
                  <a:pt x="727" y="199"/>
                </a:lnTo>
                <a:lnTo>
                  <a:pt x="733" y="211"/>
                </a:lnTo>
                <a:lnTo>
                  <a:pt x="686" y="201"/>
                </a:lnTo>
                <a:lnTo>
                  <a:pt x="655" y="218"/>
                </a:lnTo>
                <a:lnTo>
                  <a:pt x="648" y="194"/>
                </a:lnTo>
                <a:lnTo>
                  <a:pt x="657" y="175"/>
                </a:lnTo>
                <a:lnTo>
                  <a:pt x="686" y="151"/>
                </a:lnTo>
                <a:lnTo>
                  <a:pt x="686" y="130"/>
                </a:lnTo>
                <a:lnTo>
                  <a:pt x="627" y="134"/>
                </a:lnTo>
                <a:lnTo>
                  <a:pt x="620" y="118"/>
                </a:lnTo>
                <a:lnTo>
                  <a:pt x="595" y="106"/>
                </a:lnTo>
                <a:lnTo>
                  <a:pt x="572" y="118"/>
                </a:lnTo>
                <a:lnTo>
                  <a:pt x="572" y="101"/>
                </a:lnTo>
                <a:lnTo>
                  <a:pt x="548" y="92"/>
                </a:lnTo>
                <a:lnTo>
                  <a:pt x="564" y="77"/>
                </a:lnTo>
                <a:lnTo>
                  <a:pt x="565" y="58"/>
                </a:lnTo>
                <a:lnTo>
                  <a:pt x="555" y="34"/>
                </a:lnTo>
                <a:lnTo>
                  <a:pt x="522" y="18"/>
                </a:lnTo>
                <a:lnTo>
                  <a:pt x="491" y="17"/>
                </a:lnTo>
                <a:lnTo>
                  <a:pt x="424" y="0"/>
                </a:lnTo>
                <a:lnTo>
                  <a:pt x="420" y="20"/>
                </a:lnTo>
                <a:lnTo>
                  <a:pt x="451" y="82"/>
                </a:lnTo>
                <a:lnTo>
                  <a:pt x="422" y="98"/>
                </a:lnTo>
                <a:lnTo>
                  <a:pt x="412" y="115"/>
                </a:lnTo>
                <a:lnTo>
                  <a:pt x="432" y="125"/>
                </a:lnTo>
                <a:lnTo>
                  <a:pt x="427" y="137"/>
                </a:lnTo>
                <a:lnTo>
                  <a:pt x="443" y="161"/>
                </a:lnTo>
                <a:lnTo>
                  <a:pt x="429" y="170"/>
                </a:lnTo>
                <a:lnTo>
                  <a:pt x="427" y="187"/>
                </a:lnTo>
                <a:lnTo>
                  <a:pt x="450" y="215"/>
                </a:lnTo>
                <a:lnTo>
                  <a:pt x="401" y="211"/>
                </a:lnTo>
                <a:lnTo>
                  <a:pt x="388" y="235"/>
                </a:lnTo>
                <a:lnTo>
                  <a:pt x="381" y="302"/>
                </a:lnTo>
                <a:lnTo>
                  <a:pt x="372" y="275"/>
                </a:lnTo>
                <a:lnTo>
                  <a:pt x="355" y="268"/>
                </a:lnTo>
                <a:lnTo>
                  <a:pt x="351" y="289"/>
                </a:lnTo>
                <a:lnTo>
                  <a:pt x="336" y="289"/>
                </a:lnTo>
                <a:lnTo>
                  <a:pt x="334" y="263"/>
                </a:lnTo>
                <a:lnTo>
                  <a:pt x="326" y="240"/>
                </a:lnTo>
                <a:lnTo>
                  <a:pt x="291" y="230"/>
                </a:lnTo>
                <a:lnTo>
                  <a:pt x="231" y="235"/>
                </a:lnTo>
                <a:lnTo>
                  <a:pt x="212" y="261"/>
                </a:lnTo>
                <a:lnTo>
                  <a:pt x="227" y="290"/>
                </a:lnTo>
                <a:lnTo>
                  <a:pt x="238" y="309"/>
                </a:lnTo>
                <a:lnTo>
                  <a:pt x="203" y="313"/>
                </a:lnTo>
                <a:lnTo>
                  <a:pt x="169" y="412"/>
                </a:lnTo>
                <a:lnTo>
                  <a:pt x="132" y="431"/>
                </a:lnTo>
                <a:close/>
                <a:moveTo>
                  <a:pt x="996" y="96"/>
                </a:moveTo>
                <a:lnTo>
                  <a:pt x="991" y="132"/>
                </a:lnTo>
                <a:lnTo>
                  <a:pt x="996" y="153"/>
                </a:lnTo>
                <a:lnTo>
                  <a:pt x="984" y="146"/>
                </a:lnTo>
                <a:lnTo>
                  <a:pt x="965" y="156"/>
                </a:lnTo>
                <a:lnTo>
                  <a:pt x="934" y="139"/>
                </a:lnTo>
                <a:lnTo>
                  <a:pt x="941" y="120"/>
                </a:lnTo>
                <a:lnTo>
                  <a:pt x="936" y="103"/>
                </a:lnTo>
                <a:lnTo>
                  <a:pt x="964" y="101"/>
                </a:lnTo>
                <a:lnTo>
                  <a:pt x="955" y="77"/>
                </a:lnTo>
                <a:lnTo>
                  <a:pt x="996" y="96"/>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28" name="Freeform 61"/>
          <p:cNvSpPr>
            <a:spLocks noChangeAspect="1" noEditPoints="1"/>
          </p:cNvSpPr>
          <p:nvPr/>
        </p:nvSpPr>
        <p:spPr bwMode="auto">
          <a:xfrm>
            <a:off x="2759077" y="4447381"/>
            <a:ext cx="1347788" cy="1393825"/>
          </a:xfrm>
          <a:custGeom>
            <a:avLst/>
            <a:gdLst>
              <a:gd name="T0" fmla="*/ 2147483647 w 1730"/>
              <a:gd name="T1" fmla="*/ 2147483647 h 2108"/>
              <a:gd name="T2" fmla="*/ 2147483647 w 1730"/>
              <a:gd name="T3" fmla="*/ 2147483647 h 2108"/>
              <a:gd name="T4" fmla="*/ 2147483647 w 1730"/>
              <a:gd name="T5" fmla="*/ 2147483647 h 2108"/>
              <a:gd name="T6" fmla="*/ 2147483647 w 1730"/>
              <a:gd name="T7" fmla="*/ 2147483647 h 2108"/>
              <a:gd name="T8" fmla="*/ 2147483647 w 1730"/>
              <a:gd name="T9" fmla="*/ 2147483647 h 2108"/>
              <a:gd name="T10" fmla="*/ 2147483647 w 1730"/>
              <a:gd name="T11" fmla="*/ 2147483647 h 2108"/>
              <a:gd name="T12" fmla="*/ 2147483647 w 1730"/>
              <a:gd name="T13" fmla="*/ 2147483647 h 2108"/>
              <a:gd name="T14" fmla="*/ 2147483647 w 1730"/>
              <a:gd name="T15" fmla="*/ 2147483647 h 2108"/>
              <a:gd name="T16" fmla="*/ 2147483647 w 1730"/>
              <a:gd name="T17" fmla="*/ 2147483647 h 2108"/>
              <a:gd name="T18" fmla="*/ 2147483647 w 1730"/>
              <a:gd name="T19" fmla="*/ 2147483647 h 2108"/>
              <a:gd name="T20" fmla="*/ 2147483647 w 1730"/>
              <a:gd name="T21" fmla="*/ 2147483647 h 2108"/>
              <a:gd name="T22" fmla="*/ 2147483647 w 1730"/>
              <a:gd name="T23" fmla="*/ 2147483647 h 2108"/>
              <a:gd name="T24" fmla="*/ 2147483647 w 1730"/>
              <a:gd name="T25" fmla="*/ 2147483647 h 2108"/>
              <a:gd name="T26" fmla="*/ 2147483647 w 1730"/>
              <a:gd name="T27" fmla="*/ 2147483647 h 2108"/>
              <a:gd name="T28" fmla="*/ 2147483647 w 1730"/>
              <a:gd name="T29" fmla="*/ 2147483647 h 2108"/>
              <a:gd name="T30" fmla="*/ 2147483647 w 1730"/>
              <a:gd name="T31" fmla="*/ 2147483647 h 2108"/>
              <a:gd name="T32" fmla="*/ 2147483647 w 1730"/>
              <a:gd name="T33" fmla="*/ 2147483647 h 2108"/>
              <a:gd name="T34" fmla="*/ 2147483647 w 1730"/>
              <a:gd name="T35" fmla="*/ 2147483647 h 2108"/>
              <a:gd name="T36" fmla="*/ 2147483647 w 1730"/>
              <a:gd name="T37" fmla="*/ 2147483647 h 2108"/>
              <a:gd name="T38" fmla="*/ 2147483647 w 1730"/>
              <a:gd name="T39" fmla="*/ 2147483647 h 2108"/>
              <a:gd name="T40" fmla="*/ 2147483647 w 1730"/>
              <a:gd name="T41" fmla="*/ 2147483647 h 2108"/>
              <a:gd name="T42" fmla="*/ 2147483647 w 1730"/>
              <a:gd name="T43" fmla="*/ 2147483647 h 2108"/>
              <a:gd name="T44" fmla="*/ 2147483647 w 1730"/>
              <a:gd name="T45" fmla="*/ 2147483647 h 2108"/>
              <a:gd name="T46" fmla="*/ 2147483647 w 1730"/>
              <a:gd name="T47" fmla="*/ 2147483647 h 2108"/>
              <a:gd name="T48" fmla="*/ 2147483647 w 1730"/>
              <a:gd name="T49" fmla="*/ 2147483647 h 2108"/>
              <a:gd name="T50" fmla="*/ 2147483647 w 1730"/>
              <a:gd name="T51" fmla="*/ 2147483647 h 2108"/>
              <a:gd name="T52" fmla="*/ 2147483647 w 1730"/>
              <a:gd name="T53" fmla="*/ 2147483647 h 2108"/>
              <a:gd name="T54" fmla="*/ 2147483647 w 1730"/>
              <a:gd name="T55" fmla="*/ 2147483647 h 2108"/>
              <a:gd name="T56" fmla="*/ 2147483647 w 1730"/>
              <a:gd name="T57" fmla="*/ 2147483647 h 2108"/>
              <a:gd name="T58" fmla="*/ 2147483647 w 1730"/>
              <a:gd name="T59" fmla="*/ 2147483647 h 2108"/>
              <a:gd name="T60" fmla="*/ 2147483647 w 1730"/>
              <a:gd name="T61" fmla="*/ 2147483647 h 2108"/>
              <a:gd name="T62" fmla="*/ 2147483647 w 1730"/>
              <a:gd name="T63" fmla="*/ 2147483647 h 2108"/>
              <a:gd name="T64" fmla="*/ 2147483647 w 1730"/>
              <a:gd name="T65" fmla="*/ 2147483647 h 2108"/>
              <a:gd name="T66" fmla="*/ 2147483647 w 1730"/>
              <a:gd name="T67" fmla="*/ 2147483647 h 2108"/>
              <a:gd name="T68" fmla="*/ 2147483647 w 1730"/>
              <a:gd name="T69" fmla="*/ 2147483647 h 2108"/>
              <a:gd name="T70" fmla="*/ 2147483647 w 1730"/>
              <a:gd name="T71" fmla="*/ 2147483647 h 2108"/>
              <a:gd name="T72" fmla="*/ 2147483647 w 1730"/>
              <a:gd name="T73" fmla="*/ 2147483647 h 2108"/>
              <a:gd name="T74" fmla="*/ 2147483647 w 1730"/>
              <a:gd name="T75" fmla="*/ 2147483647 h 2108"/>
              <a:gd name="T76" fmla="*/ 2147483647 w 1730"/>
              <a:gd name="T77" fmla="*/ 2147483647 h 2108"/>
              <a:gd name="T78" fmla="*/ 2147483647 w 1730"/>
              <a:gd name="T79" fmla="*/ 2147483647 h 2108"/>
              <a:gd name="T80" fmla="*/ 2147483647 w 1730"/>
              <a:gd name="T81" fmla="*/ 2147483647 h 2108"/>
              <a:gd name="T82" fmla="*/ 2147483647 w 1730"/>
              <a:gd name="T83" fmla="*/ 2147483647 h 2108"/>
              <a:gd name="T84" fmla="*/ 2147483647 w 1730"/>
              <a:gd name="T85" fmla="*/ 2147483647 h 2108"/>
              <a:gd name="T86" fmla="*/ 2147483647 w 1730"/>
              <a:gd name="T87" fmla="*/ 2147483647 h 2108"/>
              <a:gd name="T88" fmla="*/ 2147483647 w 1730"/>
              <a:gd name="T89" fmla="*/ 2147483647 h 2108"/>
              <a:gd name="T90" fmla="*/ 2147483647 w 1730"/>
              <a:gd name="T91" fmla="*/ 2147483647 h 2108"/>
              <a:gd name="T92" fmla="*/ 2147483647 w 1730"/>
              <a:gd name="T93" fmla="*/ 2147483647 h 2108"/>
              <a:gd name="T94" fmla="*/ 2147483647 w 1730"/>
              <a:gd name="T95" fmla="*/ 2147483647 h 2108"/>
              <a:gd name="T96" fmla="*/ 2147483647 w 1730"/>
              <a:gd name="T97" fmla="*/ 2147483647 h 2108"/>
              <a:gd name="T98" fmla="*/ 2147483647 w 1730"/>
              <a:gd name="T99" fmla="*/ 2147483647 h 2108"/>
              <a:gd name="T100" fmla="*/ 2147483647 w 1730"/>
              <a:gd name="T101" fmla="*/ 2147483647 h 2108"/>
              <a:gd name="T102" fmla="*/ 2147483647 w 1730"/>
              <a:gd name="T103" fmla="*/ 2147483647 h 2108"/>
              <a:gd name="T104" fmla="*/ 2147483647 w 1730"/>
              <a:gd name="T105" fmla="*/ 2147483647 h 2108"/>
              <a:gd name="T106" fmla="*/ 2147483647 w 1730"/>
              <a:gd name="T107" fmla="*/ 2147483647 h 2108"/>
              <a:gd name="T108" fmla="*/ 2147483647 w 1730"/>
              <a:gd name="T109" fmla="*/ 2147483647 h 2108"/>
              <a:gd name="T110" fmla="*/ 2147483647 w 1730"/>
              <a:gd name="T111" fmla="*/ 2147483647 h 2108"/>
              <a:gd name="T112" fmla="*/ 2147483647 w 1730"/>
              <a:gd name="T113" fmla="*/ 2147483647 h 2108"/>
              <a:gd name="T114" fmla="*/ 2147483647 w 1730"/>
              <a:gd name="T115" fmla="*/ 2147483647 h 2108"/>
              <a:gd name="T116" fmla="*/ 2147483647 w 1730"/>
              <a:gd name="T117" fmla="*/ 2147483647 h 2108"/>
              <a:gd name="T118" fmla="*/ 2147483647 w 1730"/>
              <a:gd name="T119" fmla="*/ 2147483647 h 21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30"/>
              <a:gd name="T181" fmla="*/ 0 h 2108"/>
              <a:gd name="T182" fmla="*/ 1730 w 1730"/>
              <a:gd name="T183" fmla="*/ 2108 h 21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30" h="2108">
                <a:moveTo>
                  <a:pt x="1288" y="1782"/>
                </a:moveTo>
                <a:lnTo>
                  <a:pt x="1276" y="1818"/>
                </a:lnTo>
                <a:lnTo>
                  <a:pt x="1235" y="1882"/>
                </a:lnTo>
                <a:lnTo>
                  <a:pt x="1206" y="1958"/>
                </a:lnTo>
                <a:lnTo>
                  <a:pt x="1233" y="2037"/>
                </a:lnTo>
                <a:lnTo>
                  <a:pt x="1214" y="2085"/>
                </a:lnTo>
                <a:lnTo>
                  <a:pt x="1211" y="2108"/>
                </a:lnTo>
                <a:lnTo>
                  <a:pt x="1133" y="2097"/>
                </a:lnTo>
                <a:lnTo>
                  <a:pt x="1075" y="2039"/>
                </a:lnTo>
                <a:lnTo>
                  <a:pt x="983" y="2011"/>
                </a:lnTo>
                <a:lnTo>
                  <a:pt x="962" y="1989"/>
                </a:lnTo>
                <a:lnTo>
                  <a:pt x="893" y="1944"/>
                </a:lnTo>
                <a:lnTo>
                  <a:pt x="809" y="1917"/>
                </a:lnTo>
                <a:lnTo>
                  <a:pt x="793" y="1896"/>
                </a:lnTo>
                <a:lnTo>
                  <a:pt x="787" y="1853"/>
                </a:lnTo>
                <a:lnTo>
                  <a:pt x="818" y="1801"/>
                </a:lnTo>
                <a:lnTo>
                  <a:pt x="843" y="1822"/>
                </a:lnTo>
                <a:lnTo>
                  <a:pt x="861" y="1820"/>
                </a:lnTo>
                <a:lnTo>
                  <a:pt x="909" y="1794"/>
                </a:lnTo>
                <a:lnTo>
                  <a:pt x="969" y="1824"/>
                </a:lnTo>
                <a:lnTo>
                  <a:pt x="981" y="1846"/>
                </a:lnTo>
                <a:lnTo>
                  <a:pt x="1021" y="1837"/>
                </a:lnTo>
                <a:lnTo>
                  <a:pt x="1135" y="1822"/>
                </a:lnTo>
                <a:lnTo>
                  <a:pt x="1161" y="1808"/>
                </a:lnTo>
                <a:lnTo>
                  <a:pt x="1214" y="1808"/>
                </a:lnTo>
                <a:lnTo>
                  <a:pt x="1231" y="1793"/>
                </a:lnTo>
                <a:lnTo>
                  <a:pt x="1288" y="1782"/>
                </a:lnTo>
                <a:close/>
                <a:moveTo>
                  <a:pt x="1021" y="316"/>
                </a:moveTo>
                <a:lnTo>
                  <a:pt x="1033" y="299"/>
                </a:lnTo>
                <a:lnTo>
                  <a:pt x="1012" y="270"/>
                </a:lnTo>
                <a:lnTo>
                  <a:pt x="985" y="254"/>
                </a:lnTo>
                <a:lnTo>
                  <a:pt x="987" y="234"/>
                </a:lnTo>
                <a:lnTo>
                  <a:pt x="975" y="218"/>
                </a:lnTo>
                <a:lnTo>
                  <a:pt x="983" y="180"/>
                </a:lnTo>
                <a:lnTo>
                  <a:pt x="964" y="177"/>
                </a:lnTo>
                <a:lnTo>
                  <a:pt x="973" y="148"/>
                </a:lnTo>
                <a:lnTo>
                  <a:pt x="999" y="122"/>
                </a:lnTo>
                <a:lnTo>
                  <a:pt x="978" y="120"/>
                </a:lnTo>
                <a:lnTo>
                  <a:pt x="943" y="108"/>
                </a:lnTo>
                <a:lnTo>
                  <a:pt x="866" y="96"/>
                </a:lnTo>
                <a:lnTo>
                  <a:pt x="792" y="38"/>
                </a:lnTo>
                <a:lnTo>
                  <a:pt x="788" y="17"/>
                </a:lnTo>
                <a:lnTo>
                  <a:pt x="783" y="0"/>
                </a:lnTo>
                <a:lnTo>
                  <a:pt x="754" y="10"/>
                </a:lnTo>
                <a:lnTo>
                  <a:pt x="730" y="14"/>
                </a:lnTo>
                <a:lnTo>
                  <a:pt x="681" y="15"/>
                </a:lnTo>
                <a:lnTo>
                  <a:pt x="590" y="45"/>
                </a:lnTo>
                <a:lnTo>
                  <a:pt x="547" y="33"/>
                </a:lnTo>
                <a:lnTo>
                  <a:pt x="538" y="60"/>
                </a:lnTo>
                <a:lnTo>
                  <a:pt x="538" y="77"/>
                </a:lnTo>
                <a:lnTo>
                  <a:pt x="500" y="84"/>
                </a:lnTo>
                <a:lnTo>
                  <a:pt x="497" y="119"/>
                </a:lnTo>
                <a:lnTo>
                  <a:pt x="499" y="144"/>
                </a:lnTo>
                <a:lnTo>
                  <a:pt x="447" y="131"/>
                </a:lnTo>
                <a:lnTo>
                  <a:pt x="418" y="127"/>
                </a:lnTo>
                <a:lnTo>
                  <a:pt x="383" y="101"/>
                </a:lnTo>
                <a:lnTo>
                  <a:pt x="376" y="129"/>
                </a:lnTo>
                <a:lnTo>
                  <a:pt x="331" y="211"/>
                </a:lnTo>
                <a:lnTo>
                  <a:pt x="273" y="155"/>
                </a:lnTo>
                <a:lnTo>
                  <a:pt x="261" y="103"/>
                </a:lnTo>
                <a:lnTo>
                  <a:pt x="216" y="134"/>
                </a:lnTo>
                <a:lnTo>
                  <a:pt x="202" y="168"/>
                </a:lnTo>
                <a:lnTo>
                  <a:pt x="173" y="191"/>
                </a:lnTo>
                <a:lnTo>
                  <a:pt x="140" y="186"/>
                </a:lnTo>
                <a:lnTo>
                  <a:pt x="74" y="194"/>
                </a:lnTo>
                <a:lnTo>
                  <a:pt x="54" y="194"/>
                </a:lnTo>
                <a:lnTo>
                  <a:pt x="26" y="193"/>
                </a:lnTo>
                <a:lnTo>
                  <a:pt x="24" y="220"/>
                </a:lnTo>
                <a:lnTo>
                  <a:pt x="50" y="315"/>
                </a:lnTo>
                <a:lnTo>
                  <a:pt x="4" y="347"/>
                </a:lnTo>
                <a:lnTo>
                  <a:pt x="0" y="394"/>
                </a:lnTo>
                <a:lnTo>
                  <a:pt x="23" y="404"/>
                </a:lnTo>
                <a:lnTo>
                  <a:pt x="14" y="478"/>
                </a:lnTo>
                <a:lnTo>
                  <a:pt x="31" y="531"/>
                </a:lnTo>
                <a:lnTo>
                  <a:pt x="97" y="545"/>
                </a:lnTo>
                <a:lnTo>
                  <a:pt x="95" y="618"/>
                </a:lnTo>
                <a:lnTo>
                  <a:pt x="143" y="619"/>
                </a:lnTo>
                <a:lnTo>
                  <a:pt x="186" y="604"/>
                </a:lnTo>
                <a:lnTo>
                  <a:pt x="193" y="585"/>
                </a:lnTo>
                <a:lnTo>
                  <a:pt x="233" y="547"/>
                </a:lnTo>
                <a:lnTo>
                  <a:pt x="240" y="531"/>
                </a:lnTo>
                <a:lnTo>
                  <a:pt x="286" y="513"/>
                </a:lnTo>
                <a:lnTo>
                  <a:pt x="335" y="523"/>
                </a:lnTo>
                <a:lnTo>
                  <a:pt x="438" y="593"/>
                </a:lnTo>
                <a:lnTo>
                  <a:pt x="481" y="614"/>
                </a:lnTo>
                <a:lnTo>
                  <a:pt x="492" y="661"/>
                </a:lnTo>
                <a:lnTo>
                  <a:pt x="523" y="755"/>
                </a:lnTo>
                <a:lnTo>
                  <a:pt x="526" y="807"/>
                </a:lnTo>
                <a:lnTo>
                  <a:pt x="580" y="864"/>
                </a:lnTo>
                <a:lnTo>
                  <a:pt x="604" y="900"/>
                </a:lnTo>
                <a:lnTo>
                  <a:pt x="612" y="941"/>
                </a:lnTo>
                <a:lnTo>
                  <a:pt x="654" y="934"/>
                </a:lnTo>
                <a:lnTo>
                  <a:pt x="714" y="1012"/>
                </a:lnTo>
                <a:lnTo>
                  <a:pt x="742" y="1017"/>
                </a:lnTo>
                <a:lnTo>
                  <a:pt x="823" y="1123"/>
                </a:lnTo>
                <a:lnTo>
                  <a:pt x="890" y="1180"/>
                </a:lnTo>
                <a:lnTo>
                  <a:pt x="997" y="1185"/>
                </a:lnTo>
                <a:lnTo>
                  <a:pt x="1037" y="1232"/>
                </a:lnTo>
                <a:lnTo>
                  <a:pt x="1049" y="1261"/>
                </a:lnTo>
                <a:lnTo>
                  <a:pt x="1094" y="1280"/>
                </a:lnTo>
                <a:lnTo>
                  <a:pt x="1094" y="1311"/>
                </a:lnTo>
                <a:lnTo>
                  <a:pt x="1147" y="1302"/>
                </a:lnTo>
                <a:lnTo>
                  <a:pt x="1175" y="1323"/>
                </a:lnTo>
                <a:lnTo>
                  <a:pt x="1180" y="1373"/>
                </a:lnTo>
                <a:lnTo>
                  <a:pt x="1194" y="1395"/>
                </a:lnTo>
                <a:lnTo>
                  <a:pt x="1226" y="1407"/>
                </a:lnTo>
                <a:lnTo>
                  <a:pt x="1256" y="1442"/>
                </a:lnTo>
                <a:lnTo>
                  <a:pt x="1268" y="1416"/>
                </a:lnTo>
                <a:lnTo>
                  <a:pt x="1285" y="1416"/>
                </a:lnTo>
                <a:lnTo>
                  <a:pt x="1316" y="1505"/>
                </a:lnTo>
                <a:lnTo>
                  <a:pt x="1347" y="1560"/>
                </a:lnTo>
                <a:lnTo>
                  <a:pt x="1383" y="1672"/>
                </a:lnTo>
                <a:lnTo>
                  <a:pt x="1321" y="1708"/>
                </a:lnTo>
                <a:lnTo>
                  <a:pt x="1333" y="1739"/>
                </a:lnTo>
                <a:lnTo>
                  <a:pt x="1300" y="1800"/>
                </a:lnTo>
                <a:lnTo>
                  <a:pt x="1311" y="1856"/>
                </a:lnTo>
                <a:lnTo>
                  <a:pt x="1356" y="1855"/>
                </a:lnTo>
                <a:lnTo>
                  <a:pt x="1387" y="1798"/>
                </a:lnTo>
                <a:lnTo>
                  <a:pt x="1435" y="1762"/>
                </a:lnTo>
                <a:lnTo>
                  <a:pt x="1442" y="1745"/>
                </a:lnTo>
                <a:lnTo>
                  <a:pt x="1442" y="1679"/>
                </a:lnTo>
                <a:lnTo>
                  <a:pt x="1516" y="1641"/>
                </a:lnTo>
                <a:lnTo>
                  <a:pt x="1514" y="1547"/>
                </a:lnTo>
                <a:lnTo>
                  <a:pt x="1473" y="1517"/>
                </a:lnTo>
                <a:lnTo>
                  <a:pt x="1459" y="1500"/>
                </a:lnTo>
                <a:lnTo>
                  <a:pt x="1428" y="1486"/>
                </a:lnTo>
                <a:lnTo>
                  <a:pt x="1442" y="1402"/>
                </a:lnTo>
                <a:lnTo>
                  <a:pt x="1497" y="1332"/>
                </a:lnTo>
                <a:lnTo>
                  <a:pt x="1528" y="1325"/>
                </a:lnTo>
                <a:lnTo>
                  <a:pt x="1575" y="1359"/>
                </a:lnTo>
                <a:lnTo>
                  <a:pt x="1645" y="1383"/>
                </a:lnTo>
                <a:lnTo>
                  <a:pt x="1678" y="1440"/>
                </a:lnTo>
                <a:lnTo>
                  <a:pt x="1709" y="1457"/>
                </a:lnTo>
                <a:lnTo>
                  <a:pt x="1730" y="1404"/>
                </a:lnTo>
                <a:lnTo>
                  <a:pt x="1702" y="1359"/>
                </a:lnTo>
                <a:lnTo>
                  <a:pt x="1675" y="1332"/>
                </a:lnTo>
                <a:lnTo>
                  <a:pt x="1642" y="1280"/>
                </a:lnTo>
                <a:lnTo>
                  <a:pt x="1540" y="1246"/>
                </a:lnTo>
                <a:lnTo>
                  <a:pt x="1518" y="1220"/>
                </a:lnTo>
                <a:lnTo>
                  <a:pt x="1483" y="1203"/>
                </a:lnTo>
                <a:lnTo>
                  <a:pt x="1345" y="1144"/>
                </a:lnTo>
                <a:lnTo>
                  <a:pt x="1333" y="1144"/>
                </a:lnTo>
                <a:lnTo>
                  <a:pt x="1325" y="1116"/>
                </a:lnTo>
                <a:lnTo>
                  <a:pt x="1361" y="1086"/>
                </a:lnTo>
                <a:lnTo>
                  <a:pt x="1364" y="1060"/>
                </a:lnTo>
                <a:lnTo>
                  <a:pt x="1345" y="1036"/>
                </a:lnTo>
                <a:lnTo>
                  <a:pt x="1306" y="1046"/>
                </a:lnTo>
                <a:lnTo>
                  <a:pt x="1221" y="1048"/>
                </a:lnTo>
                <a:lnTo>
                  <a:pt x="1219" y="1070"/>
                </a:lnTo>
                <a:lnTo>
                  <a:pt x="1156" y="1013"/>
                </a:lnTo>
                <a:lnTo>
                  <a:pt x="1137" y="989"/>
                </a:lnTo>
                <a:lnTo>
                  <a:pt x="1125" y="989"/>
                </a:lnTo>
                <a:lnTo>
                  <a:pt x="1069" y="934"/>
                </a:lnTo>
                <a:lnTo>
                  <a:pt x="1054" y="912"/>
                </a:lnTo>
                <a:lnTo>
                  <a:pt x="1035" y="874"/>
                </a:lnTo>
                <a:lnTo>
                  <a:pt x="1019" y="824"/>
                </a:lnTo>
                <a:lnTo>
                  <a:pt x="1009" y="812"/>
                </a:lnTo>
                <a:lnTo>
                  <a:pt x="994" y="747"/>
                </a:lnTo>
                <a:lnTo>
                  <a:pt x="973" y="707"/>
                </a:lnTo>
                <a:lnTo>
                  <a:pt x="945" y="698"/>
                </a:lnTo>
                <a:lnTo>
                  <a:pt x="940" y="688"/>
                </a:lnTo>
                <a:lnTo>
                  <a:pt x="887" y="643"/>
                </a:lnTo>
                <a:lnTo>
                  <a:pt x="831" y="614"/>
                </a:lnTo>
                <a:lnTo>
                  <a:pt x="795" y="545"/>
                </a:lnTo>
                <a:lnTo>
                  <a:pt x="802" y="454"/>
                </a:lnTo>
                <a:lnTo>
                  <a:pt x="818" y="440"/>
                </a:lnTo>
                <a:lnTo>
                  <a:pt x="823" y="425"/>
                </a:lnTo>
                <a:lnTo>
                  <a:pt x="814" y="406"/>
                </a:lnTo>
                <a:lnTo>
                  <a:pt x="797" y="399"/>
                </a:lnTo>
                <a:lnTo>
                  <a:pt x="792" y="359"/>
                </a:lnTo>
                <a:lnTo>
                  <a:pt x="826" y="322"/>
                </a:lnTo>
                <a:lnTo>
                  <a:pt x="850" y="322"/>
                </a:lnTo>
                <a:lnTo>
                  <a:pt x="937" y="279"/>
                </a:lnTo>
                <a:lnTo>
                  <a:pt x="961" y="285"/>
                </a:lnTo>
                <a:lnTo>
                  <a:pt x="983" y="273"/>
                </a:lnTo>
                <a:lnTo>
                  <a:pt x="1002" y="279"/>
                </a:lnTo>
                <a:lnTo>
                  <a:pt x="1004" y="294"/>
                </a:lnTo>
                <a:lnTo>
                  <a:pt x="994" y="316"/>
                </a:lnTo>
                <a:lnTo>
                  <a:pt x="1021" y="316"/>
                </a:lnTo>
                <a:close/>
              </a:path>
            </a:pathLst>
          </a:custGeom>
          <a:solidFill>
            <a:srgbClr val="C00000"/>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29" name="Freeform 62"/>
          <p:cNvSpPr>
            <a:spLocks noChangeAspect="1"/>
          </p:cNvSpPr>
          <p:nvPr/>
        </p:nvSpPr>
        <p:spPr bwMode="auto">
          <a:xfrm>
            <a:off x="911227" y="4596606"/>
            <a:ext cx="1422400" cy="1090612"/>
          </a:xfrm>
          <a:custGeom>
            <a:avLst/>
            <a:gdLst>
              <a:gd name="T0" fmla="*/ 2147483647 w 1830"/>
              <a:gd name="T1" fmla="*/ 2147483647 h 1652"/>
              <a:gd name="T2" fmla="*/ 2147483647 w 1830"/>
              <a:gd name="T3" fmla="*/ 2147483647 h 1652"/>
              <a:gd name="T4" fmla="*/ 2147483647 w 1830"/>
              <a:gd name="T5" fmla="*/ 2147483647 h 1652"/>
              <a:gd name="T6" fmla="*/ 2147483647 w 1830"/>
              <a:gd name="T7" fmla="*/ 2147483647 h 1652"/>
              <a:gd name="T8" fmla="*/ 2147483647 w 1830"/>
              <a:gd name="T9" fmla="*/ 2147483647 h 1652"/>
              <a:gd name="T10" fmla="*/ 2147483647 w 1830"/>
              <a:gd name="T11" fmla="*/ 2147483647 h 1652"/>
              <a:gd name="T12" fmla="*/ 2147483647 w 1830"/>
              <a:gd name="T13" fmla="*/ 2147483647 h 1652"/>
              <a:gd name="T14" fmla="*/ 2147483647 w 1830"/>
              <a:gd name="T15" fmla="*/ 2147483647 h 1652"/>
              <a:gd name="T16" fmla="*/ 2147483647 w 1830"/>
              <a:gd name="T17" fmla="*/ 2147483647 h 1652"/>
              <a:gd name="T18" fmla="*/ 2147483647 w 1830"/>
              <a:gd name="T19" fmla="*/ 2147483647 h 1652"/>
              <a:gd name="T20" fmla="*/ 2147483647 w 1830"/>
              <a:gd name="T21" fmla="*/ 2147483647 h 1652"/>
              <a:gd name="T22" fmla="*/ 2147483647 w 1830"/>
              <a:gd name="T23" fmla="*/ 2147483647 h 1652"/>
              <a:gd name="T24" fmla="*/ 2147483647 w 1830"/>
              <a:gd name="T25" fmla="*/ 2147483647 h 1652"/>
              <a:gd name="T26" fmla="*/ 2147483647 w 1830"/>
              <a:gd name="T27" fmla="*/ 2147483647 h 1652"/>
              <a:gd name="T28" fmla="*/ 2147483647 w 1830"/>
              <a:gd name="T29" fmla="*/ 2147483647 h 1652"/>
              <a:gd name="T30" fmla="*/ 2147483647 w 1830"/>
              <a:gd name="T31" fmla="*/ 2147483647 h 1652"/>
              <a:gd name="T32" fmla="*/ 2147483647 w 1830"/>
              <a:gd name="T33" fmla="*/ 2147483647 h 1652"/>
              <a:gd name="T34" fmla="*/ 2147483647 w 1830"/>
              <a:gd name="T35" fmla="*/ 2147483647 h 1652"/>
              <a:gd name="T36" fmla="*/ 2147483647 w 1830"/>
              <a:gd name="T37" fmla="*/ 2147483647 h 1652"/>
              <a:gd name="T38" fmla="*/ 2147483647 w 1830"/>
              <a:gd name="T39" fmla="*/ 2147483647 h 1652"/>
              <a:gd name="T40" fmla="*/ 2147483647 w 1830"/>
              <a:gd name="T41" fmla="*/ 2147483647 h 1652"/>
              <a:gd name="T42" fmla="*/ 2147483647 w 1830"/>
              <a:gd name="T43" fmla="*/ 2147483647 h 1652"/>
              <a:gd name="T44" fmla="*/ 2147483647 w 1830"/>
              <a:gd name="T45" fmla="*/ 2147483647 h 1652"/>
              <a:gd name="T46" fmla="*/ 2147483647 w 1830"/>
              <a:gd name="T47" fmla="*/ 2147483647 h 1652"/>
              <a:gd name="T48" fmla="*/ 2147483647 w 1830"/>
              <a:gd name="T49" fmla="*/ 2147483647 h 1652"/>
              <a:gd name="T50" fmla="*/ 2147483647 w 1830"/>
              <a:gd name="T51" fmla="*/ 2147483647 h 1652"/>
              <a:gd name="T52" fmla="*/ 2147483647 w 1830"/>
              <a:gd name="T53" fmla="*/ 2147483647 h 1652"/>
              <a:gd name="T54" fmla="*/ 2147483647 w 1830"/>
              <a:gd name="T55" fmla="*/ 2147483647 h 1652"/>
              <a:gd name="T56" fmla="*/ 2147483647 w 1830"/>
              <a:gd name="T57" fmla="*/ 2147483647 h 1652"/>
              <a:gd name="T58" fmla="*/ 2147483647 w 1830"/>
              <a:gd name="T59" fmla="*/ 2147483647 h 1652"/>
              <a:gd name="T60" fmla="*/ 2147483647 w 1830"/>
              <a:gd name="T61" fmla="*/ 2147483647 h 1652"/>
              <a:gd name="T62" fmla="*/ 2147483647 w 1830"/>
              <a:gd name="T63" fmla="*/ 2147483647 h 1652"/>
              <a:gd name="T64" fmla="*/ 2147483647 w 1830"/>
              <a:gd name="T65" fmla="*/ 2147483647 h 1652"/>
              <a:gd name="T66" fmla="*/ 2147483647 w 1830"/>
              <a:gd name="T67" fmla="*/ 2147483647 h 1652"/>
              <a:gd name="T68" fmla="*/ 2147483647 w 1830"/>
              <a:gd name="T69" fmla="*/ 2147483647 h 1652"/>
              <a:gd name="T70" fmla="*/ 2147483647 w 1830"/>
              <a:gd name="T71" fmla="*/ 2147483647 h 1652"/>
              <a:gd name="T72" fmla="*/ 2147483647 w 1830"/>
              <a:gd name="T73" fmla="*/ 2147483647 h 1652"/>
              <a:gd name="T74" fmla="*/ 2147483647 w 1830"/>
              <a:gd name="T75" fmla="*/ 2147483647 h 1652"/>
              <a:gd name="T76" fmla="*/ 2147483647 w 1830"/>
              <a:gd name="T77" fmla="*/ 2147483647 h 1652"/>
              <a:gd name="T78" fmla="*/ 2147483647 w 1830"/>
              <a:gd name="T79" fmla="*/ 2147483647 h 1652"/>
              <a:gd name="T80" fmla="*/ 2147483647 w 1830"/>
              <a:gd name="T81" fmla="*/ 2147483647 h 1652"/>
              <a:gd name="T82" fmla="*/ 2147483647 w 1830"/>
              <a:gd name="T83" fmla="*/ 2147483647 h 1652"/>
              <a:gd name="T84" fmla="*/ 2147483647 w 1830"/>
              <a:gd name="T85" fmla="*/ 2147483647 h 1652"/>
              <a:gd name="T86" fmla="*/ 2147483647 w 1830"/>
              <a:gd name="T87" fmla="*/ 2147483647 h 1652"/>
              <a:gd name="T88" fmla="*/ 2147483647 w 1830"/>
              <a:gd name="T89" fmla="*/ 2147483647 h 1652"/>
              <a:gd name="T90" fmla="*/ 2147483647 w 1830"/>
              <a:gd name="T91" fmla="*/ 2147483647 h 16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30"/>
              <a:gd name="T139" fmla="*/ 0 h 1652"/>
              <a:gd name="T140" fmla="*/ 1830 w 1830"/>
              <a:gd name="T141" fmla="*/ 1652 h 16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30" h="1652">
                <a:moveTo>
                  <a:pt x="1716" y="604"/>
                </a:moveTo>
                <a:lnTo>
                  <a:pt x="1639" y="599"/>
                </a:lnTo>
                <a:lnTo>
                  <a:pt x="1620" y="588"/>
                </a:lnTo>
                <a:lnTo>
                  <a:pt x="1594" y="561"/>
                </a:lnTo>
                <a:lnTo>
                  <a:pt x="1595" y="573"/>
                </a:lnTo>
                <a:lnTo>
                  <a:pt x="1583" y="576"/>
                </a:lnTo>
                <a:lnTo>
                  <a:pt x="1566" y="571"/>
                </a:lnTo>
                <a:lnTo>
                  <a:pt x="1561" y="554"/>
                </a:lnTo>
                <a:lnTo>
                  <a:pt x="1545" y="533"/>
                </a:lnTo>
                <a:lnTo>
                  <a:pt x="1511" y="499"/>
                </a:lnTo>
                <a:lnTo>
                  <a:pt x="1490" y="487"/>
                </a:lnTo>
                <a:lnTo>
                  <a:pt x="1416" y="504"/>
                </a:lnTo>
                <a:lnTo>
                  <a:pt x="1376" y="492"/>
                </a:lnTo>
                <a:lnTo>
                  <a:pt x="1259" y="435"/>
                </a:lnTo>
                <a:lnTo>
                  <a:pt x="1218" y="390"/>
                </a:lnTo>
                <a:lnTo>
                  <a:pt x="1190" y="378"/>
                </a:lnTo>
                <a:lnTo>
                  <a:pt x="1118" y="289"/>
                </a:lnTo>
                <a:lnTo>
                  <a:pt x="1044" y="279"/>
                </a:lnTo>
                <a:lnTo>
                  <a:pt x="1011" y="260"/>
                </a:lnTo>
                <a:lnTo>
                  <a:pt x="931" y="244"/>
                </a:lnTo>
                <a:lnTo>
                  <a:pt x="854" y="208"/>
                </a:lnTo>
                <a:lnTo>
                  <a:pt x="818" y="210"/>
                </a:lnTo>
                <a:lnTo>
                  <a:pt x="721" y="186"/>
                </a:lnTo>
                <a:lnTo>
                  <a:pt x="609" y="134"/>
                </a:lnTo>
                <a:lnTo>
                  <a:pt x="533" y="93"/>
                </a:lnTo>
                <a:lnTo>
                  <a:pt x="502" y="101"/>
                </a:lnTo>
                <a:lnTo>
                  <a:pt x="395" y="72"/>
                </a:lnTo>
                <a:lnTo>
                  <a:pt x="349" y="48"/>
                </a:lnTo>
                <a:lnTo>
                  <a:pt x="314" y="17"/>
                </a:lnTo>
                <a:lnTo>
                  <a:pt x="290" y="3"/>
                </a:lnTo>
                <a:lnTo>
                  <a:pt x="226" y="0"/>
                </a:lnTo>
                <a:lnTo>
                  <a:pt x="200" y="22"/>
                </a:lnTo>
                <a:lnTo>
                  <a:pt x="197" y="43"/>
                </a:lnTo>
                <a:lnTo>
                  <a:pt x="171" y="57"/>
                </a:lnTo>
                <a:lnTo>
                  <a:pt x="121" y="45"/>
                </a:lnTo>
                <a:lnTo>
                  <a:pt x="88" y="45"/>
                </a:lnTo>
                <a:lnTo>
                  <a:pt x="52" y="58"/>
                </a:lnTo>
                <a:lnTo>
                  <a:pt x="30" y="89"/>
                </a:lnTo>
                <a:lnTo>
                  <a:pt x="61" y="139"/>
                </a:lnTo>
                <a:lnTo>
                  <a:pt x="50" y="160"/>
                </a:lnTo>
                <a:lnTo>
                  <a:pt x="64" y="177"/>
                </a:lnTo>
                <a:lnTo>
                  <a:pt x="76" y="180"/>
                </a:lnTo>
                <a:lnTo>
                  <a:pt x="49" y="210"/>
                </a:lnTo>
                <a:lnTo>
                  <a:pt x="69" y="229"/>
                </a:lnTo>
                <a:lnTo>
                  <a:pt x="55" y="249"/>
                </a:lnTo>
                <a:lnTo>
                  <a:pt x="78" y="253"/>
                </a:lnTo>
                <a:lnTo>
                  <a:pt x="54" y="273"/>
                </a:lnTo>
                <a:lnTo>
                  <a:pt x="35" y="304"/>
                </a:lnTo>
                <a:lnTo>
                  <a:pt x="30" y="328"/>
                </a:lnTo>
                <a:lnTo>
                  <a:pt x="31" y="344"/>
                </a:lnTo>
                <a:lnTo>
                  <a:pt x="62" y="322"/>
                </a:lnTo>
                <a:lnTo>
                  <a:pt x="105" y="318"/>
                </a:lnTo>
                <a:lnTo>
                  <a:pt x="143" y="322"/>
                </a:lnTo>
                <a:lnTo>
                  <a:pt x="138" y="356"/>
                </a:lnTo>
                <a:lnTo>
                  <a:pt x="154" y="375"/>
                </a:lnTo>
                <a:lnTo>
                  <a:pt x="190" y="380"/>
                </a:lnTo>
                <a:lnTo>
                  <a:pt x="252" y="406"/>
                </a:lnTo>
                <a:lnTo>
                  <a:pt x="292" y="397"/>
                </a:lnTo>
                <a:lnTo>
                  <a:pt x="376" y="430"/>
                </a:lnTo>
                <a:lnTo>
                  <a:pt x="385" y="463"/>
                </a:lnTo>
                <a:lnTo>
                  <a:pt x="400" y="492"/>
                </a:lnTo>
                <a:lnTo>
                  <a:pt x="393" y="516"/>
                </a:lnTo>
                <a:lnTo>
                  <a:pt x="362" y="549"/>
                </a:lnTo>
                <a:lnTo>
                  <a:pt x="290" y="595"/>
                </a:lnTo>
                <a:lnTo>
                  <a:pt x="278" y="621"/>
                </a:lnTo>
                <a:lnTo>
                  <a:pt x="252" y="698"/>
                </a:lnTo>
                <a:lnTo>
                  <a:pt x="219" y="757"/>
                </a:lnTo>
                <a:lnTo>
                  <a:pt x="231" y="790"/>
                </a:lnTo>
                <a:lnTo>
                  <a:pt x="223" y="817"/>
                </a:lnTo>
                <a:lnTo>
                  <a:pt x="188" y="843"/>
                </a:lnTo>
                <a:lnTo>
                  <a:pt x="155" y="843"/>
                </a:lnTo>
                <a:lnTo>
                  <a:pt x="126" y="857"/>
                </a:lnTo>
                <a:lnTo>
                  <a:pt x="124" y="905"/>
                </a:lnTo>
                <a:lnTo>
                  <a:pt x="145" y="965"/>
                </a:lnTo>
                <a:lnTo>
                  <a:pt x="149" y="982"/>
                </a:lnTo>
                <a:lnTo>
                  <a:pt x="131" y="1006"/>
                </a:lnTo>
                <a:lnTo>
                  <a:pt x="102" y="1036"/>
                </a:lnTo>
                <a:lnTo>
                  <a:pt x="90" y="1077"/>
                </a:lnTo>
                <a:lnTo>
                  <a:pt x="92" y="1118"/>
                </a:lnTo>
                <a:lnTo>
                  <a:pt x="111" y="1154"/>
                </a:lnTo>
                <a:lnTo>
                  <a:pt x="111" y="1190"/>
                </a:lnTo>
                <a:lnTo>
                  <a:pt x="9" y="1258"/>
                </a:lnTo>
                <a:lnTo>
                  <a:pt x="0" y="1344"/>
                </a:lnTo>
                <a:lnTo>
                  <a:pt x="64" y="1356"/>
                </a:lnTo>
                <a:lnTo>
                  <a:pt x="83" y="1366"/>
                </a:lnTo>
                <a:lnTo>
                  <a:pt x="123" y="1402"/>
                </a:lnTo>
                <a:lnTo>
                  <a:pt x="142" y="1430"/>
                </a:lnTo>
                <a:lnTo>
                  <a:pt x="147" y="1457"/>
                </a:lnTo>
                <a:lnTo>
                  <a:pt x="142" y="1488"/>
                </a:lnTo>
                <a:lnTo>
                  <a:pt x="159" y="1512"/>
                </a:lnTo>
                <a:lnTo>
                  <a:pt x="157" y="1540"/>
                </a:lnTo>
                <a:lnTo>
                  <a:pt x="178" y="1596"/>
                </a:lnTo>
                <a:lnTo>
                  <a:pt x="207" y="1633"/>
                </a:lnTo>
                <a:lnTo>
                  <a:pt x="256" y="1652"/>
                </a:lnTo>
                <a:lnTo>
                  <a:pt x="281" y="1645"/>
                </a:lnTo>
                <a:lnTo>
                  <a:pt x="311" y="1617"/>
                </a:lnTo>
                <a:lnTo>
                  <a:pt x="342" y="1595"/>
                </a:lnTo>
                <a:lnTo>
                  <a:pt x="378" y="1588"/>
                </a:lnTo>
                <a:lnTo>
                  <a:pt x="416" y="1593"/>
                </a:lnTo>
                <a:lnTo>
                  <a:pt x="457" y="1564"/>
                </a:lnTo>
                <a:lnTo>
                  <a:pt x="566" y="1572"/>
                </a:lnTo>
                <a:lnTo>
                  <a:pt x="602" y="1584"/>
                </a:lnTo>
                <a:lnTo>
                  <a:pt x="650" y="1586"/>
                </a:lnTo>
                <a:lnTo>
                  <a:pt x="731" y="1617"/>
                </a:lnTo>
                <a:lnTo>
                  <a:pt x="780" y="1607"/>
                </a:lnTo>
                <a:lnTo>
                  <a:pt x="813" y="1621"/>
                </a:lnTo>
                <a:lnTo>
                  <a:pt x="837" y="1621"/>
                </a:lnTo>
                <a:lnTo>
                  <a:pt x="856" y="1605"/>
                </a:lnTo>
                <a:lnTo>
                  <a:pt x="902" y="1531"/>
                </a:lnTo>
                <a:lnTo>
                  <a:pt x="971" y="1488"/>
                </a:lnTo>
                <a:lnTo>
                  <a:pt x="1066" y="1490"/>
                </a:lnTo>
                <a:lnTo>
                  <a:pt x="1063" y="1473"/>
                </a:lnTo>
                <a:lnTo>
                  <a:pt x="1075" y="1447"/>
                </a:lnTo>
                <a:lnTo>
                  <a:pt x="1104" y="1400"/>
                </a:lnTo>
                <a:lnTo>
                  <a:pt x="1138" y="1356"/>
                </a:lnTo>
                <a:lnTo>
                  <a:pt x="1163" y="1338"/>
                </a:lnTo>
                <a:lnTo>
                  <a:pt x="1192" y="1326"/>
                </a:lnTo>
                <a:lnTo>
                  <a:pt x="1235" y="1302"/>
                </a:lnTo>
                <a:lnTo>
                  <a:pt x="1252" y="1278"/>
                </a:lnTo>
                <a:lnTo>
                  <a:pt x="1244" y="1259"/>
                </a:lnTo>
                <a:lnTo>
                  <a:pt x="1209" y="1239"/>
                </a:lnTo>
                <a:lnTo>
                  <a:pt x="1194" y="1199"/>
                </a:lnTo>
                <a:lnTo>
                  <a:pt x="1187" y="1151"/>
                </a:lnTo>
                <a:lnTo>
                  <a:pt x="1199" y="1128"/>
                </a:lnTo>
                <a:lnTo>
                  <a:pt x="1216" y="1094"/>
                </a:lnTo>
                <a:lnTo>
                  <a:pt x="1285" y="1032"/>
                </a:lnTo>
                <a:lnTo>
                  <a:pt x="1340" y="962"/>
                </a:lnTo>
                <a:lnTo>
                  <a:pt x="1382" y="924"/>
                </a:lnTo>
                <a:lnTo>
                  <a:pt x="1409" y="905"/>
                </a:lnTo>
                <a:lnTo>
                  <a:pt x="1411" y="886"/>
                </a:lnTo>
                <a:lnTo>
                  <a:pt x="1452" y="850"/>
                </a:lnTo>
                <a:lnTo>
                  <a:pt x="1625" y="814"/>
                </a:lnTo>
                <a:lnTo>
                  <a:pt x="1668" y="784"/>
                </a:lnTo>
                <a:lnTo>
                  <a:pt x="1782" y="734"/>
                </a:lnTo>
                <a:lnTo>
                  <a:pt x="1811" y="705"/>
                </a:lnTo>
                <a:lnTo>
                  <a:pt x="1804" y="652"/>
                </a:lnTo>
                <a:lnTo>
                  <a:pt x="1830" y="645"/>
                </a:lnTo>
                <a:lnTo>
                  <a:pt x="1826" y="624"/>
                </a:lnTo>
                <a:lnTo>
                  <a:pt x="1809" y="612"/>
                </a:lnTo>
                <a:lnTo>
                  <a:pt x="1716" y="604"/>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30" name="Freeform 63"/>
          <p:cNvSpPr>
            <a:spLocks noChangeAspect="1"/>
          </p:cNvSpPr>
          <p:nvPr/>
        </p:nvSpPr>
        <p:spPr bwMode="auto">
          <a:xfrm>
            <a:off x="2873377" y="5203031"/>
            <a:ext cx="177800" cy="322262"/>
          </a:xfrm>
          <a:custGeom>
            <a:avLst/>
            <a:gdLst>
              <a:gd name="T0" fmla="*/ 2147483647 w 229"/>
              <a:gd name="T1" fmla="*/ 0 h 485"/>
              <a:gd name="T2" fmla="*/ 2147483647 w 229"/>
              <a:gd name="T3" fmla="*/ 2147483647 h 485"/>
              <a:gd name="T4" fmla="*/ 2147483647 w 229"/>
              <a:gd name="T5" fmla="*/ 2147483647 h 485"/>
              <a:gd name="T6" fmla="*/ 2147483647 w 229"/>
              <a:gd name="T7" fmla="*/ 2147483647 h 485"/>
              <a:gd name="T8" fmla="*/ 2147483647 w 229"/>
              <a:gd name="T9" fmla="*/ 2147483647 h 485"/>
              <a:gd name="T10" fmla="*/ 2147483647 w 229"/>
              <a:gd name="T11" fmla="*/ 2147483647 h 485"/>
              <a:gd name="T12" fmla="*/ 2147483647 w 229"/>
              <a:gd name="T13" fmla="*/ 2147483647 h 485"/>
              <a:gd name="T14" fmla="*/ 2147483647 w 229"/>
              <a:gd name="T15" fmla="*/ 2147483647 h 485"/>
              <a:gd name="T16" fmla="*/ 2147483647 w 229"/>
              <a:gd name="T17" fmla="*/ 2147483647 h 485"/>
              <a:gd name="T18" fmla="*/ 2147483647 w 229"/>
              <a:gd name="T19" fmla="*/ 2147483647 h 485"/>
              <a:gd name="T20" fmla="*/ 2147483647 w 229"/>
              <a:gd name="T21" fmla="*/ 2147483647 h 485"/>
              <a:gd name="T22" fmla="*/ 2147483647 w 229"/>
              <a:gd name="T23" fmla="*/ 2147483647 h 485"/>
              <a:gd name="T24" fmla="*/ 2147483647 w 229"/>
              <a:gd name="T25" fmla="*/ 2147483647 h 485"/>
              <a:gd name="T26" fmla="*/ 2147483647 w 229"/>
              <a:gd name="T27" fmla="*/ 2147483647 h 485"/>
              <a:gd name="T28" fmla="*/ 2147483647 w 229"/>
              <a:gd name="T29" fmla="*/ 2147483647 h 485"/>
              <a:gd name="T30" fmla="*/ 2147483647 w 229"/>
              <a:gd name="T31" fmla="*/ 2147483647 h 485"/>
              <a:gd name="T32" fmla="*/ 2147483647 w 229"/>
              <a:gd name="T33" fmla="*/ 2147483647 h 485"/>
              <a:gd name="T34" fmla="*/ 2147483647 w 229"/>
              <a:gd name="T35" fmla="*/ 2147483647 h 485"/>
              <a:gd name="T36" fmla="*/ 2147483647 w 229"/>
              <a:gd name="T37" fmla="*/ 2147483647 h 485"/>
              <a:gd name="T38" fmla="*/ 2147483647 w 229"/>
              <a:gd name="T39" fmla="*/ 2147483647 h 485"/>
              <a:gd name="T40" fmla="*/ 2147483647 w 229"/>
              <a:gd name="T41" fmla="*/ 2147483647 h 485"/>
              <a:gd name="T42" fmla="*/ 2147483647 w 229"/>
              <a:gd name="T43" fmla="*/ 2147483647 h 485"/>
              <a:gd name="T44" fmla="*/ 2147483647 w 229"/>
              <a:gd name="T45" fmla="*/ 2147483647 h 485"/>
              <a:gd name="T46" fmla="*/ 2147483647 w 229"/>
              <a:gd name="T47" fmla="*/ 2147483647 h 485"/>
              <a:gd name="T48" fmla="*/ 2147483647 w 229"/>
              <a:gd name="T49" fmla="*/ 2147483647 h 485"/>
              <a:gd name="T50" fmla="*/ 2147483647 w 229"/>
              <a:gd name="T51" fmla="*/ 2147483647 h 485"/>
              <a:gd name="T52" fmla="*/ 2147483647 w 229"/>
              <a:gd name="T53" fmla="*/ 2147483647 h 485"/>
              <a:gd name="T54" fmla="*/ 2147483647 w 229"/>
              <a:gd name="T55" fmla="*/ 2147483647 h 485"/>
              <a:gd name="T56" fmla="*/ 2147483647 w 229"/>
              <a:gd name="T57" fmla="*/ 2147483647 h 485"/>
              <a:gd name="T58" fmla="*/ 2147483647 w 229"/>
              <a:gd name="T59" fmla="*/ 2147483647 h 485"/>
              <a:gd name="T60" fmla="*/ 0 w 229"/>
              <a:gd name="T61" fmla="*/ 2147483647 h 485"/>
              <a:gd name="T62" fmla="*/ 2147483647 w 229"/>
              <a:gd name="T63" fmla="*/ 2147483647 h 485"/>
              <a:gd name="T64" fmla="*/ 2147483647 w 229"/>
              <a:gd name="T65" fmla="*/ 2147483647 h 485"/>
              <a:gd name="T66" fmla="*/ 2147483647 w 229"/>
              <a:gd name="T67" fmla="*/ 2147483647 h 485"/>
              <a:gd name="T68" fmla="*/ 2147483647 w 229"/>
              <a:gd name="T69" fmla="*/ 2147483647 h 485"/>
              <a:gd name="T70" fmla="*/ 2147483647 w 229"/>
              <a:gd name="T71" fmla="*/ 2147483647 h 485"/>
              <a:gd name="T72" fmla="*/ 2147483647 w 229"/>
              <a:gd name="T73" fmla="*/ 0 h 4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9"/>
              <a:gd name="T112" fmla="*/ 0 h 485"/>
              <a:gd name="T113" fmla="*/ 229 w 229"/>
              <a:gd name="T114" fmla="*/ 485 h 4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9" h="485">
                <a:moveTo>
                  <a:pt x="153" y="0"/>
                </a:moveTo>
                <a:lnTo>
                  <a:pt x="203" y="36"/>
                </a:lnTo>
                <a:lnTo>
                  <a:pt x="215" y="65"/>
                </a:lnTo>
                <a:lnTo>
                  <a:pt x="228" y="125"/>
                </a:lnTo>
                <a:lnTo>
                  <a:pt x="229" y="179"/>
                </a:lnTo>
                <a:lnTo>
                  <a:pt x="221" y="225"/>
                </a:lnTo>
                <a:lnTo>
                  <a:pt x="217" y="315"/>
                </a:lnTo>
                <a:lnTo>
                  <a:pt x="209" y="392"/>
                </a:lnTo>
                <a:lnTo>
                  <a:pt x="198" y="411"/>
                </a:lnTo>
                <a:lnTo>
                  <a:pt x="196" y="425"/>
                </a:lnTo>
                <a:lnTo>
                  <a:pt x="179" y="437"/>
                </a:lnTo>
                <a:lnTo>
                  <a:pt x="141" y="425"/>
                </a:lnTo>
                <a:lnTo>
                  <a:pt x="126" y="437"/>
                </a:lnTo>
                <a:lnTo>
                  <a:pt x="112" y="464"/>
                </a:lnTo>
                <a:lnTo>
                  <a:pt x="91" y="478"/>
                </a:lnTo>
                <a:lnTo>
                  <a:pt x="62" y="485"/>
                </a:lnTo>
                <a:lnTo>
                  <a:pt x="50" y="471"/>
                </a:lnTo>
                <a:lnTo>
                  <a:pt x="22" y="423"/>
                </a:lnTo>
                <a:lnTo>
                  <a:pt x="19" y="397"/>
                </a:lnTo>
                <a:lnTo>
                  <a:pt x="21" y="382"/>
                </a:lnTo>
                <a:lnTo>
                  <a:pt x="14" y="358"/>
                </a:lnTo>
                <a:lnTo>
                  <a:pt x="27" y="299"/>
                </a:lnTo>
                <a:lnTo>
                  <a:pt x="38" y="291"/>
                </a:lnTo>
                <a:lnTo>
                  <a:pt x="34" y="265"/>
                </a:lnTo>
                <a:lnTo>
                  <a:pt x="31" y="239"/>
                </a:lnTo>
                <a:lnTo>
                  <a:pt x="36" y="217"/>
                </a:lnTo>
                <a:lnTo>
                  <a:pt x="38" y="187"/>
                </a:lnTo>
                <a:lnTo>
                  <a:pt x="34" y="165"/>
                </a:lnTo>
                <a:lnTo>
                  <a:pt x="22" y="137"/>
                </a:lnTo>
                <a:lnTo>
                  <a:pt x="9" y="137"/>
                </a:lnTo>
                <a:lnTo>
                  <a:pt x="0" y="120"/>
                </a:lnTo>
                <a:lnTo>
                  <a:pt x="5" y="60"/>
                </a:lnTo>
                <a:lnTo>
                  <a:pt x="7" y="57"/>
                </a:lnTo>
                <a:lnTo>
                  <a:pt x="31" y="82"/>
                </a:lnTo>
                <a:lnTo>
                  <a:pt x="59" y="79"/>
                </a:lnTo>
                <a:lnTo>
                  <a:pt x="136" y="24"/>
                </a:lnTo>
                <a:lnTo>
                  <a:pt x="153" y="0"/>
                </a:lnTo>
                <a:close/>
              </a:path>
            </a:pathLst>
          </a:custGeom>
          <a:solidFill>
            <a:srgbClr val="C00000"/>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31" name="Freeform 64"/>
          <p:cNvSpPr>
            <a:spLocks noChangeAspect="1" noEditPoints="1"/>
          </p:cNvSpPr>
          <p:nvPr/>
        </p:nvSpPr>
        <p:spPr bwMode="auto">
          <a:xfrm>
            <a:off x="2012952" y="5318918"/>
            <a:ext cx="384175" cy="128588"/>
          </a:xfrm>
          <a:custGeom>
            <a:avLst/>
            <a:gdLst>
              <a:gd name="T0" fmla="*/ 2147483647 w 493"/>
              <a:gd name="T1" fmla="*/ 2147483647 h 189"/>
              <a:gd name="T2" fmla="*/ 2147483647 w 493"/>
              <a:gd name="T3" fmla="*/ 2147483647 h 189"/>
              <a:gd name="T4" fmla="*/ 2147483647 w 493"/>
              <a:gd name="T5" fmla="*/ 2147483647 h 189"/>
              <a:gd name="T6" fmla="*/ 2147483647 w 493"/>
              <a:gd name="T7" fmla="*/ 2147483647 h 189"/>
              <a:gd name="T8" fmla="*/ 2147483647 w 493"/>
              <a:gd name="T9" fmla="*/ 2147483647 h 189"/>
              <a:gd name="T10" fmla="*/ 2147483647 w 493"/>
              <a:gd name="T11" fmla="*/ 2147483647 h 189"/>
              <a:gd name="T12" fmla="*/ 2147483647 w 493"/>
              <a:gd name="T13" fmla="*/ 2147483647 h 189"/>
              <a:gd name="T14" fmla="*/ 2147483647 w 493"/>
              <a:gd name="T15" fmla="*/ 0 h 189"/>
              <a:gd name="T16" fmla="*/ 2147483647 w 493"/>
              <a:gd name="T17" fmla="*/ 0 h 189"/>
              <a:gd name="T18" fmla="*/ 2147483647 w 493"/>
              <a:gd name="T19" fmla="*/ 2147483647 h 189"/>
              <a:gd name="T20" fmla="*/ 2147483647 w 493"/>
              <a:gd name="T21" fmla="*/ 2147483647 h 189"/>
              <a:gd name="T22" fmla="*/ 2147483647 w 493"/>
              <a:gd name="T23" fmla="*/ 2147483647 h 189"/>
              <a:gd name="T24" fmla="*/ 2147483647 w 493"/>
              <a:gd name="T25" fmla="*/ 2147483647 h 189"/>
              <a:gd name="T26" fmla="*/ 2147483647 w 493"/>
              <a:gd name="T27" fmla="*/ 2147483647 h 189"/>
              <a:gd name="T28" fmla="*/ 2147483647 w 493"/>
              <a:gd name="T29" fmla="*/ 2147483647 h 189"/>
              <a:gd name="T30" fmla="*/ 2147483647 w 493"/>
              <a:gd name="T31" fmla="*/ 2147483647 h 189"/>
              <a:gd name="T32" fmla="*/ 2147483647 w 493"/>
              <a:gd name="T33" fmla="*/ 2147483647 h 189"/>
              <a:gd name="T34" fmla="*/ 2147483647 w 493"/>
              <a:gd name="T35" fmla="*/ 2147483647 h 189"/>
              <a:gd name="T36" fmla="*/ 2147483647 w 493"/>
              <a:gd name="T37" fmla="*/ 2147483647 h 189"/>
              <a:gd name="T38" fmla="*/ 2147483647 w 493"/>
              <a:gd name="T39" fmla="*/ 2147483647 h 189"/>
              <a:gd name="T40" fmla="*/ 2147483647 w 493"/>
              <a:gd name="T41" fmla="*/ 2147483647 h 189"/>
              <a:gd name="T42" fmla="*/ 2147483647 w 493"/>
              <a:gd name="T43" fmla="*/ 2147483647 h 189"/>
              <a:gd name="T44" fmla="*/ 2147483647 w 493"/>
              <a:gd name="T45" fmla="*/ 2147483647 h 189"/>
              <a:gd name="T46" fmla="*/ 2147483647 w 493"/>
              <a:gd name="T47" fmla="*/ 2147483647 h 189"/>
              <a:gd name="T48" fmla="*/ 2147483647 w 493"/>
              <a:gd name="T49" fmla="*/ 2147483647 h 189"/>
              <a:gd name="T50" fmla="*/ 2147483647 w 493"/>
              <a:gd name="T51" fmla="*/ 2147483647 h 189"/>
              <a:gd name="T52" fmla="*/ 2147483647 w 493"/>
              <a:gd name="T53" fmla="*/ 2147483647 h 189"/>
              <a:gd name="T54" fmla="*/ 2147483647 w 493"/>
              <a:gd name="T55" fmla="*/ 2147483647 h 189"/>
              <a:gd name="T56" fmla="*/ 2147483647 w 493"/>
              <a:gd name="T57" fmla="*/ 2147483647 h 189"/>
              <a:gd name="T58" fmla="*/ 2147483647 w 493"/>
              <a:gd name="T59" fmla="*/ 2147483647 h 189"/>
              <a:gd name="T60" fmla="*/ 2147483647 w 493"/>
              <a:gd name="T61" fmla="*/ 2147483647 h 189"/>
              <a:gd name="T62" fmla="*/ 2147483647 w 493"/>
              <a:gd name="T63" fmla="*/ 2147483647 h 189"/>
              <a:gd name="T64" fmla="*/ 2147483647 w 493"/>
              <a:gd name="T65" fmla="*/ 2147483647 h 189"/>
              <a:gd name="T66" fmla="*/ 0 w 493"/>
              <a:gd name="T67" fmla="*/ 2147483647 h 189"/>
              <a:gd name="T68" fmla="*/ 2147483647 w 493"/>
              <a:gd name="T69" fmla="*/ 2147483647 h 189"/>
              <a:gd name="T70" fmla="*/ 2147483647 w 493"/>
              <a:gd name="T71" fmla="*/ 2147483647 h 1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3"/>
              <a:gd name="T109" fmla="*/ 0 h 189"/>
              <a:gd name="T110" fmla="*/ 493 w 493"/>
              <a:gd name="T111" fmla="*/ 189 h 1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3" h="189">
                <a:moveTo>
                  <a:pt x="488" y="14"/>
                </a:moveTo>
                <a:lnTo>
                  <a:pt x="492" y="14"/>
                </a:lnTo>
                <a:lnTo>
                  <a:pt x="493" y="22"/>
                </a:lnTo>
                <a:lnTo>
                  <a:pt x="492" y="48"/>
                </a:lnTo>
                <a:lnTo>
                  <a:pt x="476" y="46"/>
                </a:lnTo>
                <a:lnTo>
                  <a:pt x="452" y="34"/>
                </a:lnTo>
                <a:lnTo>
                  <a:pt x="435" y="10"/>
                </a:lnTo>
                <a:lnTo>
                  <a:pt x="447" y="0"/>
                </a:lnTo>
                <a:lnTo>
                  <a:pt x="473" y="0"/>
                </a:lnTo>
                <a:lnTo>
                  <a:pt x="483" y="5"/>
                </a:lnTo>
                <a:lnTo>
                  <a:pt x="488" y="14"/>
                </a:lnTo>
                <a:close/>
                <a:moveTo>
                  <a:pt x="330" y="7"/>
                </a:moveTo>
                <a:lnTo>
                  <a:pt x="319" y="33"/>
                </a:lnTo>
                <a:lnTo>
                  <a:pt x="321" y="45"/>
                </a:lnTo>
                <a:lnTo>
                  <a:pt x="343" y="46"/>
                </a:lnTo>
                <a:lnTo>
                  <a:pt x="354" y="72"/>
                </a:lnTo>
                <a:lnTo>
                  <a:pt x="335" y="112"/>
                </a:lnTo>
                <a:lnTo>
                  <a:pt x="300" y="141"/>
                </a:lnTo>
                <a:lnTo>
                  <a:pt x="259" y="107"/>
                </a:lnTo>
                <a:lnTo>
                  <a:pt x="252" y="83"/>
                </a:lnTo>
                <a:lnTo>
                  <a:pt x="230" y="81"/>
                </a:lnTo>
                <a:lnTo>
                  <a:pt x="212" y="88"/>
                </a:lnTo>
                <a:lnTo>
                  <a:pt x="199" y="65"/>
                </a:lnTo>
                <a:lnTo>
                  <a:pt x="230" y="36"/>
                </a:lnTo>
                <a:lnTo>
                  <a:pt x="330" y="2"/>
                </a:lnTo>
                <a:lnTo>
                  <a:pt x="333" y="2"/>
                </a:lnTo>
                <a:lnTo>
                  <a:pt x="330" y="7"/>
                </a:lnTo>
                <a:close/>
                <a:moveTo>
                  <a:pt x="42" y="143"/>
                </a:moveTo>
                <a:lnTo>
                  <a:pt x="47" y="146"/>
                </a:lnTo>
                <a:lnTo>
                  <a:pt x="49" y="141"/>
                </a:lnTo>
                <a:lnTo>
                  <a:pt x="52" y="165"/>
                </a:lnTo>
                <a:lnTo>
                  <a:pt x="33" y="182"/>
                </a:lnTo>
                <a:lnTo>
                  <a:pt x="19" y="189"/>
                </a:lnTo>
                <a:lnTo>
                  <a:pt x="0" y="174"/>
                </a:lnTo>
                <a:lnTo>
                  <a:pt x="14" y="155"/>
                </a:lnTo>
                <a:lnTo>
                  <a:pt x="42" y="143"/>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32" name="Freeform 65" descr="Diagonali larghe verso il basso"/>
          <p:cNvSpPr>
            <a:spLocks noChangeAspect="1"/>
          </p:cNvSpPr>
          <p:nvPr/>
        </p:nvSpPr>
        <p:spPr bwMode="auto">
          <a:xfrm>
            <a:off x="2940052" y="4977606"/>
            <a:ext cx="111125" cy="217487"/>
          </a:xfrm>
          <a:custGeom>
            <a:avLst/>
            <a:gdLst>
              <a:gd name="T0" fmla="*/ 2147483647 w 140"/>
              <a:gd name="T1" fmla="*/ 0 h 332"/>
              <a:gd name="T2" fmla="*/ 2147483647 w 140"/>
              <a:gd name="T3" fmla="*/ 2147483647 h 332"/>
              <a:gd name="T4" fmla="*/ 2147483647 w 140"/>
              <a:gd name="T5" fmla="*/ 2147483647 h 332"/>
              <a:gd name="T6" fmla="*/ 2147483647 w 140"/>
              <a:gd name="T7" fmla="*/ 2147483647 h 332"/>
              <a:gd name="T8" fmla="*/ 2147483647 w 140"/>
              <a:gd name="T9" fmla="*/ 2147483647 h 332"/>
              <a:gd name="T10" fmla="*/ 2147483647 w 140"/>
              <a:gd name="T11" fmla="*/ 2147483647 h 332"/>
              <a:gd name="T12" fmla="*/ 2147483647 w 140"/>
              <a:gd name="T13" fmla="*/ 2147483647 h 332"/>
              <a:gd name="T14" fmla="*/ 2147483647 w 140"/>
              <a:gd name="T15" fmla="*/ 2147483647 h 332"/>
              <a:gd name="T16" fmla="*/ 2147483647 w 140"/>
              <a:gd name="T17" fmla="*/ 2147483647 h 332"/>
              <a:gd name="T18" fmla="*/ 2147483647 w 140"/>
              <a:gd name="T19" fmla="*/ 2147483647 h 332"/>
              <a:gd name="T20" fmla="*/ 2147483647 w 140"/>
              <a:gd name="T21" fmla="*/ 2147483647 h 332"/>
              <a:gd name="T22" fmla="*/ 2147483647 w 140"/>
              <a:gd name="T23" fmla="*/ 2147483647 h 332"/>
              <a:gd name="T24" fmla="*/ 2147483647 w 140"/>
              <a:gd name="T25" fmla="*/ 2147483647 h 332"/>
              <a:gd name="T26" fmla="*/ 2147483647 w 140"/>
              <a:gd name="T27" fmla="*/ 2147483647 h 332"/>
              <a:gd name="T28" fmla="*/ 2147483647 w 140"/>
              <a:gd name="T29" fmla="*/ 2147483647 h 332"/>
              <a:gd name="T30" fmla="*/ 2147483647 w 140"/>
              <a:gd name="T31" fmla="*/ 2147483647 h 332"/>
              <a:gd name="T32" fmla="*/ 0 w 140"/>
              <a:gd name="T33" fmla="*/ 2147483647 h 332"/>
              <a:gd name="T34" fmla="*/ 2147483647 w 140"/>
              <a:gd name="T35" fmla="*/ 2147483647 h 332"/>
              <a:gd name="T36" fmla="*/ 2147483647 w 140"/>
              <a:gd name="T37" fmla="*/ 2147483647 h 332"/>
              <a:gd name="T38" fmla="*/ 2147483647 w 140"/>
              <a:gd name="T39" fmla="*/ 2147483647 h 332"/>
              <a:gd name="T40" fmla="*/ 2147483647 w 140"/>
              <a:gd name="T41" fmla="*/ 2147483647 h 332"/>
              <a:gd name="T42" fmla="*/ 2147483647 w 140"/>
              <a:gd name="T43" fmla="*/ 2147483647 h 332"/>
              <a:gd name="T44" fmla="*/ 2147483647 w 140"/>
              <a:gd name="T45" fmla="*/ 2147483647 h 332"/>
              <a:gd name="T46" fmla="*/ 2147483647 w 140"/>
              <a:gd name="T47" fmla="*/ 0 h 3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0"/>
              <a:gd name="T73" fmla="*/ 0 h 332"/>
              <a:gd name="T74" fmla="*/ 140 w 140"/>
              <a:gd name="T75" fmla="*/ 332 h 3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0" h="332">
                <a:moveTo>
                  <a:pt x="121" y="0"/>
                </a:moveTo>
                <a:lnTo>
                  <a:pt x="133" y="7"/>
                </a:lnTo>
                <a:lnTo>
                  <a:pt x="131" y="88"/>
                </a:lnTo>
                <a:lnTo>
                  <a:pt x="140" y="163"/>
                </a:lnTo>
                <a:lnTo>
                  <a:pt x="134" y="193"/>
                </a:lnTo>
                <a:lnTo>
                  <a:pt x="122" y="217"/>
                </a:lnTo>
                <a:lnTo>
                  <a:pt x="115" y="246"/>
                </a:lnTo>
                <a:lnTo>
                  <a:pt x="79" y="315"/>
                </a:lnTo>
                <a:lnTo>
                  <a:pt x="77" y="332"/>
                </a:lnTo>
                <a:lnTo>
                  <a:pt x="65" y="310"/>
                </a:lnTo>
                <a:lnTo>
                  <a:pt x="33" y="292"/>
                </a:lnTo>
                <a:lnTo>
                  <a:pt x="26" y="279"/>
                </a:lnTo>
                <a:lnTo>
                  <a:pt x="29" y="255"/>
                </a:lnTo>
                <a:lnTo>
                  <a:pt x="12" y="246"/>
                </a:lnTo>
                <a:lnTo>
                  <a:pt x="7" y="230"/>
                </a:lnTo>
                <a:lnTo>
                  <a:pt x="8" y="170"/>
                </a:lnTo>
                <a:lnTo>
                  <a:pt x="0" y="155"/>
                </a:lnTo>
                <a:lnTo>
                  <a:pt x="3" y="112"/>
                </a:lnTo>
                <a:lnTo>
                  <a:pt x="19" y="77"/>
                </a:lnTo>
                <a:lnTo>
                  <a:pt x="29" y="81"/>
                </a:lnTo>
                <a:lnTo>
                  <a:pt x="79" y="55"/>
                </a:lnTo>
                <a:lnTo>
                  <a:pt x="105" y="50"/>
                </a:lnTo>
                <a:lnTo>
                  <a:pt x="112" y="38"/>
                </a:lnTo>
                <a:lnTo>
                  <a:pt x="121" y="0"/>
                </a:lnTo>
                <a:close/>
              </a:path>
            </a:pathLst>
          </a:custGeom>
          <a:solidFill>
            <a:schemeClr val="accent6"/>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33" name="Freeform 66"/>
          <p:cNvSpPr>
            <a:spLocks noChangeAspect="1"/>
          </p:cNvSpPr>
          <p:nvPr/>
        </p:nvSpPr>
        <p:spPr bwMode="auto">
          <a:xfrm>
            <a:off x="4187827" y="5010943"/>
            <a:ext cx="211138" cy="366713"/>
          </a:xfrm>
          <a:custGeom>
            <a:avLst/>
            <a:gdLst>
              <a:gd name="T0" fmla="*/ 2147483647 w 281"/>
              <a:gd name="T1" fmla="*/ 2147483647 h 596"/>
              <a:gd name="T2" fmla="*/ 2147483647 w 281"/>
              <a:gd name="T3" fmla="*/ 2147483647 h 596"/>
              <a:gd name="T4" fmla="*/ 2147483647 w 281"/>
              <a:gd name="T5" fmla="*/ 2147483647 h 596"/>
              <a:gd name="T6" fmla="*/ 2147483647 w 281"/>
              <a:gd name="T7" fmla="*/ 2147483647 h 596"/>
              <a:gd name="T8" fmla="*/ 2147483647 w 281"/>
              <a:gd name="T9" fmla="*/ 2147483647 h 596"/>
              <a:gd name="T10" fmla="*/ 2147483647 w 281"/>
              <a:gd name="T11" fmla="*/ 2147483647 h 596"/>
              <a:gd name="T12" fmla="*/ 2147483647 w 281"/>
              <a:gd name="T13" fmla="*/ 2147483647 h 596"/>
              <a:gd name="T14" fmla="*/ 2147483647 w 281"/>
              <a:gd name="T15" fmla="*/ 2147483647 h 596"/>
              <a:gd name="T16" fmla="*/ 2147483647 w 281"/>
              <a:gd name="T17" fmla="*/ 2147483647 h 596"/>
              <a:gd name="T18" fmla="*/ 2147483647 w 281"/>
              <a:gd name="T19" fmla="*/ 2147483647 h 596"/>
              <a:gd name="T20" fmla="*/ 2147483647 w 281"/>
              <a:gd name="T21" fmla="*/ 2147483647 h 596"/>
              <a:gd name="T22" fmla="*/ 2147483647 w 281"/>
              <a:gd name="T23" fmla="*/ 2147483647 h 596"/>
              <a:gd name="T24" fmla="*/ 2147483647 w 281"/>
              <a:gd name="T25" fmla="*/ 2147483647 h 596"/>
              <a:gd name="T26" fmla="*/ 2147483647 w 281"/>
              <a:gd name="T27" fmla="*/ 2147483647 h 596"/>
              <a:gd name="T28" fmla="*/ 2147483647 w 281"/>
              <a:gd name="T29" fmla="*/ 0 h 596"/>
              <a:gd name="T30" fmla="*/ 2147483647 w 281"/>
              <a:gd name="T31" fmla="*/ 2147483647 h 596"/>
              <a:gd name="T32" fmla="*/ 2147483647 w 281"/>
              <a:gd name="T33" fmla="*/ 2147483647 h 596"/>
              <a:gd name="T34" fmla="*/ 2147483647 w 281"/>
              <a:gd name="T35" fmla="*/ 2147483647 h 596"/>
              <a:gd name="T36" fmla="*/ 2147483647 w 281"/>
              <a:gd name="T37" fmla="*/ 2147483647 h 596"/>
              <a:gd name="T38" fmla="*/ 0 w 281"/>
              <a:gd name="T39" fmla="*/ 2147483647 h 596"/>
              <a:gd name="T40" fmla="*/ 2147483647 w 281"/>
              <a:gd name="T41" fmla="*/ 2147483647 h 596"/>
              <a:gd name="T42" fmla="*/ 2147483647 w 281"/>
              <a:gd name="T43" fmla="*/ 2147483647 h 596"/>
              <a:gd name="T44" fmla="*/ 2147483647 w 281"/>
              <a:gd name="T45" fmla="*/ 2147483647 h 596"/>
              <a:gd name="T46" fmla="*/ 2147483647 w 281"/>
              <a:gd name="T47" fmla="*/ 2147483647 h 596"/>
              <a:gd name="T48" fmla="*/ 2147483647 w 281"/>
              <a:gd name="T49" fmla="*/ 2147483647 h 596"/>
              <a:gd name="T50" fmla="*/ 2147483647 w 281"/>
              <a:gd name="T51" fmla="*/ 2147483647 h 596"/>
              <a:gd name="T52" fmla="*/ 2147483647 w 281"/>
              <a:gd name="T53" fmla="*/ 2147483647 h 596"/>
              <a:gd name="T54" fmla="*/ 2147483647 w 281"/>
              <a:gd name="T55" fmla="*/ 2147483647 h 596"/>
              <a:gd name="T56" fmla="*/ 2147483647 w 281"/>
              <a:gd name="T57" fmla="*/ 2147483647 h 596"/>
              <a:gd name="T58" fmla="*/ 2147483647 w 281"/>
              <a:gd name="T59" fmla="*/ 2147483647 h 596"/>
              <a:gd name="T60" fmla="*/ 2147483647 w 281"/>
              <a:gd name="T61" fmla="*/ 2147483647 h 596"/>
              <a:gd name="T62" fmla="*/ 2147483647 w 281"/>
              <a:gd name="T63" fmla="*/ 2147483647 h 596"/>
              <a:gd name="T64" fmla="*/ 2147483647 w 281"/>
              <a:gd name="T65" fmla="*/ 2147483647 h 596"/>
              <a:gd name="T66" fmla="*/ 2147483647 w 281"/>
              <a:gd name="T67" fmla="*/ 2147483647 h 5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1"/>
              <a:gd name="T103" fmla="*/ 0 h 596"/>
              <a:gd name="T104" fmla="*/ 281 w 281"/>
              <a:gd name="T105" fmla="*/ 596 h 5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1" h="596">
                <a:moveTo>
                  <a:pt x="193" y="556"/>
                </a:moveTo>
                <a:lnTo>
                  <a:pt x="200" y="523"/>
                </a:lnTo>
                <a:lnTo>
                  <a:pt x="226" y="501"/>
                </a:lnTo>
                <a:lnTo>
                  <a:pt x="248" y="451"/>
                </a:lnTo>
                <a:lnTo>
                  <a:pt x="281" y="415"/>
                </a:lnTo>
                <a:lnTo>
                  <a:pt x="272" y="348"/>
                </a:lnTo>
                <a:lnTo>
                  <a:pt x="219" y="303"/>
                </a:lnTo>
                <a:lnTo>
                  <a:pt x="193" y="250"/>
                </a:lnTo>
                <a:lnTo>
                  <a:pt x="188" y="203"/>
                </a:lnTo>
                <a:lnTo>
                  <a:pt x="195" y="102"/>
                </a:lnTo>
                <a:lnTo>
                  <a:pt x="160" y="60"/>
                </a:lnTo>
                <a:lnTo>
                  <a:pt x="131" y="52"/>
                </a:lnTo>
                <a:lnTo>
                  <a:pt x="112" y="21"/>
                </a:lnTo>
                <a:lnTo>
                  <a:pt x="74" y="19"/>
                </a:lnTo>
                <a:lnTo>
                  <a:pt x="52" y="0"/>
                </a:lnTo>
                <a:lnTo>
                  <a:pt x="34" y="28"/>
                </a:lnTo>
                <a:lnTo>
                  <a:pt x="17" y="43"/>
                </a:lnTo>
                <a:lnTo>
                  <a:pt x="7" y="85"/>
                </a:lnTo>
                <a:lnTo>
                  <a:pt x="14" y="115"/>
                </a:lnTo>
                <a:lnTo>
                  <a:pt x="0" y="159"/>
                </a:lnTo>
                <a:lnTo>
                  <a:pt x="24" y="162"/>
                </a:lnTo>
                <a:lnTo>
                  <a:pt x="38" y="177"/>
                </a:lnTo>
                <a:lnTo>
                  <a:pt x="17" y="263"/>
                </a:lnTo>
                <a:lnTo>
                  <a:pt x="31" y="293"/>
                </a:lnTo>
                <a:lnTo>
                  <a:pt x="28" y="317"/>
                </a:lnTo>
                <a:lnTo>
                  <a:pt x="17" y="387"/>
                </a:lnTo>
                <a:lnTo>
                  <a:pt x="31" y="449"/>
                </a:lnTo>
                <a:lnTo>
                  <a:pt x="10" y="446"/>
                </a:lnTo>
                <a:lnTo>
                  <a:pt x="24" y="472"/>
                </a:lnTo>
                <a:lnTo>
                  <a:pt x="52" y="511"/>
                </a:lnTo>
                <a:lnTo>
                  <a:pt x="102" y="527"/>
                </a:lnTo>
                <a:lnTo>
                  <a:pt x="129" y="585"/>
                </a:lnTo>
                <a:lnTo>
                  <a:pt x="160" y="596"/>
                </a:lnTo>
                <a:lnTo>
                  <a:pt x="193" y="556"/>
                </a:lnTo>
                <a:close/>
              </a:path>
            </a:pathLst>
          </a:custGeom>
          <a:noFill/>
          <a:ln w="3175">
            <a:solidFill>
              <a:schemeClr val="bg1">
                <a:lumMod val="75000"/>
              </a:schemeClr>
            </a:solidFill>
            <a:round/>
            <a:headEnd/>
            <a:tailEnd/>
          </a:ln>
          <a:extLst/>
        </p:spPr>
        <p:txBody>
          <a:bodyPr wrap="none" lIns="182824"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34" name="Freeform 67"/>
          <p:cNvSpPr>
            <a:spLocks noChangeAspect="1"/>
          </p:cNvSpPr>
          <p:nvPr/>
        </p:nvSpPr>
        <p:spPr bwMode="auto">
          <a:xfrm>
            <a:off x="4329115" y="5034756"/>
            <a:ext cx="273050" cy="192087"/>
          </a:xfrm>
          <a:custGeom>
            <a:avLst/>
            <a:gdLst>
              <a:gd name="T0" fmla="*/ 2147483647 w 372"/>
              <a:gd name="T1" fmla="*/ 2147483647 h 310"/>
              <a:gd name="T2" fmla="*/ 2147483647 w 372"/>
              <a:gd name="T3" fmla="*/ 2147483647 h 310"/>
              <a:gd name="T4" fmla="*/ 2147483647 w 372"/>
              <a:gd name="T5" fmla="*/ 2147483647 h 310"/>
              <a:gd name="T6" fmla="*/ 2147483647 w 372"/>
              <a:gd name="T7" fmla="*/ 2147483647 h 310"/>
              <a:gd name="T8" fmla="*/ 2147483647 w 372"/>
              <a:gd name="T9" fmla="*/ 2147483647 h 310"/>
              <a:gd name="T10" fmla="*/ 2147483647 w 372"/>
              <a:gd name="T11" fmla="*/ 2147483647 h 310"/>
              <a:gd name="T12" fmla="*/ 2147483647 w 372"/>
              <a:gd name="T13" fmla="*/ 2147483647 h 310"/>
              <a:gd name="T14" fmla="*/ 2147483647 w 372"/>
              <a:gd name="T15" fmla="*/ 2147483647 h 310"/>
              <a:gd name="T16" fmla="*/ 2147483647 w 372"/>
              <a:gd name="T17" fmla="*/ 2147483647 h 310"/>
              <a:gd name="T18" fmla="*/ 0 w 372"/>
              <a:gd name="T19" fmla="*/ 2147483647 h 310"/>
              <a:gd name="T20" fmla="*/ 2147483647 w 372"/>
              <a:gd name="T21" fmla="*/ 2147483647 h 310"/>
              <a:gd name="T22" fmla="*/ 2147483647 w 372"/>
              <a:gd name="T23" fmla="*/ 2147483647 h 310"/>
              <a:gd name="T24" fmla="*/ 2147483647 w 372"/>
              <a:gd name="T25" fmla="*/ 2147483647 h 310"/>
              <a:gd name="T26" fmla="*/ 2147483647 w 372"/>
              <a:gd name="T27" fmla="*/ 2147483647 h 310"/>
              <a:gd name="T28" fmla="*/ 2147483647 w 372"/>
              <a:gd name="T29" fmla="*/ 2147483647 h 310"/>
              <a:gd name="T30" fmla="*/ 2147483647 w 372"/>
              <a:gd name="T31" fmla="*/ 2147483647 h 310"/>
              <a:gd name="T32" fmla="*/ 2147483647 w 372"/>
              <a:gd name="T33" fmla="*/ 2147483647 h 310"/>
              <a:gd name="T34" fmla="*/ 2147483647 w 372"/>
              <a:gd name="T35" fmla="*/ 2147483647 h 310"/>
              <a:gd name="T36" fmla="*/ 2147483647 w 372"/>
              <a:gd name="T37" fmla="*/ 2147483647 h 310"/>
              <a:gd name="T38" fmla="*/ 2147483647 w 372"/>
              <a:gd name="T39" fmla="*/ 2147483647 h 310"/>
              <a:gd name="T40" fmla="*/ 2147483647 w 372"/>
              <a:gd name="T41" fmla="*/ 2147483647 h 310"/>
              <a:gd name="T42" fmla="*/ 2147483647 w 372"/>
              <a:gd name="T43" fmla="*/ 0 h 310"/>
              <a:gd name="T44" fmla="*/ 2147483647 w 372"/>
              <a:gd name="T45" fmla="*/ 2147483647 h 3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2"/>
              <a:gd name="T70" fmla="*/ 0 h 310"/>
              <a:gd name="T71" fmla="*/ 372 w 372"/>
              <a:gd name="T72" fmla="*/ 310 h 3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2" h="310">
                <a:moveTo>
                  <a:pt x="228" y="7"/>
                </a:moveTo>
                <a:lnTo>
                  <a:pt x="186" y="4"/>
                </a:lnTo>
                <a:lnTo>
                  <a:pt x="178" y="16"/>
                </a:lnTo>
                <a:lnTo>
                  <a:pt x="133" y="10"/>
                </a:lnTo>
                <a:lnTo>
                  <a:pt x="107" y="38"/>
                </a:lnTo>
                <a:lnTo>
                  <a:pt x="88" y="19"/>
                </a:lnTo>
                <a:lnTo>
                  <a:pt x="34" y="36"/>
                </a:lnTo>
                <a:lnTo>
                  <a:pt x="34" y="60"/>
                </a:lnTo>
                <a:lnTo>
                  <a:pt x="7" y="64"/>
                </a:lnTo>
                <a:lnTo>
                  <a:pt x="0" y="165"/>
                </a:lnTo>
                <a:lnTo>
                  <a:pt x="5" y="212"/>
                </a:lnTo>
                <a:lnTo>
                  <a:pt x="31" y="265"/>
                </a:lnTo>
                <a:lnTo>
                  <a:pt x="84" y="310"/>
                </a:lnTo>
                <a:lnTo>
                  <a:pt x="183" y="289"/>
                </a:lnTo>
                <a:lnTo>
                  <a:pt x="212" y="258"/>
                </a:lnTo>
                <a:lnTo>
                  <a:pt x="260" y="234"/>
                </a:lnTo>
                <a:lnTo>
                  <a:pt x="317" y="229"/>
                </a:lnTo>
                <a:lnTo>
                  <a:pt x="372" y="181"/>
                </a:lnTo>
                <a:lnTo>
                  <a:pt x="365" y="134"/>
                </a:lnTo>
                <a:lnTo>
                  <a:pt x="341" y="55"/>
                </a:lnTo>
                <a:lnTo>
                  <a:pt x="274" y="7"/>
                </a:lnTo>
                <a:lnTo>
                  <a:pt x="257" y="0"/>
                </a:lnTo>
                <a:lnTo>
                  <a:pt x="228" y="7"/>
                </a:lnTo>
                <a:close/>
              </a:path>
            </a:pathLst>
          </a:custGeom>
          <a:noFill/>
          <a:ln w="3175">
            <a:solidFill>
              <a:schemeClr val="bg1">
                <a:lumMod val="75000"/>
              </a:schemeClr>
            </a:solidFill>
            <a:round/>
            <a:headEnd/>
            <a:tailEnd/>
          </a:ln>
          <a:extLst/>
        </p:spPr>
        <p:txBody>
          <a:bodyPr wrap="none" lIns="182824"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35" name="Freeform 68"/>
          <p:cNvSpPr>
            <a:spLocks noChangeAspect="1"/>
          </p:cNvSpPr>
          <p:nvPr/>
        </p:nvSpPr>
        <p:spPr bwMode="auto">
          <a:xfrm>
            <a:off x="4084640" y="4558506"/>
            <a:ext cx="485775" cy="554037"/>
          </a:xfrm>
          <a:custGeom>
            <a:avLst/>
            <a:gdLst>
              <a:gd name="T0" fmla="*/ 2147483647 w 652"/>
              <a:gd name="T1" fmla="*/ 2147483647 h 888"/>
              <a:gd name="T2" fmla="*/ 2147483647 w 652"/>
              <a:gd name="T3" fmla="*/ 2147483647 h 888"/>
              <a:gd name="T4" fmla="*/ 2147483647 w 652"/>
              <a:gd name="T5" fmla="*/ 2147483647 h 888"/>
              <a:gd name="T6" fmla="*/ 2147483647 w 652"/>
              <a:gd name="T7" fmla="*/ 2147483647 h 888"/>
              <a:gd name="T8" fmla="*/ 2147483647 w 652"/>
              <a:gd name="T9" fmla="*/ 2147483647 h 888"/>
              <a:gd name="T10" fmla="*/ 2147483647 w 652"/>
              <a:gd name="T11" fmla="*/ 2147483647 h 888"/>
              <a:gd name="T12" fmla="*/ 2147483647 w 652"/>
              <a:gd name="T13" fmla="*/ 2147483647 h 888"/>
              <a:gd name="T14" fmla="*/ 2147483647 w 652"/>
              <a:gd name="T15" fmla="*/ 2147483647 h 888"/>
              <a:gd name="T16" fmla="*/ 2147483647 w 652"/>
              <a:gd name="T17" fmla="*/ 2147483647 h 888"/>
              <a:gd name="T18" fmla="*/ 2147483647 w 652"/>
              <a:gd name="T19" fmla="*/ 2147483647 h 888"/>
              <a:gd name="T20" fmla="*/ 2147483647 w 652"/>
              <a:gd name="T21" fmla="*/ 2147483647 h 888"/>
              <a:gd name="T22" fmla="*/ 2147483647 w 652"/>
              <a:gd name="T23" fmla="*/ 2147483647 h 888"/>
              <a:gd name="T24" fmla="*/ 2147483647 w 652"/>
              <a:gd name="T25" fmla="*/ 2147483647 h 888"/>
              <a:gd name="T26" fmla="*/ 2147483647 w 652"/>
              <a:gd name="T27" fmla="*/ 2147483647 h 888"/>
              <a:gd name="T28" fmla="*/ 2147483647 w 652"/>
              <a:gd name="T29" fmla="*/ 2147483647 h 888"/>
              <a:gd name="T30" fmla="*/ 2147483647 w 652"/>
              <a:gd name="T31" fmla="*/ 2147483647 h 888"/>
              <a:gd name="T32" fmla="*/ 2147483647 w 652"/>
              <a:gd name="T33" fmla="*/ 2147483647 h 888"/>
              <a:gd name="T34" fmla="*/ 2147483647 w 652"/>
              <a:gd name="T35" fmla="*/ 2147483647 h 888"/>
              <a:gd name="T36" fmla="*/ 2147483647 w 652"/>
              <a:gd name="T37" fmla="*/ 2147483647 h 888"/>
              <a:gd name="T38" fmla="*/ 2147483647 w 652"/>
              <a:gd name="T39" fmla="*/ 2147483647 h 888"/>
              <a:gd name="T40" fmla="*/ 2147483647 w 652"/>
              <a:gd name="T41" fmla="*/ 0 h 888"/>
              <a:gd name="T42" fmla="*/ 2147483647 w 652"/>
              <a:gd name="T43" fmla="*/ 2147483647 h 888"/>
              <a:gd name="T44" fmla="*/ 2147483647 w 652"/>
              <a:gd name="T45" fmla="*/ 2147483647 h 888"/>
              <a:gd name="T46" fmla="*/ 2147483647 w 652"/>
              <a:gd name="T47" fmla="*/ 2147483647 h 888"/>
              <a:gd name="T48" fmla="*/ 2147483647 w 652"/>
              <a:gd name="T49" fmla="*/ 2147483647 h 888"/>
              <a:gd name="T50" fmla="*/ 2147483647 w 652"/>
              <a:gd name="T51" fmla="*/ 2147483647 h 888"/>
              <a:gd name="T52" fmla="*/ 2147483647 w 652"/>
              <a:gd name="T53" fmla="*/ 2147483647 h 888"/>
              <a:gd name="T54" fmla="*/ 2147483647 w 652"/>
              <a:gd name="T55" fmla="*/ 2147483647 h 888"/>
              <a:gd name="T56" fmla="*/ 2147483647 w 652"/>
              <a:gd name="T57" fmla="*/ 2147483647 h 888"/>
              <a:gd name="T58" fmla="*/ 2147483647 w 652"/>
              <a:gd name="T59" fmla="*/ 2147483647 h 888"/>
              <a:gd name="T60" fmla="*/ 2147483647 w 652"/>
              <a:gd name="T61" fmla="*/ 2147483647 h 888"/>
              <a:gd name="T62" fmla="*/ 2147483647 w 652"/>
              <a:gd name="T63" fmla="*/ 2147483647 h 888"/>
              <a:gd name="T64" fmla="*/ 2147483647 w 652"/>
              <a:gd name="T65" fmla="*/ 2147483647 h 888"/>
              <a:gd name="T66" fmla="*/ 2147483647 w 652"/>
              <a:gd name="T67" fmla="*/ 2147483647 h 888"/>
              <a:gd name="T68" fmla="*/ 2147483647 w 652"/>
              <a:gd name="T69" fmla="*/ 2147483647 h 888"/>
              <a:gd name="T70" fmla="*/ 2147483647 w 652"/>
              <a:gd name="T71" fmla="*/ 2147483647 h 888"/>
              <a:gd name="T72" fmla="*/ 2147483647 w 652"/>
              <a:gd name="T73" fmla="*/ 2147483647 h 888"/>
              <a:gd name="T74" fmla="*/ 2147483647 w 652"/>
              <a:gd name="T75" fmla="*/ 2147483647 h 888"/>
              <a:gd name="T76" fmla="*/ 2147483647 w 652"/>
              <a:gd name="T77" fmla="*/ 2147483647 h 888"/>
              <a:gd name="T78" fmla="*/ 2147483647 w 652"/>
              <a:gd name="T79" fmla="*/ 2147483647 h 888"/>
              <a:gd name="T80" fmla="*/ 2147483647 w 652"/>
              <a:gd name="T81" fmla="*/ 2147483647 h 888"/>
              <a:gd name="T82" fmla="*/ 2147483647 w 652"/>
              <a:gd name="T83" fmla="*/ 2147483647 h 888"/>
              <a:gd name="T84" fmla="*/ 2147483647 w 652"/>
              <a:gd name="T85" fmla="*/ 2147483647 h 888"/>
              <a:gd name="T86" fmla="*/ 2147483647 w 652"/>
              <a:gd name="T87" fmla="*/ 2147483647 h 888"/>
              <a:gd name="T88" fmla="*/ 2147483647 w 652"/>
              <a:gd name="T89" fmla="*/ 2147483647 h 888"/>
              <a:gd name="T90" fmla="*/ 2147483647 w 652"/>
              <a:gd name="T91" fmla="*/ 2147483647 h 888"/>
              <a:gd name="T92" fmla="*/ 2147483647 w 652"/>
              <a:gd name="T93" fmla="*/ 2147483647 h 888"/>
              <a:gd name="T94" fmla="*/ 2147483647 w 652"/>
              <a:gd name="T95" fmla="*/ 2147483647 h 888"/>
              <a:gd name="T96" fmla="*/ 2147483647 w 652"/>
              <a:gd name="T97" fmla="*/ 2147483647 h 888"/>
              <a:gd name="T98" fmla="*/ 2147483647 w 652"/>
              <a:gd name="T99" fmla="*/ 2147483647 h 8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2"/>
              <a:gd name="T151" fmla="*/ 0 h 888"/>
              <a:gd name="T152" fmla="*/ 652 w 652"/>
              <a:gd name="T153" fmla="*/ 888 h 8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2" h="888">
                <a:moveTo>
                  <a:pt x="147" y="814"/>
                </a:moveTo>
                <a:lnTo>
                  <a:pt x="157" y="772"/>
                </a:lnTo>
                <a:lnTo>
                  <a:pt x="174" y="757"/>
                </a:lnTo>
                <a:lnTo>
                  <a:pt x="192" y="729"/>
                </a:lnTo>
                <a:lnTo>
                  <a:pt x="214" y="748"/>
                </a:lnTo>
                <a:lnTo>
                  <a:pt x="252" y="750"/>
                </a:lnTo>
                <a:lnTo>
                  <a:pt x="271" y="781"/>
                </a:lnTo>
                <a:lnTo>
                  <a:pt x="300" y="789"/>
                </a:lnTo>
                <a:lnTo>
                  <a:pt x="335" y="831"/>
                </a:lnTo>
                <a:lnTo>
                  <a:pt x="362" y="827"/>
                </a:lnTo>
                <a:lnTo>
                  <a:pt x="362" y="803"/>
                </a:lnTo>
                <a:lnTo>
                  <a:pt x="416" y="786"/>
                </a:lnTo>
                <a:lnTo>
                  <a:pt x="435" y="805"/>
                </a:lnTo>
                <a:lnTo>
                  <a:pt x="461" y="777"/>
                </a:lnTo>
                <a:lnTo>
                  <a:pt x="506" y="783"/>
                </a:lnTo>
                <a:lnTo>
                  <a:pt x="514" y="771"/>
                </a:lnTo>
                <a:lnTo>
                  <a:pt x="556" y="774"/>
                </a:lnTo>
                <a:lnTo>
                  <a:pt x="585" y="767"/>
                </a:lnTo>
                <a:lnTo>
                  <a:pt x="602" y="774"/>
                </a:lnTo>
                <a:lnTo>
                  <a:pt x="597" y="709"/>
                </a:lnTo>
                <a:lnTo>
                  <a:pt x="623" y="636"/>
                </a:lnTo>
                <a:lnTo>
                  <a:pt x="652" y="602"/>
                </a:lnTo>
                <a:lnTo>
                  <a:pt x="609" y="561"/>
                </a:lnTo>
                <a:lnTo>
                  <a:pt x="580" y="523"/>
                </a:lnTo>
                <a:lnTo>
                  <a:pt x="568" y="468"/>
                </a:lnTo>
                <a:lnTo>
                  <a:pt x="571" y="411"/>
                </a:lnTo>
                <a:lnTo>
                  <a:pt x="614" y="387"/>
                </a:lnTo>
                <a:lnTo>
                  <a:pt x="588" y="382"/>
                </a:lnTo>
                <a:lnTo>
                  <a:pt x="562" y="340"/>
                </a:lnTo>
                <a:lnTo>
                  <a:pt x="587" y="309"/>
                </a:lnTo>
                <a:lnTo>
                  <a:pt x="566" y="282"/>
                </a:lnTo>
                <a:lnTo>
                  <a:pt x="538" y="309"/>
                </a:lnTo>
                <a:lnTo>
                  <a:pt x="461" y="289"/>
                </a:lnTo>
                <a:lnTo>
                  <a:pt x="419" y="259"/>
                </a:lnTo>
                <a:lnTo>
                  <a:pt x="404" y="196"/>
                </a:lnTo>
                <a:lnTo>
                  <a:pt x="354" y="179"/>
                </a:lnTo>
                <a:lnTo>
                  <a:pt x="328" y="146"/>
                </a:lnTo>
                <a:lnTo>
                  <a:pt x="312" y="99"/>
                </a:lnTo>
                <a:lnTo>
                  <a:pt x="266" y="41"/>
                </a:lnTo>
                <a:lnTo>
                  <a:pt x="228" y="27"/>
                </a:lnTo>
                <a:lnTo>
                  <a:pt x="214" y="19"/>
                </a:lnTo>
                <a:lnTo>
                  <a:pt x="200" y="0"/>
                </a:lnTo>
                <a:lnTo>
                  <a:pt x="171" y="13"/>
                </a:lnTo>
                <a:lnTo>
                  <a:pt x="140" y="17"/>
                </a:lnTo>
                <a:lnTo>
                  <a:pt x="100" y="46"/>
                </a:lnTo>
                <a:lnTo>
                  <a:pt x="64" y="50"/>
                </a:lnTo>
                <a:lnTo>
                  <a:pt x="47" y="63"/>
                </a:lnTo>
                <a:lnTo>
                  <a:pt x="11" y="69"/>
                </a:lnTo>
                <a:lnTo>
                  <a:pt x="33" y="86"/>
                </a:lnTo>
                <a:lnTo>
                  <a:pt x="31" y="101"/>
                </a:lnTo>
                <a:lnTo>
                  <a:pt x="38" y="115"/>
                </a:lnTo>
                <a:lnTo>
                  <a:pt x="31" y="127"/>
                </a:lnTo>
                <a:lnTo>
                  <a:pt x="42" y="137"/>
                </a:lnTo>
                <a:lnTo>
                  <a:pt x="52" y="130"/>
                </a:lnTo>
                <a:lnTo>
                  <a:pt x="61" y="136"/>
                </a:lnTo>
                <a:lnTo>
                  <a:pt x="50" y="144"/>
                </a:lnTo>
                <a:lnTo>
                  <a:pt x="54" y="172"/>
                </a:lnTo>
                <a:lnTo>
                  <a:pt x="76" y="184"/>
                </a:lnTo>
                <a:lnTo>
                  <a:pt x="109" y="184"/>
                </a:lnTo>
                <a:lnTo>
                  <a:pt x="116" y="192"/>
                </a:lnTo>
                <a:lnTo>
                  <a:pt x="107" y="199"/>
                </a:lnTo>
                <a:lnTo>
                  <a:pt x="81" y="198"/>
                </a:lnTo>
                <a:lnTo>
                  <a:pt x="73" y="218"/>
                </a:lnTo>
                <a:lnTo>
                  <a:pt x="83" y="246"/>
                </a:lnTo>
                <a:lnTo>
                  <a:pt x="81" y="258"/>
                </a:lnTo>
                <a:lnTo>
                  <a:pt x="112" y="258"/>
                </a:lnTo>
                <a:lnTo>
                  <a:pt x="116" y="287"/>
                </a:lnTo>
                <a:lnTo>
                  <a:pt x="88" y="339"/>
                </a:lnTo>
                <a:lnTo>
                  <a:pt x="92" y="352"/>
                </a:lnTo>
                <a:lnTo>
                  <a:pt x="83" y="366"/>
                </a:lnTo>
                <a:lnTo>
                  <a:pt x="90" y="383"/>
                </a:lnTo>
                <a:lnTo>
                  <a:pt x="116" y="387"/>
                </a:lnTo>
                <a:lnTo>
                  <a:pt x="164" y="428"/>
                </a:lnTo>
                <a:lnTo>
                  <a:pt x="154" y="449"/>
                </a:lnTo>
                <a:lnTo>
                  <a:pt x="133" y="450"/>
                </a:lnTo>
                <a:lnTo>
                  <a:pt x="119" y="444"/>
                </a:lnTo>
                <a:lnTo>
                  <a:pt x="112" y="454"/>
                </a:lnTo>
                <a:lnTo>
                  <a:pt x="154" y="497"/>
                </a:lnTo>
                <a:lnTo>
                  <a:pt x="150" y="524"/>
                </a:lnTo>
                <a:lnTo>
                  <a:pt x="130" y="523"/>
                </a:lnTo>
                <a:lnTo>
                  <a:pt x="76" y="540"/>
                </a:lnTo>
                <a:lnTo>
                  <a:pt x="73" y="555"/>
                </a:lnTo>
                <a:lnTo>
                  <a:pt x="92" y="581"/>
                </a:lnTo>
                <a:lnTo>
                  <a:pt x="92" y="597"/>
                </a:lnTo>
                <a:lnTo>
                  <a:pt x="81" y="602"/>
                </a:lnTo>
                <a:lnTo>
                  <a:pt x="68" y="580"/>
                </a:lnTo>
                <a:lnTo>
                  <a:pt x="57" y="580"/>
                </a:lnTo>
                <a:lnTo>
                  <a:pt x="35" y="600"/>
                </a:lnTo>
                <a:lnTo>
                  <a:pt x="28" y="641"/>
                </a:lnTo>
                <a:lnTo>
                  <a:pt x="4" y="657"/>
                </a:lnTo>
                <a:lnTo>
                  <a:pt x="0" y="683"/>
                </a:lnTo>
                <a:lnTo>
                  <a:pt x="16" y="724"/>
                </a:lnTo>
                <a:lnTo>
                  <a:pt x="4" y="746"/>
                </a:lnTo>
                <a:lnTo>
                  <a:pt x="4" y="767"/>
                </a:lnTo>
                <a:lnTo>
                  <a:pt x="50" y="798"/>
                </a:lnTo>
                <a:lnTo>
                  <a:pt x="83" y="826"/>
                </a:lnTo>
                <a:lnTo>
                  <a:pt x="107" y="841"/>
                </a:lnTo>
                <a:lnTo>
                  <a:pt x="124" y="877"/>
                </a:lnTo>
                <a:lnTo>
                  <a:pt x="140" y="888"/>
                </a:lnTo>
                <a:lnTo>
                  <a:pt x="154" y="844"/>
                </a:lnTo>
                <a:lnTo>
                  <a:pt x="147" y="814"/>
                </a:lnTo>
                <a:close/>
              </a:path>
            </a:pathLst>
          </a:custGeom>
          <a:noFill/>
          <a:ln w="3175">
            <a:solidFill>
              <a:schemeClr val="bg1">
                <a:lumMod val="75000"/>
              </a:schemeClr>
            </a:solidFill>
            <a:round/>
            <a:headEnd/>
            <a:tailEnd/>
          </a:ln>
          <a:extLst/>
        </p:spPr>
        <p:txBody>
          <a:bodyPr wrap="none" lIns="182824"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36" name="Freeform 69"/>
          <p:cNvSpPr>
            <a:spLocks noChangeAspect="1"/>
          </p:cNvSpPr>
          <p:nvPr/>
        </p:nvSpPr>
        <p:spPr bwMode="auto">
          <a:xfrm>
            <a:off x="3778252" y="4680743"/>
            <a:ext cx="427038" cy="341313"/>
          </a:xfrm>
          <a:custGeom>
            <a:avLst/>
            <a:gdLst>
              <a:gd name="T0" fmla="*/ 2147483647 w 574"/>
              <a:gd name="T1" fmla="*/ 2147483647 h 550"/>
              <a:gd name="T2" fmla="*/ 2147483647 w 574"/>
              <a:gd name="T3" fmla="*/ 2147483647 h 550"/>
              <a:gd name="T4" fmla="*/ 2147483647 w 574"/>
              <a:gd name="T5" fmla="*/ 2147483647 h 550"/>
              <a:gd name="T6" fmla="*/ 2147483647 w 574"/>
              <a:gd name="T7" fmla="*/ 2147483647 h 550"/>
              <a:gd name="T8" fmla="*/ 2147483647 w 574"/>
              <a:gd name="T9" fmla="*/ 2147483647 h 550"/>
              <a:gd name="T10" fmla="*/ 2147483647 w 574"/>
              <a:gd name="T11" fmla="*/ 2147483647 h 550"/>
              <a:gd name="T12" fmla="*/ 2147483647 w 574"/>
              <a:gd name="T13" fmla="*/ 2147483647 h 550"/>
              <a:gd name="T14" fmla="*/ 2147483647 w 574"/>
              <a:gd name="T15" fmla="*/ 2147483647 h 550"/>
              <a:gd name="T16" fmla="*/ 2147483647 w 574"/>
              <a:gd name="T17" fmla="*/ 2147483647 h 550"/>
              <a:gd name="T18" fmla="*/ 2147483647 w 574"/>
              <a:gd name="T19" fmla="*/ 2147483647 h 550"/>
              <a:gd name="T20" fmla="*/ 2147483647 w 574"/>
              <a:gd name="T21" fmla="*/ 2147483647 h 550"/>
              <a:gd name="T22" fmla="*/ 2147483647 w 574"/>
              <a:gd name="T23" fmla="*/ 2147483647 h 550"/>
              <a:gd name="T24" fmla="*/ 2147483647 w 574"/>
              <a:gd name="T25" fmla="*/ 2147483647 h 550"/>
              <a:gd name="T26" fmla="*/ 2147483647 w 574"/>
              <a:gd name="T27" fmla="*/ 2147483647 h 550"/>
              <a:gd name="T28" fmla="*/ 2147483647 w 574"/>
              <a:gd name="T29" fmla="*/ 2147483647 h 550"/>
              <a:gd name="T30" fmla="*/ 2147483647 w 574"/>
              <a:gd name="T31" fmla="*/ 2147483647 h 550"/>
              <a:gd name="T32" fmla="*/ 2147483647 w 574"/>
              <a:gd name="T33" fmla="*/ 2147483647 h 550"/>
              <a:gd name="T34" fmla="*/ 2147483647 w 574"/>
              <a:gd name="T35" fmla="*/ 2147483647 h 550"/>
              <a:gd name="T36" fmla="*/ 2147483647 w 574"/>
              <a:gd name="T37" fmla="*/ 2147483647 h 550"/>
              <a:gd name="T38" fmla="*/ 2147483647 w 574"/>
              <a:gd name="T39" fmla="*/ 2147483647 h 550"/>
              <a:gd name="T40" fmla="*/ 2147483647 w 574"/>
              <a:gd name="T41" fmla="*/ 0 h 550"/>
              <a:gd name="T42" fmla="*/ 2147483647 w 574"/>
              <a:gd name="T43" fmla="*/ 2147483647 h 550"/>
              <a:gd name="T44" fmla="*/ 2147483647 w 574"/>
              <a:gd name="T45" fmla="*/ 2147483647 h 550"/>
              <a:gd name="T46" fmla="*/ 2147483647 w 574"/>
              <a:gd name="T47" fmla="*/ 2147483647 h 550"/>
              <a:gd name="T48" fmla="*/ 0 w 574"/>
              <a:gd name="T49" fmla="*/ 2147483647 h 550"/>
              <a:gd name="T50" fmla="*/ 2147483647 w 574"/>
              <a:gd name="T51" fmla="*/ 2147483647 h 550"/>
              <a:gd name="T52" fmla="*/ 2147483647 w 574"/>
              <a:gd name="T53" fmla="*/ 2147483647 h 550"/>
              <a:gd name="T54" fmla="*/ 2147483647 w 574"/>
              <a:gd name="T55" fmla="*/ 2147483647 h 550"/>
              <a:gd name="T56" fmla="*/ 2147483647 w 574"/>
              <a:gd name="T57" fmla="*/ 2147483647 h 550"/>
              <a:gd name="T58" fmla="*/ 2147483647 w 574"/>
              <a:gd name="T59" fmla="*/ 2147483647 h 550"/>
              <a:gd name="T60" fmla="*/ 2147483647 w 574"/>
              <a:gd name="T61" fmla="*/ 2147483647 h 550"/>
              <a:gd name="T62" fmla="*/ 2147483647 w 574"/>
              <a:gd name="T63" fmla="*/ 2147483647 h 550"/>
              <a:gd name="T64" fmla="*/ 2147483647 w 574"/>
              <a:gd name="T65" fmla="*/ 2147483647 h 550"/>
              <a:gd name="T66" fmla="*/ 2147483647 w 574"/>
              <a:gd name="T67" fmla="*/ 2147483647 h 550"/>
              <a:gd name="T68" fmla="*/ 2147483647 w 574"/>
              <a:gd name="T69" fmla="*/ 2147483647 h 550"/>
              <a:gd name="T70" fmla="*/ 2147483647 w 574"/>
              <a:gd name="T71" fmla="*/ 2147483647 h 550"/>
              <a:gd name="T72" fmla="*/ 2147483647 w 574"/>
              <a:gd name="T73" fmla="*/ 2147483647 h 550"/>
              <a:gd name="T74" fmla="*/ 2147483647 w 574"/>
              <a:gd name="T75" fmla="*/ 2147483647 h 5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4"/>
              <a:gd name="T115" fmla="*/ 0 h 550"/>
              <a:gd name="T116" fmla="*/ 574 w 574"/>
              <a:gd name="T117" fmla="*/ 550 h 5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4" h="550">
                <a:moveTo>
                  <a:pt x="410" y="487"/>
                </a:moveTo>
                <a:lnTo>
                  <a:pt x="414" y="461"/>
                </a:lnTo>
                <a:lnTo>
                  <a:pt x="438" y="445"/>
                </a:lnTo>
                <a:lnTo>
                  <a:pt x="445" y="404"/>
                </a:lnTo>
                <a:lnTo>
                  <a:pt x="467" y="384"/>
                </a:lnTo>
                <a:lnTo>
                  <a:pt x="478" y="384"/>
                </a:lnTo>
                <a:lnTo>
                  <a:pt x="491" y="406"/>
                </a:lnTo>
                <a:lnTo>
                  <a:pt x="502" y="401"/>
                </a:lnTo>
                <a:lnTo>
                  <a:pt x="502" y="385"/>
                </a:lnTo>
                <a:lnTo>
                  <a:pt x="483" y="359"/>
                </a:lnTo>
                <a:lnTo>
                  <a:pt x="486" y="344"/>
                </a:lnTo>
                <a:lnTo>
                  <a:pt x="540" y="327"/>
                </a:lnTo>
                <a:lnTo>
                  <a:pt x="560" y="328"/>
                </a:lnTo>
                <a:lnTo>
                  <a:pt x="564" y="301"/>
                </a:lnTo>
                <a:lnTo>
                  <a:pt x="522" y="258"/>
                </a:lnTo>
                <a:lnTo>
                  <a:pt x="529" y="248"/>
                </a:lnTo>
                <a:lnTo>
                  <a:pt x="543" y="254"/>
                </a:lnTo>
                <a:lnTo>
                  <a:pt x="564" y="253"/>
                </a:lnTo>
                <a:lnTo>
                  <a:pt x="574" y="232"/>
                </a:lnTo>
                <a:lnTo>
                  <a:pt x="526" y="191"/>
                </a:lnTo>
                <a:lnTo>
                  <a:pt x="500" y="187"/>
                </a:lnTo>
                <a:lnTo>
                  <a:pt x="493" y="170"/>
                </a:lnTo>
                <a:lnTo>
                  <a:pt x="502" y="156"/>
                </a:lnTo>
                <a:lnTo>
                  <a:pt x="498" y="143"/>
                </a:lnTo>
                <a:lnTo>
                  <a:pt x="526" y="91"/>
                </a:lnTo>
                <a:lnTo>
                  <a:pt x="522" y="62"/>
                </a:lnTo>
                <a:lnTo>
                  <a:pt x="491" y="62"/>
                </a:lnTo>
                <a:lnTo>
                  <a:pt x="476" y="76"/>
                </a:lnTo>
                <a:lnTo>
                  <a:pt x="453" y="77"/>
                </a:lnTo>
                <a:lnTo>
                  <a:pt x="424" y="31"/>
                </a:lnTo>
                <a:lnTo>
                  <a:pt x="405" y="31"/>
                </a:lnTo>
                <a:lnTo>
                  <a:pt x="400" y="41"/>
                </a:lnTo>
                <a:lnTo>
                  <a:pt x="390" y="27"/>
                </a:lnTo>
                <a:lnTo>
                  <a:pt x="360" y="26"/>
                </a:lnTo>
                <a:lnTo>
                  <a:pt x="353" y="36"/>
                </a:lnTo>
                <a:lnTo>
                  <a:pt x="326" y="22"/>
                </a:lnTo>
                <a:lnTo>
                  <a:pt x="305" y="41"/>
                </a:lnTo>
                <a:lnTo>
                  <a:pt x="283" y="26"/>
                </a:lnTo>
                <a:lnTo>
                  <a:pt x="234" y="26"/>
                </a:lnTo>
                <a:lnTo>
                  <a:pt x="222" y="15"/>
                </a:lnTo>
                <a:lnTo>
                  <a:pt x="207" y="22"/>
                </a:lnTo>
                <a:lnTo>
                  <a:pt x="176" y="0"/>
                </a:lnTo>
                <a:lnTo>
                  <a:pt x="160" y="14"/>
                </a:lnTo>
                <a:lnTo>
                  <a:pt x="112" y="8"/>
                </a:lnTo>
                <a:lnTo>
                  <a:pt x="90" y="55"/>
                </a:lnTo>
                <a:lnTo>
                  <a:pt x="45" y="10"/>
                </a:lnTo>
                <a:lnTo>
                  <a:pt x="22" y="5"/>
                </a:lnTo>
                <a:lnTo>
                  <a:pt x="7" y="20"/>
                </a:lnTo>
                <a:lnTo>
                  <a:pt x="7" y="70"/>
                </a:lnTo>
                <a:lnTo>
                  <a:pt x="0" y="93"/>
                </a:lnTo>
                <a:lnTo>
                  <a:pt x="21" y="110"/>
                </a:lnTo>
                <a:lnTo>
                  <a:pt x="33" y="112"/>
                </a:lnTo>
                <a:lnTo>
                  <a:pt x="43" y="144"/>
                </a:lnTo>
                <a:lnTo>
                  <a:pt x="58" y="160"/>
                </a:lnTo>
                <a:lnTo>
                  <a:pt x="69" y="189"/>
                </a:lnTo>
                <a:lnTo>
                  <a:pt x="62" y="215"/>
                </a:lnTo>
                <a:lnTo>
                  <a:pt x="74" y="215"/>
                </a:lnTo>
                <a:lnTo>
                  <a:pt x="96" y="249"/>
                </a:lnTo>
                <a:lnTo>
                  <a:pt x="114" y="253"/>
                </a:lnTo>
                <a:lnTo>
                  <a:pt x="196" y="354"/>
                </a:lnTo>
                <a:lnTo>
                  <a:pt x="222" y="370"/>
                </a:lnTo>
                <a:lnTo>
                  <a:pt x="229" y="401"/>
                </a:lnTo>
                <a:lnTo>
                  <a:pt x="291" y="463"/>
                </a:lnTo>
                <a:lnTo>
                  <a:pt x="272" y="475"/>
                </a:lnTo>
                <a:lnTo>
                  <a:pt x="276" y="488"/>
                </a:lnTo>
                <a:lnTo>
                  <a:pt x="295" y="475"/>
                </a:lnTo>
                <a:lnTo>
                  <a:pt x="314" y="476"/>
                </a:lnTo>
                <a:lnTo>
                  <a:pt x="315" y="490"/>
                </a:lnTo>
                <a:lnTo>
                  <a:pt x="336" y="506"/>
                </a:lnTo>
                <a:lnTo>
                  <a:pt x="355" y="509"/>
                </a:lnTo>
                <a:lnTo>
                  <a:pt x="379" y="533"/>
                </a:lnTo>
                <a:lnTo>
                  <a:pt x="402" y="535"/>
                </a:lnTo>
                <a:lnTo>
                  <a:pt x="402" y="549"/>
                </a:lnTo>
                <a:lnTo>
                  <a:pt x="414" y="550"/>
                </a:lnTo>
                <a:lnTo>
                  <a:pt x="426" y="528"/>
                </a:lnTo>
                <a:lnTo>
                  <a:pt x="410" y="487"/>
                </a:lnTo>
                <a:close/>
              </a:path>
            </a:pathLst>
          </a:custGeom>
          <a:noFill/>
          <a:ln w="3175">
            <a:solidFill>
              <a:schemeClr val="bg1">
                <a:lumMod val="75000"/>
              </a:schemeClr>
            </a:solidFill>
            <a:round/>
            <a:headEnd/>
            <a:tailEnd/>
          </a:ln>
          <a:extLst/>
        </p:spPr>
        <p:txBody>
          <a:bodyPr wrap="none" lIns="182824"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37" name="Freeform 70"/>
          <p:cNvSpPr>
            <a:spLocks noChangeAspect="1" noEditPoints="1"/>
          </p:cNvSpPr>
          <p:nvPr/>
        </p:nvSpPr>
        <p:spPr bwMode="auto">
          <a:xfrm>
            <a:off x="3538540" y="4529931"/>
            <a:ext cx="625475" cy="504825"/>
          </a:xfrm>
          <a:custGeom>
            <a:avLst/>
            <a:gdLst>
              <a:gd name="T0" fmla="*/ 2147483647 w 840"/>
              <a:gd name="T1" fmla="*/ 2147483647 h 817"/>
              <a:gd name="T2" fmla="*/ 2147483647 w 840"/>
              <a:gd name="T3" fmla="*/ 2147483647 h 817"/>
              <a:gd name="T4" fmla="*/ 2147483647 w 840"/>
              <a:gd name="T5" fmla="*/ 2147483647 h 817"/>
              <a:gd name="T6" fmla="*/ 2147483647 w 840"/>
              <a:gd name="T7" fmla="*/ 2147483647 h 817"/>
              <a:gd name="T8" fmla="*/ 2147483647 w 840"/>
              <a:gd name="T9" fmla="*/ 2147483647 h 817"/>
              <a:gd name="T10" fmla="*/ 2147483647 w 840"/>
              <a:gd name="T11" fmla="*/ 2147483647 h 817"/>
              <a:gd name="T12" fmla="*/ 2147483647 w 840"/>
              <a:gd name="T13" fmla="*/ 2147483647 h 817"/>
              <a:gd name="T14" fmla="*/ 2147483647 w 840"/>
              <a:gd name="T15" fmla="*/ 2147483647 h 817"/>
              <a:gd name="T16" fmla="*/ 2147483647 w 840"/>
              <a:gd name="T17" fmla="*/ 2147483647 h 817"/>
              <a:gd name="T18" fmla="*/ 2147483647 w 840"/>
              <a:gd name="T19" fmla="*/ 2147483647 h 817"/>
              <a:gd name="T20" fmla="*/ 2147483647 w 840"/>
              <a:gd name="T21" fmla="*/ 2147483647 h 817"/>
              <a:gd name="T22" fmla="*/ 2147483647 w 840"/>
              <a:gd name="T23" fmla="*/ 2147483647 h 817"/>
              <a:gd name="T24" fmla="*/ 2147483647 w 840"/>
              <a:gd name="T25" fmla="*/ 2147483647 h 817"/>
              <a:gd name="T26" fmla="*/ 2147483647 w 840"/>
              <a:gd name="T27" fmla="*/ 2147483647 h 817"/>
              <a:gd name="T28" fmla="*/ 2147483647 w 840"/>
              <a:gd name="T29" fmla="*/ 2147483647 h 817"/>
              <a:gd name="T30" fmla="*/ 2147483647 w 840"/>
              <a:gd name="T31" fmla="*/ 2147483647 h 817"/>
              <a:gd name="T32" fmla="*/ 2147483647 w 840"/>
              <a:gd name="T33" fmla="*/ 2147483647 h 817"/>
              <a:gd name="T34" fmla="*/ 2147483647 w 840"/>
              <a:gd name="T35" fmla="*/ 2147483647 h 817"/>
              <a:gd name="T36" fmla="*/ 2147483647 w 840"/>
              <a:gd name="T37" fmla="*/ 2147483647 h 817"/>
              <a:gd name="T38" fmla="*/ 2147483647 w 840"/>
              <a:gd name="T39" fmla="*/ 2147483647 h 817"/>
              <a:gd name="T40" fmla="*/ 2147483647 w 840"/>
              <a:gd name="T41" fmla="*/ 2147483647 h 817"/>
              <a:gd name="T42" fmla="*/ 2147483647 w 840"/>
              <a:gd name="T43" fmla="*/ 2147483647 h 817"/>
              <a:gd name="T44" fmla="*/ 2147483647 w 840"/>
              <a:gd name="T45" fmla="*/ 2147483647 h 817"/>
              <a:gd name="T46" fmla="*/ 2147483647 w 840"/>
              <a:gd name="T47" fmla="*/ 2147483647 h 817"/>
              <a:gd name="T48" fmla="*/ 2147483647 w 840"/>
              <a:gd name="T49" fmla="*/ 2147483647 h 817"/>
              <a:gd name="T50" fmla="*/ 2147483647 w 840"/>
              <a:gd name="T51" fmla="*/ 2147483647 h 817"/>
              <a:gd name="T52" fmla="*/ 2147483647 w 840"/>
              <a:gd name="T53" fmla="*/ 2147483647 h 817"/>
              <a:gd name="T54" fmla="*/ 2147483647 w 840"/>
              <a:gd name="T55" fmla="*/ 2147483647 h 817"/>
              <a:gd name="T56" fmla="*/ 2147483647 w 840"/>
              <a:gd name="T57" fmla="*/ 2147483647 h 817"/>
              <a:gd name="T58" fmla="*/ 2147483647 w 840"/>
              <a:gd name="T59" fmla="*/ 2147483647 h 817"/>
              <a:gd name="T60" fmla="*/ 2147483647 w 840"/>
              <a:gd name="T61" fmla="*/ 2147483647 h 817"/>
              <a:gd name="T62" fmla="*/ 2147483647 w 840"/>
              <a:gd name="T63" fmla="*/ 2147483647 h 817"/>
              <a:gd name="T64" fmla="*/ 2147483647 w 840"/>
              <a:gd name="T65" fmla="*/ 2147483647 h 817"/>
              <a:gd name="T66" fmla="*/ 2147483647 w 840"/>
              <a:gd name="T67" fmla="*/ 2147483647 h 817"/>
              <a:gd name="T68" fmla="*/ 2147483647 w 840"/>
              <a:gd name="T69" fmla="*/ 2147483647 h 817"/>
              <a:gd name="T70" fmla="*/ 2147483647 w 840"/>
              <a:gd name="T71" fmla="*/ 2147483647 h 817"/>
              <a:gd name="T72" fmla="*/ 2147483647 w 840"/>
              <a:gd name="T73" fmla="*/ 2147483647 h 817"/>
              <a:gd name="T74" fmla="*/ 2147483647 w 840"/>
              <a:gd name="T75" fmla="*/ 2147483647 h 817"/>
              <a:gd name="T76" fmla="*/ 2147483647 w 840"/>
              <a:gd name="T77" fmla="*/ 2147483647 h 817"/>
              <a:gd name="T78" fmla="*/ 2147483647 w 840"/>
              <a:gd name="T79" fmla="*/ 2147483647 h 817"/>
              <a:gd name="T80" fmla="*/ 2147483647 w 840"/>
              <a:gd name="T81" fmla="*/ 2147483647 h 817"/>
              <a:gd name="T82" fmla="*/ 2147483647 w 840"/>
              <a:gd name="T83" fmla="*/ 2147483647 h 817"/>
              <a:gd name="T84" fmla="*/ 2147483647 w 840"/>
              <a:gd name="T85" fmla="*/ 2147483647 h 817"/>
              <a:gd name="T86" fmla="*/ 2147483647 w 840"/>
              <a:gd name="T87" fmla="*/ 2147483647 h 817"/>
              <a:gd name="T88" fmla="*/ 2147483647 w 840"/>
              <a:gd name="T89" fmla="*/ 2147483647 h 817"/>
              <a:gd name="T90" fmla="*/ 2147483647 w 840"/>
              <a:gd name="T91" fmla="*/ 2147483647 h 817"/>
              <a:gd name="T92" fmla="*/ 2147483647 w 840"/>
              <a:gd name="T93" fmla="*/ 2147483647 h 817"/>
              <a:gd name="T94" fmla="*/ 2147483647 w 840"/>
              <a:gd name="T95" fmla="*/ 2147483647 h 817"/>
              <a:gd name="T96" fmla="*/ 2147483647 w 840"/>
              <a:gd name="T97" fmla="*/ 2147483647 h 817"/>
              <a:gd name="T98" fmla="*/ 2147483647 w 840"/>
              <a:gd name="T99" fmla="*/ 2147483647 h 817"/>
              <a:gd name="T100" fmla="*/ 2147483647 w 840"/>
              <a:gd name="T101" fmla="*/ 2147483647 h 817"/>
              <a:gd name="T102" fmla="*/ 2147483647 w 840"/>
              <a:gd name="T103" fmla="*/ 2147483647 h 817"/>
              <a:gd name="T104" fmla="*/ 2147483647 w 840"/>
              <a:gd name="T105" fmla="*/ 2147483647 h 817"/>
              <a:gd name="T106" fmla="*/ 2147483647 w 840"/>
              <a:gd name="T107" fmla="*/ 2147483647 h 8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40"/>
              <a:gd name="T163" fmla="*/ 0 h 817"/>
              <a:gd name="T164" fmla="*/ 840 w 840"/>
              <a:gd name="T165" fmla="*/ 817 h 81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40" h="817">
                <a:moveTo>
                  <a:pt x="543" y="647"/>
                </a:moveTo>
                <a:lnTo>
                  <a:pt x="536" y="616"/>
                </a:lnTo>
                <a:lnTo>
                  <a:pt x="510" y="600"/>
                </a:lnTo>
                <a:lnTo>
                  <a:pt x="428" y="499"/>
                </a:lnTo>
                <a:lnTo>
                  <a:pt x="410" y="495"/>
                </a:lnTo>
                <a:lnTo>
                  <a:pt x="388" y="461"/>
                </a:lnTo>
                <a:lnTo>
                  <a:pt x="376" y="461"/>
                </a:lnTo>
                <a:lnTo>
                  <a:pt x="383" y="435"/>
                </a:lnTo>
                <a:lnTo>
                  <a:pt x="372" y="406"/>
                </a:lnTo>
                <a:lnTo>
                  <a:pt x="357" y="390"/>
                </a:lnTo>
                <a:lnTo>
                  <a:pt x="347" y="358"/>
                </a:lnTo>
                <a:lnTo>
                  <a:pt x="335" y="356"/>
                </a:lnTo>
                <a:lnTo>
                  <a:pt x="314" y="339"/>
                </a:lnTo>
                <a:lnTo>
                  <a:pt x="321" y="316"/>
                </a:lnTo>
                <a:lnTo>
                  <a:pt x="321" y="266"/>
                </a:lnTo>
                <a:lnTo>
                  <a:pt x="336" y="251"/>
                </a:lnTo>
                <a:lnTo>
                  <a:pt x="359" y="256"/>
                </a:lnTo>
                <a:lnTo>
                  <a:pt x="404" y="301"/>
                </a:lnTo>
                <a:lnTo>
                  <a:pt x="426" y="254"/>
                </a:lnTo>
                <a:lnTo>
                  <a:pt x="474" y="260"/>
                </a:lnTo>
                <a:lnTo>
                  <a:pt x="490" y="246"/>
                </a:lnTo>
                <a:lnTo>
                  <a:pt x="521" y="268"/>
                </a:lnTo>
                <a:lnTo>
                  <a:pt x="536" y="261"/>
                </a:lnTo>
                <a:lnTo>
                  <a:pt x="548" y="272"/>
                </a:lnTo>
                <a:lnTo>
                  <a:pt x="597" y="272"/>
                </a:lnTo>
                <a:lnTo>
                  <a:pt x="619" y="287"/>
                </a:lnTo>
                <a:lnTo>
                  <a:pt x="640" y="268"/>
                </a:lnTo>
                <a:lnTo>
                  <a:pt x="667" y="282"/>
                </a:lnTo>
                <a:lnTo>
                  <a:pt x="674" y="272"/>
                </a:lnTo>
                <a:lnTo>
                  <a:pt x="704" y="273"/>
                </a:lnTo>
                <a:lnTo>
                  <a:pt x="714" y="287"/>
                </a:lnTo>
                <a:lnTo>
                  <a:pt x="719" y="277"/>
                </a:lnTo>
                <a:lnTo>
                  <a:pt x="738" y="277"/>
                </a:lnTo>
                <a:lnTo>
                  <a:pt x="767" y="323"/>
                </a:lnTo>
                <a:lnTo>
                  <a:pt x="790" y="322"/>
                </a:lnTo>
                <a:lnTo>
                  <a:pt x="805" y="308"/>
                </a:lnTo>
                <a:lnTo>
                  <a:pt x="807" y="296"/>
                </a:lnTo>
                <a:lnTo>
                  <a:pt x="797" y="268"/>
                </a:lnTo>
                <a:lnTo>
                  <a:pt x="805" y="248"/>
                </a:lnTo>
                <a:lnTo>
                  <a:pt x="831" y="249"/>
                </a:lnTo>
                <a:lnTo>
                  <a:pt x="840" y="242"/>
                </a:lnTo>
                <a:lnTo>
                  <a:pt x="833" y="234"/>
                </a:lnTo>
                <a:lnTo>
                  <a:pt x="800" y="234"/>
                </a:lnTo>
                <a:lnTo>
                  <a:pt x="778" y="222"/>
                </a:lnTo>
                <a:lnTo>
                  <a:pt x="774" y="194"/>
                </a:lnTo>
                <a:lnTo>
                  <a:pt x="785" y="186"/>
                </a:lnTo>
                <a:lnTo>
                  <a:pt x="776" y="180"/>
                </a:lnTo>
                <a:lnTo>
                  <a:pt x="766" y="187"/>
                </a:lnTo>
                <a:lnTo>
                  <a:pt x="755" y="177"/>
                </a:lnTo>
                <a:lnTo>
                  <a:pt x="762" y="165"/>
                </a:lnTo>
                <a:lnTo>
                  <a:pt x="755" y="151"/>
                </a:lnTo>
                <a:lnTo>
                  <a:pt x="757" y="136"/>
                </a:lnTo>
                <a:lnTo>
                  <a:pt x="735" y="119"/>
                </a:lnTo>
                <a:lnTo>
                  <a:pt x="704" y="141"/>
                </a:lnTo>
                <a:lnTo>
                  <a:pt x="669" y="151"/>
                </a:lnTo>
                <a:lnTo>
                  <a:pt x="624" y="156"/>
                </a:lnTo>
                <a:lnTo>
                  <a:pt x="586" y="132"/>
                </a:lnTo>
                <a:lnTo>
                  <a:pt x="557" y="124"/>
                </a:lnTo>
                <a:lnTo>
                  <a:pt x="526" y="86"/>
                </a:lnTo>
                <a:lnTo>
                  <a:pt x="490" y="69"/>
                </a:lnTo>
                <a:lnTo>
                  <a:pt x="462" y="31"/>
                </a:lnTo>
                <a:lnTo>
                  <a:pt x="433" y="17"/>
                </a:lnTo>
                <a:lnTo>
                  <a:pt x="429" y="12"/>
                </a:lnTo>
                <a:lnTo>
                  <a:pt x="421" y="17"/>
                </a:lnTo>
                <a:lnTo>
                  <a:pt x="390" y="0"/>
                </a:lnTo>
                <a:lnTo>
                  <a:pt x="379" y="10"/>
                </a:lnTo>
                <a:lnTo>
                  <a:pt x="385" y="39"/>
                </a:lnTo>
                <a:lnTo>
                  <a:pt x="374" y="38"/>
                </a:lnTo>
                <a:lnTo>
                  <a:pt x="357" y="39"/>
                </a:lnTo>
                <a:lnTo>
                  <a:pt x="347" y="58"/>
                </a:lnTo>
                <a:lnTo>
                  <a:pt x="297" y="75"/>
                </a:lnTo>
                <a:lnTo>
                  <a:pt x="290" y="100"/>
                </a:lnTo>
                <a:lnTo>
                  <a:pt x="305" y="115"/>
                </a:lnTo>
                <a:lnTo>
                  <a:pt x="305" y="144"/>
                </a:lnTo>
                <a:lnTo>
                  <a:pt x="295" y="165"/>
                </a:lnTo>
                <a:lnTo>
                  <a:pt x="272" y="167"/>
                </a:lnTo>
                <a:lnTo>
                  <a:pt x="245" y="191"/>
                </a:lnTo>
                <a:lnTo>
                  <a:pt x="253" y="203"/>
                </a:lnTo>
                <a:lnTo>
                  <a:pt x="243" y="217"/>
                </a:lnTo>
                <a:lnTo>
                  <a:pt x="247" y="248"/>
                </a:lnTo>
                <a:lnTo>
                  <a:pt x="224" y="256"/>
                </a:lnTo>
                <a:lnTo>
                  <a:pt x="212" y="242"/>
                </a:lnTo>
                <a:lnTo>
                  <a:pt x="190" y="234"/>
                </a:lnTo>
                <a:lnTo>
                  <a:pt x="188" y="244"/>
                </a:lnTo>
                <a:lnTo>
                  <a:pt x="178" y="246"/>
                </a:lnTo>
                <a:lnTo>
                  <a:pt x="140" y="196"/>
                </a:lnTo>
                <a:lnTo>
                  <a:pt x="119" y="236"/>
                </a:lnTo>
                <a:lnTo>
                  <a:pt x="76" y="237"/>
                </a:lnTo>
                <a:lnTo>
                  <a:pt x="62" y="223"/>
                </a:lnTo>
                <a:lnTo>
                  <a:pt x="55" y="237"/>
                </a:lnTo>
                <a:lnTo>
                  <a:pt x="17" y="237"/>
                </a:lnTo>
                <a:lnTo>
                  <a:pt x="0" y="222"/>
                </a:lnTo>
                <a:lnTo>
                  <a:pt x="7" y="277"/>
                </a:lnTo>
                <a:lnTo>
                  <a:pt x="41" y="347"/>
                </a:lnTo>
                <a:lnTo>
                  <a:pt x="67" y="354"/>
                </a:lnTo>
                <a:lnTo>
                  <a:pt x="98" y="303"/>
                </a:lnTo>
                <a:lnTo>
                  <a:pt x="116" y="254"/>
                </a:lnTo>
                <a:lnTo>
                  <a:pt x="147" y="266"/>
                </a:lnTo>
                <a:lnTo>
                  <a:pt x="169" y="292"/>
                </a:lnTo>
                <a:lnTo>
                  <a:pt x="188" y="308"/>
                </a:lnTo>
                <a:lnTo>
                  <a:pt x="195" y="334"/>
                </a:lnTo>
                <a:lnTo>
                  <a:pt x="195" y="371"/>
                </a:lnTo>
                <a:lnTo>
                  <a:pt x="216" y="414"/>
                </a:lnTo>
                <a:lnTo>
                  <a:pt x="271" y="457"/>
                </a:lnTo>
                <a:lnTo>
                  <a:pt x="243" y="464"/>
                </a:lnTo>
                <a:lnTo>
                  <a:pt x="238" y="490"/>
                </a:lnTo>
                <a:lnTo>
                  <a:pt x="267" y="528"/>
                </a:lnTo>
                <a:lnTo>
                  <a:pt x="293" y="547"/>
                </a:lnTo>
                <a:lnTo>
                  <a:pt x="341" y="578"/>
                </a:lnTo>
                <a:lnTo>
                  <a:pt x="359" y="621"/>
                </a:lnTo>
                <a:lnTo>
                  <a:pt x="440" y="623"/>
                </a:lnTo>
                <a:lnTo>
                  <a:pt x="486" y="640"/>
                </a:lnTo>
                <a:lnTo>
                  <a:pt x="528" y="669"/>
                </a:lnTo>
                <a:lnTo>
                  <a:pt x="562" y="705"/>
                </a:lnTo>
                <a:lnTo>
                  <a:pt x="586" y="721"/>
                </a:lnTo>
                <a:lnTo>
                  <a:pt x="605" y="709"/>
                </a:lnTo>
                <a:lnTo>
                  <a:pt x="543" y="647"/>
                </a:lnTo>
                <a:close/>
                <a:moveTo>
                  <a:pt x="424" y="664"/>
                </a:moveTo>
                <a:lnTo>
                  <a:pt x="424" y="642"/>
                </a:lnTo>
                <a:lnTo>
                  <a:pt x="459" y="647"/>
                </a:lnTo>
                <a:lnTo>
                  <a:pt x="483" y="659"/>
                </a:lnTo>
                <a:lnTo>
                  <a:pt x="452" y="667"/>
                </a:lnTo>
                <a:lnTo>
                  <a:pt x="424" y="664"/>
                </a:lnTo>
                <a:close/>
                <a:moveTo>
                  <a:pt x="459" y="740"/>
                </a:moveTo>
                <a:lnTo>
                  <a:pt x="460" y="726"/>
                </a:lnTo>
                <a:lnTo>
                  <a:pt x="510" y="724"/>
                </a:lnTo>
                <a:lnTo>
                  <a:pt x="524" y="738"/>
                </a:lnTo>
                <a:lnTo>
                  <a:pt x="459" y="740"/>
                </a:lnTo>
                <a:close/>
                <a:moveTo>
                  <a:pt x="728" y="796"/>
                </a:moveTo>
                <a:lnTo>
                  <a:pt x="716" y="795"/>
                </a:lnTo>
                <a:lnTo>
                  <a:pt x="716" y="781"/>
                </a:lnTo>
                <a:lnTo>
                  <a:pt x="693" y="779"/>
                </a:lnTo>
                <a:lnTo>
                  <a:pt x="669" y="755"/>
                </a:lnTo>
                <a:lnTo>
                  <a:pt x="650" y="752"/>
                </a:lnTo>
                <a:lnTo>
                  <a:pt x="629" y="736"/>
                </a:lnTo>
                <a:lnTo>
                  <a:pt x="628" y="722"/>
                </a:lnTo>
                <a:lnTo>
                  <a:pt x="609" y="721"/>
                </a:lnTo>
                <a:lnTo>
                  <a:pt x="590" y="734"/>
                </a:lnTo>
                <a:lnTo>
                  <a:pt x="586" y="721"/>
                </a:lnTo>
                <a:lnTo>
                  <a:pt x="574" y="733"/>
                </a:lnTo>
                <a:lnTo>
                  <a:pt x="559" y="714"/>
                </a:lnTo>
                <a:lnTo>
                  <a:pt x="529" y="710"/>
                </a:lnTo>
                <a:lnTo>
                  <a:pt x="521" y="721"/>
                </a:lnTo>
                <a:lnTo>
                  <a:pt x="598" y="753"/>
                </a:lnTo>
                <a:lnTo>
                  <a:pt x="643" y="759"/>
                </a:lnTo>
                <a:lnTo>
                  <a:pt x="728" y="817"/>
                </a:lnTo>
                <a:lnTo>
                  <a:pt x="728" y="796"/>
                </a:lnTo>
                <a:close/>
                <a:moveTo>
                  <a:pt x="116" y="318"/>
                </a:moveTo>
                <a:lnTo>
                  <a:pt x="107" y="289"/>
                </a:lnTo>
                <a:lnTo>
                  <a:pt x="119" y="289"/>
                </a:lnTo>
                <a:lnTo>
                  <a:pt x="116" y="313"/>
                </a:lnTo>
                <a:lnTo>
                  <a:pt x="117" y="337"/>
                </a:lnTo>
                <a:lnTo>
                  <a:pt x="129" y="390"/>
                </a:lnTo>
                <a:lnTo>
                  <a:pt x="105" y="344"/>
                </a:lnTo>
                <a:lnTo>
                  <a:pt x="116" y="318"/>
                </a:lnTo>
                <a:close/>
                <a:moveTo>
                  <a:pt x="140" y="277"/>
                </a:moveTo>
                <a:lnTo>
                  <a:pt x="148" y="303"/>
                </a:lnTo>
                <a:lnTo>
                  <a:pt x="167" y="316"/>
                </a:lnTo>
                <a:lnTo>
                  <a:pt x="171" y="327"/>
                </a:lnTo>
                <a:lnTo>
                  <a:pt x="143" y="316"/>
                </a:lnTo>
                <a:lnTo>
                  <a:pt x="128" y="311"/>
                </a:lnTo>
                <a:lnTo>
                  <a:pt x="140" y="277"/>
                </a:lnTo>
                <a:close/>
              </a:path>
            </a:pathLst>
          </a:custGeom>
          <a:solidFill>
            <a:schemeClr val="tx2"/>
          </a:solidFill>
          <a:ln w="3175">
            <a:solidFill>
              <a:schemeClr val="bg1">
                <a:lumMod val="75000"/>
              </a:schemeClr>
            </a:solidFill>
            <a:round/>
            <a:headEnd/>
            <a:tailEnd/>
          </a:ln>
          <a:extLst/>
        </p:spPr>
        <p:txBody>
          <a:bodyPr wrap="none" lIns="182824"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38" name="Freeform 71"/>
          <p:cNvSpPr>
            <a:spLocks noChangeAspect="1"/>
          </p:cNvSpPr>
          <p:nvPr/>
        </p:nvSpPr>
        <p:spPr bwMode="auto">
          <a:xfrm>
            <a:off x="4241802" y="4225131"/>
            <a:ext cx="1030288" cy="614362"/>
          </a:xfrm>
          <a:custGeom>
            <a:avLst/>
            <a:gdLst>
              <a:gd name="T0" fmla="*/ 2147483647 w 1374"/>
              <a:gd name="T1" fmla="*/ 2147483647 h 964"/>
              <a:gd name="T2" fmla="*/ 2147483647 w 1374"/>
              <a:gd name="T3" fmla="*/ 2147483647 h 964"/>
              <a:gd name="T4" fmla="*/ 2147483647 w 1374"/>
              <a:gd name="T5" fmla="*/ 2147483647 h 964"/>
              <a:gd name="T6" fmla="*/ 2147483647 w 1374"/>
              <a:gd name="T7" fmla="*/ 2147483647 h 964"/>
              <a:gd name="T8" fmla="*/ 2147483647 w 1374"/>
              <a:gd name="T9" fmla="*/ 2147483647 h 964"/>
              <a:gd name="T10" fmla="*/ 2147483647 w 1374"/>
              <a:gd name="T11" fmla="*/ 2147483647 h 964"/>
              <a:gd name="T12" fmla="*/ 2147483647 w 1374"/>
              <a:gd name="T13" fmla="*/ 2147483647 h 964"/>
              <a:gd name="T14" fmla="*/ 2147483647 w 1374"/>
              <a:gd name="T15" fmla="*/ 0 h 964"/>
              <a:gd name="T16" fmla="*/ 2147483647 w 1374"/>
              <a:gd name="T17" fmla="*/ 2147483647 h 964"/>
              <a:gd name="T18" fmla="*/ 2147483647 w 1374"/>
              <a:gd name="T19" fmla="*/ 2147483647 h 964"/>
              <a:gd name="T20" fmla="*/ 2147483647 w 1374"/>
              <a:gd name="T21" fmla="*/ 2147483647 h 964"/>
              <a:gd name="T22" fmla="*/ 2147483647 w 1374"/>
              <a:gd name="T23" fmla="*/ 2147483647 h 964"/>
              <a:gd name="T24" fmla="*/ 2147483647 w 1374"/>
              <a:gd name="T25" fmla="*/ 2147483647 h 964"/>
              <a:gd name="T26" fmla="*/ 2147483647 w 1374"/>
              <a:gd name="T27" fmla="*/ 2147483647 h 964"/>
              <a:gd name="T28" fmla="*/ 2147483647 w 1374"/>
              <a:gd name="T29" fmla="*/ 2147483647 h 964"/>
              <a:gd name="T30" fmla="*/ 2147483647 w 1374"/>
              <a:gd name="T31" fmla="*/ 2147483647 h 964"/>
              <a:gd name="T32" fmla="*/ 2147483647 w 1374"/>
              <a:gd name="T33" fmla="*/ 2147483647 h 964"/>
              <a:gd name="T34" fmla="*/ 2147483647 w 1374"/>
              <a:gd name="T35" fmla="*/ 2147483647 h 964"/>
              <a:gd name="T36" fmla="*/ 2147483647 w 1374"/>
              <a:gd name="T37" fmla="*/ 2147483647 h 964"/>
              <a:gd name="T38" fmla="*/ 2147483647 w 1374"/>
              <a:gd name="T39" fmla="*/ 2147483647 h 964"/>
              <a:gd name="T40" fmla="*/ 2147483647 w 1374"/>
              <a:gd name="T41" fmla="*/ 2147483647 h 964"/>
              <a:gd name="T42" fmla="*/ 2147483647 w 1374"/>
              <a:gd name="T43" fmla="*/ 2147483647 h 964"/>
              <a:gd name="T44" fmla="*/ 2147483647 w 1374"/>
              <a:gd name="T45" fmla="*/ 2147483647 h 964"/>
              <a:gd name="T46" fmla="*/ 2147483647 w 1374"/>
              <a:gd name="T47" fmla="*/ 2147483647 h 964"/>
              <a:gd name="T48" fmla="*/ 2147483647 w 1374"/>
              <a:gd name="T49" fmla="*/ 2147483647 h 964"/>
              <a:gd name="T50" fmla="*/ 2147483647 w 1374"/>
              <a:gd name="T51" fmla="*/ 2147483647 h 964"/>
              <a:gd name="T52" fmla="*/ 2147483647 w 1374"/>
              <a:gd name="T53" fmla="*/ 2147483647 h 964"/>
              <a:gd name="T54" fmla="*/ 2147483647 w 1374"/>
              <a:gd name="T55" fmla="*/ 2147483647 h 964"/>
              <a:gd name="T56" fmla="*/ 2147483647 w 1374"/>
              <a:gd name="T57" fmla="*/ 2147483647 h 964"/>
              <a:gd name="T58" fmla="*/ 2147483647 w 1374"/>
              <a:gd name="T59" fmla="*/ 2147483647 h 964"/>
              <a:gd name="T60" fmla="*/ 2147483647 w 1374"/>
              <a:gd name="T61" fmla="*/ 2147483647 h 964"/>
              <a:gd name="T62" fmla="*/ 2147483647 w 1374"/>
              <a:gd name="T63" fmla="*/ 2147483647 h 964"/>
              <a:gd name="T64" fmla="*/ 2147483647 w 1374"/>
              <a:gd name="T65" fmla="*/ 2147483647 h 964"/>
              <a:gd name="T66" fmla="*/ 2147483647 w 1374"/>
              <a:gd name="T67" fmla="*/ 2147483647 h 964"/>
              <a:gd name="T68" fmla="*/ 2147483647 w 1374"/>
              <a:gd name="T69" fmla="*/ 2147483647 h 964"/>
              <a:gd name="T70" fmla="*/ 2147483647 w 1374"/>
              <a:gd name="T71" fmla="*/ 2147483647 h 964"/>
              <a:gd name="T72" fmla="*/ 2147483647 w 1374"/>
              <a:gd name="T73" fmla="*/ 2147483647 h 964"/>
              <a:gd name="T74" fmla="*/ 2147483647 w 1374"/>
              <a:gd name="T75" fmla="*/ 2147483647 h 964"/>
              <a:gd name="T76" fmla="*/ 2147483647 w 1374"/>
              <a:gd name="T77" fmla="*/ 2147483647 h 964"/>
              <a:gd name="T78" fmla="*/ 2147483647 w 1374"/>
              <a:gd name="T79" fmla="*/ 2147483647 h 964"/>
              <a:gd name="T80" fmla="*/ 2147483647 w 1374"/>
              <a:gd name="T81" fmla="*/ 2147483647 h 964"/>
              <a:gd name="T82" fmla="*/ 2147483647 w 1374"/>
              <a:gd name="T83" fmla="*/ 2147483647 h 964"/>
              <a:gd name="T84" fmla="*/ 2147483647 w 1374"/>
              <a:gd name="T85" fmla="*/ 2147483647 h 964"/>
              <a:gd name="T86" fmla="*/ 2147483647 w 1374"/>
              <a:gd name="T87" fmla="*/ 2147483647 h 9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4"/>
              <a:gd name="T133" fmla="*/ 0 h 964"/>
              <a:gd name="T134" fmla="*/ 1374 w 1374"/>
              <a:gd name="T135" fmla="*/ 964 h 9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4" h="964">
                <a:moveTo>
                  <a:pt x="1318" y="504"/>
                </a:moveTo>
                <a:lnTo>
                  <a:pt x="1259" y="530"/>
                </a:lnTo>
                <a:lnTo>
                  <a:pt x="1235" y="556"/>
                </a:lnTo>
                <a:lnTo>
                  <a:pt x="1207" y="563"/>
                </a:lnTo>
                <a:lnTo>
                  <a:pt x="1168" y="523"/>
                </a:lnTo>
                <a:lnTo>
                  <a:pt x="1145" y="521"/>
                </a:lnTo>
                <a:lnTo>
                  <a:pt x="1130" y="454"/>
                </a:lnTo>
                <a:lnTo>
                  <a:pt x="1118" y="423"/>
                </a:lnTo>
                <a:lnTo>
                  <a:pt x="1118" y="379"/>
                </a:lnTo>
                <a:lnTo>
                  <a:pt x="1083" y="258"/>
                </a:lnTo>
                <a:lnTo>
                  <a:pt x="1050" y="212"/>
                </a:lnTo>
                <a:lnTo>
                  <a:pt x="968" y="117"/>
                </a:lnTo>
                <a:lnTo>
                  <a:pt x="954" y="76"/>
                </a:lnTo>
                <a:lnTo>
                  <a:pt x="928" y="48"/>
                </a:lnTo>
                <a:lnTo>
                  <a:pt x="890" y="19"/>
                </a:lnTo>
                <a:lnTo>
                  <a:pt x="854" y="0"/>
                </a:lnTo>
                <a:lnTo>
                  <a:pt x="821" y="4"/>
                </a:lnTo>
                <a:lnTo>
                  <a:pt x="743" y="67"/>
                </a:lnTo>
                <a:lnTo>
                  <a:pt x="702" y="72"/>
                </a:lnTo>
                <a:lnTo>
                  <a:pt x="662" y="90"/>
                </a:lnTo>
                <a:lnTo>
                  <a:pt x="626" y="124"/>
                </a:lnTo>
                <a:lnTo>
                  <a:pt x="600" y="114"/>
                </a:lnTo>
                <a:lnTo>
                  <a:pt x="569" y="93"/>
                </a:lnTo>
                <a:lnTo>
                  <a:pt x="531" y="98"/>
                </a:lnTo>
                <a:lnTo>
                  <a:pt x="495" y="114"/>
                </a:lnTo>
                <a:lnTo>
                  <a:pt x="435" y="115"/>
                </a:lnTo>
                <a:lnTo>
                  <a:pt x="390" y="114"/>
                </a:lnTo>
                <a:lnTo>
                  <a:pt x="348" y="117"/>
                </a:lnTo>
                <a:lnTo>
                  <a:pt x="331" y="126"/>
                </a:lnTo>
                <a:lnTo>
                  <a:pt x="323" y="145"/>
                </a:lnTo>
                <a:lnTo>
                  <a:pt x="305" y="164"/>
                </a:lnTo>
                <a:lnTo>
                  <a:pt x="288" y="165"/>
                </a:lnTo>
                <a:lnTo>
                  <a:pt x="254" y="184"/>
                </a:lnTo>
                <a:lnTo>
                  <a:pt x="229" y="213"/>
                </a:lnTo>
                <a:lnTo>
                  <a:pt x="217" y="258"/>
                </a:lnTo>
                <a:lnTo>
                  <a:pt x="214" y="287"/>
                </a:lnTo>
                <a:lnTo>
                  <a:pt x="186" y="325"/>
                </a:lnTo>
                <a:lnTo>
                  <a:pt x="178" y="358"/>
                </a:lnTo>
                <a:lnTo>
                  <a:pt x="160" y="401"/>
                </a:lnTo>
                <a:lnTo>
                  <a:pt x="141" y="427"/>
                </a:lnTo>
                <a:lnTo>
                  <a:pt x="128" y="473"/>
                </a:lnTo>
                <a:lnTo>
                  <a:pt x="88" y="494"/>
                </a:lnTo>
                <a:lnTo>
                  <a:pt x="0" y="527"/>
                </a:lnTo>
                <a:lnTo>
                  <a:pt x="14" y="535"/>
                </a:lnTo>
                <a:lnTo>
                  <a:pt x="52" y="549"/>
                </a:lnTo>
                <a:lnTo>
                  <a:pt x="98" y="607"/>
                </a:lnTo>
                <a:lnTo>
                  <a:pt x="114" y="654"/>
                </a:lnTo>
                <a:lnTo>
                  <a:pt x="140" y="687"/>
                </a:lnTo>
                <a:lnTo>
                  <a:pt x="190" y="704"/>
                </a:lnTo>
                <a:lnTo>
                  <a:pt x="205" y="767"/>
                </a:lnTo>
                <a:lnTo>
                  <a:pt x="247" y="797"/>
                </a:lnTo>
                <a:lnTo>
                  <a:pt x="324" y="817"/>
                </a:lnTo>
                <a:lnTo>
                  <a:pt x="352" y="790"/>
                </a:lnTo>
                <a:lnTo>
                  <a:pt x="373" y="817"/>
                </a:lnTo>
                <a:lnTo>
                  <a:pt x="348" y="848"/>
                </a:lnTo>
                <a:lnTo>
                  <a:pt x="374" y="890"/>
                </a:lnTo>
                <a:lnTo>
                  <a:pt x="400" y="895"/>
                </a:lnTo>
                <a:lnTo>
                  <a:pt x="435" y="902"/>
                </a:lnTo>
                <a:lnTo>
                  <a:pt x="421" y="941"/>
                </a:lnTo>
                <a:lnTo>
                  <a:pt x="452" y="964"/>
                </a:lnTo>
                <a:lnTo>
                  <a:pt x="488" y="960"/>
                </a:lnTo>
                <a:lnTo>
                  <a:pt x="581" y="960"/>
                </a:lnTo>
                <a:lnTo>
                  <a:pt x="690" y="950"/>
                </a:lnTo>
                <a:lnTo>
                  <a:pt x="811" y="953"/>
                </a:lnTo>
                <a:lnTo>
                  <a:pt x="852" y="936"/>
                </a:lnTo>
                <a:lnTo>
                  <a:pt x="899" y="897"/>
                </a:lnTo>
                <a:lnTo>
                  <a:pt x="952" y="860"/>
                </a:lnTo>
                <a:lnTo>
                  <a:pt x="1016" y="829"/>
                </a:lnTo>
                <a:lnTo>
                  <a:pt x="1068" y="824"/>
                </a:lnTo>
                <a:lnTo>
                  <a:pt x="1086" y="836"/>
                </a:lnTo>
                <a:lnTo>
                  <a:pt x="1168" y="845"/>
                </a:lnTo>
                <a:lnTo>
                  <a:pt x="1228" y="874"/>
                </a:lnTo>
                <a:lnTo>
                  <a:pt x="1273" y="862"/>
                </a:lnTo>
                <a:lnTo>
                  <a:pt x="1264" y="833"/>
                </a:lnTo>
                <a:lnTo>
                  <a:pt x="1255" y="762"/>
                </a:lnTo>
                <a:lnTo>
                  <a:pt x="1261" y="709"/>
                </a:lnTo>
                <a:lnTo>
                  <a:pt x="1266" y="613"/>
                </a:lnTo>
                <a:lnTo>
                  <a:pt x="1287" y="609"/>
                </a:lnTo>
                <a:lnTo>
                  <a:pt x="1293" y="645"/>
                </a:lnTo>
                <a:lnTo>
                  <a:pt x="1283" y="680"/>
                </a:lnTo>
                <a:lnTo>
                  <a:pt x="1293" y="697"/>
                </a:lnTo>
                <a:lnTo>
                  <a:pt x="1309" y="666"/>
                </a:lnTo>
                <a:lnTo>
                  <a:pt x="1333" y="642"/>
                </a:lnTo>
                <a:lnTo>
                  <a:pt x="1357" y="632"/>
                </a:lnTo>
                <a:lnTo>
                  <a:pt x="1374" y="599"/>
                </a:lnTo>
                <a:lnTo>
                  <a:pt x="1366" y="523"/>
                </a:lnTo>
                <a:lnTo>
                  <a:pt x="1356" y="506"/>
                </a:lnTo>
                <a:lnTo>
                  <a:pt x="1340" y="501"/>
                </a:lnTo>
                <a:lnTo>
                  <a:pt x="1318" y="504"/>
                </a:lnTo>
                <a:close/>
              </a:path>
            </a:pathLst>
          </a:custGeom>
          <a:solidFill>
            <a:schemeClr val="bg1"/>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pitchFamily="-65" charset="-128"/>
              <a:cs typeface="Calibri" pitchFamily="34" charset="0"/>
            </a:endParaRPr>
          </a:p>
        </p:txBody>
      </p:sp>
      <p:sp>
        <p:nvSpPr>
          <p:cNvPr id="39" name="Freeform 72"/>
          <p:cNvSpPr>
            <a:spLocks noChangeAspect="1"/>
          </p:cNvSpPr>
          <p:nvPr/>
        </p:nvSpPr>
        <p:spPr bwMode="auto">
          <a:xfrm>
            <a:off x="4508502" y="4739481"/>
            <a:ext cx="722313" cy="420687"/>
          </a:xfrm>
          <a:custGeom>
            <a:avLst/>
            <a:gdLst>
              <a:gd name="T0" fmla="*/ 2147483647 w 920"/>
              <a:gd name="T1" fmla="*/ 2147483647 h 632"/>
              <a:gd name="T2" fmla="*/ 2147483647 w 920"/>
              <a:gd name="T3" fmla="*/ 2147483647 h 632"/>
              <a:gd name="T4" fmla="*/ 2147483647 w 920"/>
              <a:gd name="T5" fmla="*/ 0 h 632"/>
              <a:gd name="T6" fmla="*/ 2147483647 w 920"/>
              <a:gd name="T7" fmla="*/ 2147483647 h 632"/>
              <a:gd name="T8" fmla="*/ 2147483647 w 920"/>
              <a:gd name="T9" fmla="*/ 2147483647 h 632"/>
              <a:gd name="T10" fmla="*/ 2147483647 w 920"/>
              <a:gd name="T11" fmla="*/ 2147483647 h 632"/>
              <a:gd name="T12" fmla="*/ 2147483647 w 920"/>
              <a:gd name="T13" fmla="*/ 2147483647 h 632"/>
              <a:gd name="T14" fmla="*/ 2147483647 w 920"/>
              <a:gd name="T15" fmla="*/ 2147483647 h 632"/>
              <a:gd name="T16" fmla="*/ 2147483647 w 920"/>
              <a:gd name="T17" fmla="*/ 2147483647 h 632"/>
              <a:gd name="T18" fmla="*/ 2147483647 w 920"/>
              <a:gd name="T19" fmla="*/ 2147483647 h 632"/>
              <a:gd name="T20" fmla="*/ 2147483647 w 920"/>
              <a:gd name="T21" fmla="*/ 2147483647 h 632"/>
              <a:gd name="T22" fmla="*/ 2147483647 w 920"/>
              <a:gd name="T23" fmla="*/ 2147483647 h 632"/>
              <a:gd name="T24" fmla="*/ 2147483647 w 920"/>
              <a:gd name="T25" fmla="*/ 2147483647 h 632"/>
              <a:gd name="T26" fmla="*/ 2147483647 w 920"/>
              <a:gd name="T27" fmla="*/ 2147483647 h 632"/>
              <a:gd name="T28" fmla="*/ 2147483647 w 920"/>
              <a:gd name="T29" fmla="*/ 2147483647 h 632"/>
              <a:gd name="T30" fmla="*/ 2147483647 w 920"/>
              <a:gd name="T31" fmla="*/ 2147483647 h 632"/>
              <a:gd name="T32" fmla="*/ 0 w 920"/>
              <a:gd name="T33" fmla="*/ 2147483647 h 632"/>
              <a:gd name="T34" fmla="*/ 2147483647 w 920"/>
              <a:gd name="T35" fmla="*/ 2147483647 h 632"/>
              <a:gd name="T36" fmla="*/ 2147483647 w 920"/>
              <a:gd name="T37" fmla="*/ 2147483647 h 632"/>
              <a:gd name="T38" fmla="*/ 2147483647 w 920"/>
              <a:gd name="T39" fmla="*/ 2147483647 h 632"/>
              <a:gd name="T40" fmla="*/ 2147483647 w 920"/>
              <a:gd name="T41" fmla="*/ 2147483647 h 632"/>
              <a:gd name="T42" fmla="*/ 2147483647 w 920"/>
              <a:gd name="T43" fmla="*/ 2147483647 h 632"/>
              <a:gd name="T44" fmla="*/ 2147483647 w 920"/>
              <a:gd name="T45" fmla="*/ 2147483647 h 632"/>
              <a:gd name="T46" fmla="*/ 2147483647 w 920"/>
              <a:gd name="T47" fmla="*/ 2147483647 h 632"/>
              <a:gd name="T48" fmla="*/ 2147483647 w 920"/>
              <a:gd name="T49" fmla="*/ 2147483647 h 632"/>
              <a:gd name="T50" fmla="*/ 2147483647 w 920"/>
              <a:gd name="T51" fmla="*/ 2147483647 h 632"/>
              <a:gd name="T52" fmla="*/ 2147483647 w 920"/>
              <a:gd name="T53" fmla="*/ 2147483647 h 632"/>
              <a:gd name="T54" fmla="*/ 2147483647 w 920"/>
              <a:gd name="T55" fmla="*/ 2147483647 h 632"/>
              <a:gd name="T56" fmla="*/ 2147483647 w 920"/>
              <a:gd name="T57" fmla="*/ 2147483647 h 632"/>
              <a:gd name="T58" fmla="*/ 2147483647 w 920"/>
              <a:gd name="T59" fmla="*/ 2147483647 h 632"/>
              <a:gd name="T60" fmla="*/ 2147483647 w 920"/>
              <a:gd name="T61" fmla="*/ 2147483647 h 632"/>
              <a:gd name="T62" fmla="*/ 2147483647 w 920"/>
              <a:gd name="T63" fmla="*/ 2147483647 h 632"/>
              <a:gd name="T64" fmla="*/ 2147483647 w 920"/>
              <a:gd name="T65" fmla="*/ 2147483647 h 632"/>
              <a:gd name="T66" fmla="*/ 2147483647 w 920"/>
              <a:gd name="T67" fmla="*/ 2147483647 h 632"/>
              <a:gd name="T68" fmla="*/ 2147483647 w 920"/>
              <a:gd name="T69" fmla="*/ 2147483647 h 632"/>
              <a:gd name="T70" fmla="*/ 2147483647 w 920"/>
              <a:gd name="T71" fmla="*/ 2147483647 h 632"/>
              <a:gd name="T72" fmla="*/ 2147483647 w 920"/>
              <a:gd name="T73" fmla="*/ 2147483647 h 632"/>
              <a:gd name="T74" fmla="*/ 2147483647 w 920"/>
              <a:gd name="T75" fmla="*/ 2147483647 h 632"/>
              <a:gd name="T76" fmla="*/ 2147483647 w 920"/>
              <a:gd name="T77" fmla="*/ 2147483647 h 632"/>
              <a:gd name="T78" fmla="*/ 2147483647 w 920"/>
              <a:gd name="T79" fmla="*/ 2147483647 h 632"/>
              <a:gd name="T80" fmla="*/ 2147483647 w 920"/>
              <a:gd name="T81" fmla="*/ 2147483647 h 632"/>
              <a:gd name="T82" fmla="*/ 2147483647 w 920"/>
              <a:gd name="T83" fmla="*/ 2147483647 h 632"/>
              <a:gd name="T84" fmla="*/ 2147483647 w 920"/>
              <a:gd name="T85" fmla="*/ 2147483647 h 632"/>
              <a:gd name="T86" fmla="*/ 2147483647 w 920"/>
              <a:gd name="T87" fmla="*/ 2147483647 h 632"/>
              <a:gd name="T88" fmla="*/ 2147483647 w 920"/>
              <a:gd name="T89" fmla="*/ 2147483647 h 632"/>
              <a:gd name="T90" fmla="*/ 2147483647 w 920"/>
              <a:gd name="T91" fmla="*/ 2147483647 h 632"/>
              <a:gd name="T92" fmla="*/ 2147483647 w 920"/>
              <a:gd name="T93" fmla="*/ 2147483647 h 632"/>
              <a:gd name="T94" fmla="*/ 2147483647 w 920"/>
              <a:gd name="T95" fmla="*/ 2147483647 h 632"/>
              <a:gd name="T96" fmla="*/ 2147483647 w 920"/>
              <a:gd name="T97" fmla="*/ 2147483647 h 632"/>
              <a:gd name="T98" fmla="*/ 2147483647 w 920"/>
              <a:gd name="T99" fmla="*/ 2147483647 h 632"/>
              <a:gd name="T100" fmla="*/ 2147483647 w 920"/>
              <a:gd name="T101" fmla="*/ 2147483647 h 632"/>
              <a:gd name="T102" fmla="*/ 2147483647 w 920"/>
              <a:gd name="T103" fmla="*/ 2147483647 h 632"/>
              <a:gd name="T104" fmla="*/ 2147483647 w 920"/>
              <a:gd name="T105" fmla="*/ 2147483647 h 632"/>
              <a:gd name="T106" fmla="*/ 2147483647 w 920"/>
              <a:gd name="T107" fmla="*/ 2147483647 h 632"/>
              <a:gd name="T108" fmla="*/ 2147483647 w 920"/>
              <a:gd name="T109" fmla="*/ 2147483647 h 632"/>
              <a:gd name="T110" fmla="*/ 2147483647 w 920"/>
              <a:gd name="T111" fmla="*/ 2147483647 h 632"/>
              <a:gd name="T112" fmla="*/ 2147483647 w 920"/>
              <a:gd name="T113" fmla="*/ 2147483647 h 632"/>
              <a:gd name="T114" fmla="*/ 2147483647 w 920"/>
              <a:gd name="T115" fmla="*/ 2147483647 h 632"/>
              <a:gd name="T116" fmla="*/ 2147483647 w 920"/>
              <a:gd name="T117" fmla="*/ 2147483647 h 6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20"/>
              <a:gd name="T178" fmla="*/ 0 h 632"/>
              <a:gd name="T179" fmla="*/ 920 w 920"/>
              <a:gd name="T180" fmla="*/ 632 h 6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20" h="632">
                <a:moveTo>
                  <a:pt x="814" y="21"/>
                </a:moveTo>
                <a:lnTo>
                  <a:pt x="732" y="12"/>
                </a:lnTo>
                <a:lnTo>
                  <a:pt x="714" y="0"/>
                </a:lnTo>
                <a:lnTo>
                  <a:pt x="662" y="5"/>
                </a:lnTo>
                <a:lnTo>
                  <a:pt x="598" y="36"/>
                </a:lnTo>
                <a:lnTo>
                  <a:pt x="545" y="73"/>
                </a:lnTo>
                <a:lnTo>
                  <a:pt x="498" y="112"/>
                </a:lnTo>
                <a:lnTo>
                  <a:pt x="457" y="129"/>
                </a:lnTo>
                <a:lnTo>
                  <a:pt x="336" y="126"/>
                </a:lnTo>
                <a:lnTo>
                  <a:pt x="227" y="136"/>
                </a:lnTo>
                <a:lnTo>
                  <a:pt x="134" y="136"/>
                </a:lnTo>
                <a:lnTo>
                  <a:pt x="98" y="140"/>
                </a:lnTo>
                <a:lnTo>
                  <a:pt x="67" y="117"/>
                </a:lnTo>
                <a:lnTo>
                  <a:pt x="81" y="78"/>
                </a:lnTo>
                <a:lnTo>
                  <a:pt x="46" y="71"/>
                </a:lnTo>
                <a:lnTo>
                  <a:pt x="3" y="95"/>
                </a:lnTo>
                <a:lnTo>
                  <a:pt x="0" y="152"/>
                </a:lnTo>
                <a:lnTo>
                  <a:pt x="12" y="207"/>
                </a:lnTo>
                <a:lnTo>
                  <a:pt x="41" y="245"/>
                </a:lnTo>
                <a:lnTo>
                  <a:pt x="84" y="286"/>
                </a:lnTo>
                <a:lnTo>
                  <a:pt x="55" y="320"/>
                </a:lnTo>
                <a:lnTo>
                  <a:pt x="29" y="393"/>
                </a:lnTo>
                <a:lnTo>
                  <a:pt x="34" y="458"/>
                </a:lnTo>
                <a:lnTo>
                  <a:pt x="101" y="506"/>
                </a:lnTo>
                <a:lnTo>
                  <a:pt x="125" y="585"/>
                </a:lnTo>
                <a:lnTo>
                  <a:pt x="132" y="632"/>
                </a:lnTo>
                <a:lnTo>
                  <a:pt x="167" y="627"/>
                </a:lnTo>
                <a:lnTo>
                  <a:pt x="212" y="613"/>
                </a:lnTo>
                <a:lnTo>
                  <a:pt x="276" y="608"/>
                </a:lnTo>
                <a:lnTo>
                  <a:pt x="358" y="568"/>
                </a:lnTo>
                <a:lnTo>
                  <a:pt x="389" y="566"/>
                </a:lnTo>
                <a:lnTo>
                  <a:pt x="419" y="587"/>
                </a:lnTo>
                <a:lnTo>
                  <a:pt x="522" y="611"/>
                </a:lnTo>
                <a:lnTo>
                  <a:pt x="576" y="592"/>
                </a:lnTo>
                <a:lnTo>
                  <a:pt x="610" y="554"/>
                </a:lnTo>
                <a:lnTo>
                  <a:pt x="607" y="498"/>
                </a:lnTo>
                <a:lnTo>
                  <a:pt x="639" y="491"/>
                </a:lnTo>
                <a:lnTo>
                  <a:pt x="660" y="468"/>
                </a:lnTo>
                <a:lnTo>
                  <a:pt x="698" y="456"/>
                </a:lnTo>
                <a:lnTo>
                  <a:pt x="751" y="427"/>
                </a:lnTo>
                <a:lnTo>
                  <a:pt x="803" y="448"/>
                </a:lnTo>
                <a:lnTo>
                  <a:pt x="865" y="429"/>
                </a:lnTo>
                <a:lnTo>
                  <a:pt x="886" y="429"/>
                </a:lnTo>
                <a:lnTo>
                  <a:pt x="883" y="411"/>
                </a:lnTo>
                <a:lnTo>
                  <a:pt x="846" y="375"/>
                </a:lnTo>
                <a:lnTo>
                  <a:pt x="833" y="348"/>
                </a:lnTo>
                <a:lnTo>
                  <a:pt x="819" y="332"/>
                </a:lnTo>
                <a:lnTo>
                  <a:pt x="805" y="329"/>
                </a:lnTo>
                <a:lnTo>
                  <a:pt x="795" y="319"/>
                </a:lnTo>
                <a:lnTo>
                  <a:pt x="820" y="289"/>
                </a:lnTo>
                <a:lnTo>
                  <a:pt x="826" y="272"/>
                </a:lnTo>
                <a:lnTo>
                  <a:pt x="848" y="260"/>
                </a:lnTo>
                <a:lnTo>
                  <a:pt x="836" y="181"/>
                </a:lnTo>
                <a:lnTo>
                  <a:pt x="862" y="134"/>
                </a:lnTo>
                <a:lnTo>
                  <a:pt x="910" y="114"/>
                </a:lnTo>
                <a:lnTo>
                  <a:pt x="920" y="81"/>
                </a:lnTo>
                <a:lnTo>
                  <a:pt x="919" y="38"/>
                </a:lnTo>
                <a:lnTo>
                  <a:pt x="874" y="50"/>
                </a:lnTo>
                <a:lnTo>
                  <a:pt x="814" y="21"/>
                </a:lnTo>
                <a:close/>
              </a:path>
            </a:pathLst>
          </a:custGeom>
          <a:solidFill>
            <a:schemeClr val="bg1"/>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pitchFamily="-65" charset="-128"/>
              <a:cs typeface="Calibri" pitchFamily="34" charset="0"/>
            </a:endParaRPr>
          </a:p>
        </p:txBody>
      </p:sp>
      <p:sp>
        <p:nvSpPr>
          <p:cNvPr id="40" name="Freeform 73"/>
          <p:cNvSpPr>
            <a:spLocks noChangeAspect="1"/>
          </p:cNvSpPr>
          <p:nvPr/>
        </p:nvSpPr>
        <p:spPr bwMode="auto">
          <a:xfrm>
            <a:off x="2698752" y="4348956"/>
            <a:ext cx="487363" cy="238125"/>
          </a:xfrm>
          <a:custGeom>
            <a:avLst/>
            <a:gdLst>
              <a:gd name="T0" fmla="*/ 2147483647 w 628"/>
              <a:gd name="T1" fmla="*/ 2147483647 h 361"/>
              <a:gd name="T2" fmla="*/ 2147483647 w 628"/>
              <a:gd name="T3" fmla="*/ 2147483647 h 361"/>
              <a:gd name="T4" fmla="*/ 2147483647 w 628"/>
              <a:gd name="T5" fmla="*/ 2147483647 h 361"/>
              <a:gd name="T6" fmla="*/ 2147483647 w 628"/>
              <a:gd name="T7" fmla="*/ 2147483647 h 361"/>
              <a:gd name="T8" fmla="*/ 2147483647 w 628"/>
              <a:gd name="T9" fmla="*/ 2147483647 h 361"/>
              <a:gd name="T10" fmla="*/ 2147483647 w 628"/>
              <a:gd name="T11" fmla="*/ 2147483647 h 361"/>
              <a:gd name="T12" fmla="*/ 2147483647 w 628"/>
              <a:gd name="T13" fmla="*/ 2147483647 h 361"/>
              <a:gd name="T14" fmla="*/ 2147483647 w 628"/>
              <a:gd name="T15" fmla="*/ 2147483647 h 361"/>
              <a:gd name="T16" fmla="*/ 2147483647 w 628"/>
              <a:gd name="T17" fmla="*/ 2147483647 h 361"/>
              <a:gd name="T18" fmla="*/ 2147483647 w 628"/>
              <a:gd name="T19" fmla="*/ 0 h 361"/>
              <a:gd name="T20" fmla="*/ 2147483647 w 628"/>
              <a:gd name="T21" fmla="*/ 2147483647 h 361"/>
              <a:gd name="T22" fmla="*/ 2147483647 w 628"/>
              <a:gd name="T23" fmla="*/ 2147483647 h 361"/>
              <a:gd name="T24" fmla="*/ 2147483647 w 628"/>
              <a:gd name="T25" fmla="*/ 2147483647 h 361"/>
              <a:gd name="T26" fmla="*/ 2147483647 w 628"/>
              <a:gd name="T27" fmla="*/ 2147483647 h 361"/>
              <a:gd name="T28" fmla="*/ 2147483647 w 628"/>
              <a:gd name="T29" fmla="*/ 2147483647 h 361"/>
              <a:gd name="T30" fmla="*/ 2147483647 w 628"/>
              <a:gd name="T31" fmla="*/ 2147483647 h 361"/>
              <a:gd name="T32" fmla="*/ 2147483647 w 628"/>
              <a:gd name="T33" fmla="*/ 2147483647 h 361"/>
              <a:gd name="T34" fmla="*/ 2147483647 w 628"/>
              <a:gd name="T35" fmla="*/ 2147483647 h 361"/>
              <a:gd name="T36" fmla="*/ 0 w 628"/>
              <a:gd name="T37" fmla="*/ 2147483647 h 361"/>
              <a:gd name="T38" fmla="*/ 2147483647 w 628"/>
              <a:gd name="T39" fmla="*/ 2147483647 h 361"/>
              <a:gd name="T40" fmla="*/ 2147483647 w 628"/>
              <a:gd name="T41" fmla="*/ 2147483647 h 361"/>
              <a:gd name="T42" fmla="*/ 2147483647 w 628"/>
              <a:gd name="T43" fmla="*/ 2147483647 h 361"/>
              <a:gd name="T44" fmla="*/ 2147483647 w 628"/>
              <a:gd name="T45" fmla="*/ 2147483647 h 361"/>
              <a:gd name="T46" fmla="*/ 2147483647 w 628"/>
              <a:gd name="T47" fmla="*/ 2147483647 h 361"/>
              <a:gd name="T48" fmla="*/ 2147483647 w 628"/>
              <a:gd name="T49" fmla="*/ 2147483647 h 361"/>
              <a:gd name="T50" fmla="*/ 2147483647 w 628"/>
              <a:gd name="T51" fmla="*/ 2147483647 h 361"/>
              <a:gd name="T52" fmla="*/ 2147483647 w 628"/>
              <a:gd name="T53" fmla="*/ 2147483647 h 361"/>
              <a:gd name="T54" fmla="*/ 2147483647 w 628"/>
              <a:gd name="T55" fmla="*/ 2147483647 h 361"/>
              <a:gd name="T56" fmla="*/ 2147483647 w 628"/>
              <a:gd name="T57" fmla="*/ 2147483647 h 361"/>
              <a:gd name="T58" fmla="*/ 2147483647 w 628"/>
              <a:gd name="T59" fmla="*/ 2147483647 h 361"/>
              <a:gd name="T60" fmla="*/ 2147483647 w 628"/>
              <a:gd name="T61" fmla="*/ 2147483647 h 361"/>
              <a:gd name="T62" fmla="*/ 2147483647 w 628"/>
              <a:gd name="T63" fmla="*/ 2147483647 h 361"/>
              <a:gd name="T64" fmla="*/ 2147483647 w 628"/>
              <a:gd name="T65" fmla="*/ 2147483647 h 361"/>
              <a:gd name="T66" fmla="*/ 2147483647 w 628"/>
              <a:gd name="T67" fmla="*/ 2147483647 h 361"/>
              <a:gd name="T68" fmla="*/ 2147483647 w 628"/>
              <a:gd name="T69" fmla="*/ 2147483647 h 361"/>
              <a:gd name="T70" fmla="*/ 2147483647 w 628"/>
              <a:gd name="T71" fmla="*/ 2147483647 h 361"/>
              <a:gd name="T72" fmla="*/ 2147483647 w 628"/>
              <a:gd name="T73" fmla="*/ 2147483647 h 361"/>
              <a:gd name="T74" fmla="*/ 2147483647 w 628"/>
              <a:gd name="T75" fmla="*/ 2147483647 h 361"/>
              <a:gd name="T76" fmla="*/ 2147483647 w 628"/>
              <a:gd name="T77" fmla="*/ 2147483647 h 361"/>
              <a:gd name="T78" fmla="*/ 2147483647 w 628"/>
              <a:gd name="T79" fmla="*/ 2147483647 h 361"/>
              <a:gd name="T80" fmla="*/ 2147483647 w 628"/>
              <a:gd name="T81" fmla="*/ 2147483647 h 361"/>
              <a:gd name="T82" fmla="*/ 2147483647 w 628"/>
              <a:gd name="T83" fmla="*/ 2147483647 h 361"/>
              <a:gd name="T84" fmla="*/ 2147483647 w 628"/>
              <a:gd name="T85" fmla="*/ 2147483647 h 361"/>
              <a:gd name="T86" fmla="*/ 2147483647 w 628"/>
              <a:gd name="T87" fmla="*/ 2147483647 h 361"/>
              <a:gd name="T88" fmla="*/ 2147483647 w 628"/>
              <a:gd name="T89" fmla="*/ 2147483647 h 361"/>
              <a:gd name="T90" fmla="*/ 2147483647 w 628"/>
              <a:gd name="T91" fmla="*/ 2147483647 h 3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28"/>
              <a:gd name="T139" fmla="*/ 0 h 361"/>
              <a:gd name="T140" fmla="*/ 628 w 628"/>
              <a:gd name="T141" fmla="*/ 361 h 3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28" h="361">
                <a:moveTo>
                  <a:pt x="611" y="167"/>
                </a:moveTo>
                <a:lnTo>
                  <a:pt x="568" y="172"/>
                </a:lnTo>
                <a:lnTo>
                  <a:pt x="526" y="146"/>
                </a:lnTo>
                <a:lnTo>
                  <a:pt x="509" y="114"/>
                </a:lnTo>
                <a:lnTo>
                  <a:pt x="524" y="69"/>
                </a:lnTo>
                <a:lnTo>
                  <a:pt x="505" y="48"/>
                </a:lnTo>
                <a:lnTo>
                  <a:pt x="416" y="5"/>
                </a:lnTo>
                <a:lnTo>
                  <a:pt x="350" y="14"/>
                </a:lnTo>
                <a:lnTo>
                  <a:pt x="262" y="17"/>
                </a:lnTo>
                <a:lnTo>
                  <a:pt x="245" y="0"/>
                </a:lnTo>
                <a:lnTo>
                  <a:pt x="226" y="14"/>
                </a:lnTo>
                <a:lnTo>
                  <a:pt x="166" y="12"/>
                </a:lnTo>
                <a:lnTo>
                  <a:pt x="154" y="28"/>
                </a:lnTo>
                <a:lnTo>
                  <a:pt x="161" y="41"/>
                </a:lnTo>
                <a:lnTo>
                  <a:pt x="78" y="119"/>
                </a:lnTo>
                <a:lnTo>
                  <a:pt x="47" y="158"/>
                </a:lnTo>
                <a:lnTo>
                  <a:pt x="23" y="183"/>
                </a:lnTo>
                <a:lnTo>
                  <a:pt x="11" y="212"/>
                </a:lnTo>
                <a:lnTo>
                  <a:pt x="0" y="269"/>
                </a:lnTo>
                <a:lnTo>
                  <a:pt x="9" y="275"/>
                </a:lnTo>
                <a:lnTo>
                  <a:pt x="28" y="267"/>
                </a:lnTo>
                <a:lnTo>
                  <a:pt x="61" y="227"/>
                </a:lnTo>
                <a:lnTo>
                  <a:pt x="105" y="232"/>
                </a:lnTo>
                <a:lnTo>
                  <a:pt x="107" y="279"/>
                </a:lnTo>
                <a:lnTo>
                  <a:pt x="111" y="308"/>
                </a:lnTo>
                <a:lnTo>
                  <a:pt x="130" y="315"/>
                </a:lnTo>
                <a:lnTo>
                  <a:pt x="135" y="344"/>
                </a:lnTo>
                <a:lnTo>
                  <a:pt x="155" y="344"/>
                </a:lnTo>
                <a:lnTo>
                  <a:pt x="221" y="336"/>
                </a:lnTo>
                <a:lnTo>
                  <a:pt x="254" y="341"/>
                </a:lnTo>
                <a:lnTo>
                  <a:pt x="283" y="318"/>
                </a:lnTo>
                <a:lnTo>
                  <a:pt x="297" y="284"/>
                </a:lnTo>
                <a:lnTo>
                  <a:pt x="342" y="253"/>
                </a:lnTo>
                <a:lnTo>
                  <a:pt x="354" y="305"/>
                </a:lnTo>
                <a:lnTo>
                  <a:pt x="412" y="361"/>
                </a:lnTo>
                <a:lnTo>
                  <a:pt x="457" y="279"/>
                </a:lnTo>
                <a:lnTo>
                  <a:pt x="464" y="251"/>
                </a:lnTo>
                <a:lnTo>
                  <a:pt x="499" y="277"/>
                </a:lnTo>
                <a:lnTo>
                  <a:pt x="528" y="281"/>
                </a:lnTo>
                <a:lnTo>
                  <a:pt x="580" y="294"/>
                </a:lnTo>
                <a:lnTo>
                  <a:pt x="578" y="269"/>
                </a:lnTo>
                <a:lnTo>
                  <a:pt x="581" y="234"/>
                </a:lnTo>
                <a:lnTo>
                  <a:pt x="619" y="227"/>
                </a:lnTo>
                <a:lnTo>
                  <a:pt x="619" y="210"/>
                </a:lnTo>
                <a:lnTo>
                  <a:pt x="628" y="183"/>
                </a:lnTo>
                <a:lnTo>
                  <a:pt x="611" y="167"/>
                </a:lnTo>
                <a:close/>
              </a:path>
            </a:pathLst>
          </a:custGeom>
          <a:solidFill>
            <a:schemeClr val="bg1"/>
          </a:solidFill>
          <a:ln w="3175">
            <a:solidFill>
              <a:schemeClr val="bg1">
                <a:lumMod val="75000"/>
              </a:schemeClr>
            </a:solidFill>
            <a:round/>
            <a:headEnd/>
            <a:tailEnd/>
          </a:ln>
        </p:spPr>
        <p:txBody>
          <a:bodyPr wrap="none" lIns="182824"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44" name="Freeform 78"/>
          <p:cNvSpPr>
            <a:spLocks noChangeAspect="1"/>
          </p:cNvSpPr>
          <p:nvPr/>
        </p:nvSpPr>
        <p:spPr bwMode="auto">
          <a:xfrm>
            <a:off x="4205290" y="2929731"/>
            <a:ext cx="647700" cy="322262"/>
          </a:xfrm>
          <a:custGeom>
            <a:avLst/>
            <a:gdLst>
              <a:gd name="T0" fmla="*/ 2147483647 w 828"/>
              <a:gd name="T1" fmla="*/ 2147483647 h 487"/>
              <a:gd name="T2" fmla="*/ 2147483647 w 828"/>
              <a:gd name="T3" fmla="*/ 2147483647 h 487"/>
              <a:gd name="T4" fmla="*/ 2147483647 w 828"/>
              <a:gd name="T5" fmla="*/ 2147483647 h 487"/>
              <a:gd name="T6" fmla="*/ 2147483647 w 828"/>
              <a:gd name="T7" fmla="*/ 2147483647 h 487"/>
              <a:gd name="T8" fmla="*/ 2147483647 w 828"/>
              <a:gd name="T9" fmla="*/ 2147483647 h 487"/>
              <a:gd name="T10" fmla="*/ 2147483647 w 828"/>
              <a:gd name="T11" fmla="*/ 2147483647 h 487"/>
              <a:gd name="T12" fmla="*/ 2147483647 w 828"/>
              <a:gd name="T13" fmla="*/ 2147483647 h 487"/>
              <a:gd name="T14" fmla="*/ 2147483647 w 828"/>
              <a:gd name="T15" fmla="*/ 2147483647 h 487"/>
              <a:gd name="T16" fmla="*/ 2147483647 w 828"/>
              <a:gd name="T17" fmla="*/ 2147483647 h 487"/>
              <a:gd name="T18" fmla="*/ 2147483647 w 828"/>
              <a:gd name="T19" fmla="*/ 2147483647 h 487"/>
              <a:gd name="T20" fmla="*/ 2147483647 w 828"/>
              <a:gd name="T21" fmla="*/ 2147483647 h 487"/>
              <a:gd name="T22" fmla="*/ 2147483647 w 828"/>
              <a:gd name="T23" fmla="*/ 2147483647 h 487"/>
              <a:gd name="T24" fmla="*/ 2147483647 w 828"/>
              <a:gd name="T25" fmla="*/ 2147483647 h 487"/>
              <a:gd name="T26" fmla="*/ 2147483647 w 828"/>
              <a:gd name="T27" fmla="*/ 2147483647 h 487"/>
              <a:gd name="T28" fmla="*/ 2147483647 w 828"/>
              <a:gd name="T29" fmla="*/ 2147483647 h 487"/>
              <a:gd name="T30" fmla="*/ 2147483647 w 828"/>
              <a:gd name="T31" fmla="*/ 2147483647 h 487"/>
              <a:gd name="T32" fmla="*/ 2147483647 w 828"/>
              <a:gd name="T33" fmla="*/ 2147483647 h 487"/>
              <a:gd name="T34" fmla="*/ 2147483647 w 828"/>
              <a:gd name="T35" fmla="*/ 2147483647 h 487"/>
              <a:gd name="T36" fmla="*/ 2147483647 w 828"/>
              <a:gd name="T37" fmla="*/ 2147483647 h 487"/>
              <a:gd name="T38" fmla="*/ 2147483647 w 828"/>
              <a:gd name="T39" fmla="*/ 2147483647 h 487"/>
              <a:gd name="T40" fmla="*/ 2147483647 w 828"/>
              <a:gd name="T41" fmla="*/ 2147483647 h 487"/>
              <a:gd name="T42" fmla="*/ 2147483647 w 828"/>
              <a:gd name="T43" fmla="*/ 2147483647 h 487"/>
              <a:gd name="T44" fmla="*/ 2147483647 w 828"/>
              <a:gd name="T45" fmla="*/ 2147483647 h 487"/>
              <a:gd name="T46" fmla="*/ 2147483647 w 828"/>
              <a:gd name="T47" fmla="*/ 2147483647 h 487"/>
              <a:gd name="T48" fmla="*/ 2147483647 w 828"/>
              <a:gd name="T49" fmla="*/ 0 h 487"/>
              <a:gd name="T50" fmla="*/ 2147483647 w 828"/>
              <a:gd name="T51" fmla="*/ 2147483647 h 487"/>
              <a:gd name="T52" fmla="*/ 2147483647 w 828"/>
              <a:gd name="T53" fmla="*/ 2147483647 h 487"/>
              <a:gd name="T54" fmla="*/ 2147483647 w 828"/>
              <a:gd name="T55" fmla="*/ 2147483647 h 487"/>
              <a:gd name="T56" fmla="*/ 2147483647 w 828"/>
              <a:gd name="T57" fmla="*/ 2147483647 h 487"/>
              <a:gd name="T58" fmla="*/ 2147483647 w 828"/>
              <a:gd name="T59" fmla="*/ 2147483647 h 487"/>
              <a:gd name="T60" fmla="*/ 2147483647 w 828"/>
              <a:gd name="T61" fmla="*/ 2147483647 h 487"/>
              <a:gd name="T62" fmla="*/ 2147483647 w 828"/>
              <a:gd name="T63" fmla="*/ 2147483647 h 487"/>
              <a:gd name="T64" fmla="*/ 2147483647 w 828"/>
              <a:gd name="T65" fmla="*/ 2147483647 h 487"/>
              <a:gd name="T66" fmla="*/ 2147483647 w 828"/>
              <a:gd name="T67" fmla="*/ 2147483647 h 487"/>
              <a:gd name="T68" fmla="*/ 2147483647 w 828"/>
              <a:gd name="T69" fmla="*/ 2147483647 h 487"/>
              <a:gd name="T70" fmla="*/ 2147483647 w 828"/>
              <a:gd name="T71" fmla="*/ 2147483647 h 487"/>
              <a:gd name="T72" fmla="*/ 2147483647 w 828"/>
              <a:gd name="T73" fmla="*/ 2147483647 h 487"/>
              <a:gd name="T74" fmla="*/ 2147483647 w 828"/>
              <a:gd name="T75" fmla="*/ 2147483647 h 487"/>
              <a:gd name="T76" fmla="*/ 0 w 828"/>
              <a:gd name="T77" fmla="*/ 2147483647 h 487"/>
              <a:gd name="T78" fmla="*/ 2147483647 w 828"/>
              <a:gd name="T79" fmla="*/ 2147483647 h 487"/>
              <a:gd name="T80" fmla="*/ 2147483647 w 828"/>
              <a:gd name="T81" fmla="*/ 2147483647 h 487"/>
              <a:gd name="T82" fmla="*/ 2147483647 w 828"/>
              <a:gd name="T83" fmla="*/ 2147483647 h 4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8"/>
              <a:gd name="T127" fmla="*/ 0 h 487"/>
              <a:gd name="T128" fmla="*/ 828 w 828"/>
              <a:gd name="T129" fmla="*/ 487 h 4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8" h="487">
                <a:moveTo>
                  <a:pt x="44" y="437"/>
                </a:moveTo>
                <a:lnTo>
                  <a:pt x="59" y="406"/>
                </a:lnTo>
                <a:lnTo>
                  <a:pt x="133" y="366"/>
                </a:lnTo>
                <a:lnTo>
                  <a:pt x="261" y="353"/>
                </a:lnTo>
                <a:lnTo>
                  <a:pt x="376" y="366"/>
                </a:lnTo>
                <a:lnTo>
                  <a:pt x="406" y="354"/>
                </a:lnTo>
                <a:lnTo>
                  <a:pt x="426" y="327"/>
                </a:lnTo>
                <a:lnTo>
                  <a:pt x="482" y="373"/>
                </a:lnTo>
                <a:lnTo>
                  <a:pt x="530" y="370"/>
                </a:lnTo>
                <a:lnTo>
                  <a:pt x="590" y="399"/>
                </a:lnTo>
                <a:lnTo>
                  <a:pt x="661" y="487"/>
                </a:lnTo>
                <a:lnTo>
                  <a:pt x="711" y="409"/>
                </a:lnTo>
                <a:lnTo>
                  <a:pt x="759" y="409"/>
                </a:lnTo>
                <a:lnTo>
                  <a:pt x="778" y="363"/>
                </a:lnTo>
                <a:lnTo>
                  <a:pt x="828" y="301"/>
                </a:lnTo>
                <a:lnTo>
                  <a:pt x="821" y="267"/>
                </a:lnTo>
                <a:lnTo>
                  <a:pt x="766" y="184"/>
                </a:lnTo>
                <a:lnTo>
                  <a:pt x="737" y="158"/>
                </a:lnTo>
                <a:lnTo>
                  <a:pt x="739" y="110"/>
                </a:lnTo>
                <a:lnTo>
                  <a:pt x="680" y="39"/>
                </a:lnTo>
                <a:lnTo>
                  <a:pt x="618" y="58"/>
                </a:lnTo>
                <a:lnTo>
                  <a:pt x="540" y="39"/>
                </a:lnTo>
                <a:lnTo>
                  <a:pt x="526" y="22"/>
                </a:lnTo>
                <a:lnTo>
                  <a:pt x="495" y="17"/>
                </a:lnTo>
                <a:lnTo>
                  <a:pt x="468" y="0"/>
                </a:lnTo>
                <a:lnTo>
                  <a:pt x="385" y="14"/>
                </a:lnTo>
                <a:lnTo>
                  <a:pt x="361" y="36"/>
                </a:lnTo>
                <a:lnTo>
                  <a:pt x="352" y="179"/>
                </a:lnTo>
                <a:lnTo>
                  <a:pt x="294" y="236"/>
                </a:lnTo>
                <a:lnTo>
                  <a:pt x="249" y="224"/>
                </a:lnTo>
                <a:lnTo>
                  <a:pt x="161" y="141"/>
                </a:lnTo>
                <a:lnTo>
                  <a:pt x="152" y="105"/>
                </a:lnTo>
                <a:lnTo>
                  <a:pt x="78" y="132"/>
                </a:lnTo>
                <a:lnTo>
                  <a:pt x="61" y="146"/>
                </a:lnTo>
                <a:lnTo>
                  <a:pt x="33" y="203"/>
                </a:lnTo>
                <a:lnTo>
                  <a:pt x="26" y="261"/>
                </a:lnTo>
                <a:lnTo>
                  <a:pt x="13" y="285"/>
                </a:lnTo>
                <a:lnTo>
                  <a:pt x="2" y="318"/>
                </a:lnTo>
                <a:lnTo>
                  <a:pt x="0" y="423"/>
                </a:lnTo>
                <a:lnTo>
                  <a:pt x="9" y="445"/>
                </a:lnTo>
                <a:lnTo>
                  <a:pt x="30" y="447"/>
                </a:lnTo>
                <a:lnTo>
                  <a:pt x="44" y="437"/>
                </a:lnTo>
                <a:close/>
              </a:path>
            </a:pathLst>
          </a:custGeom>
          <a:solidFill>
            <a:srgbClr val="C00000"/>
          </a:solidFill>
          <a:ln w="9525">
            <a:solidFill>
              <a:schemeClr val="bg1">
                <a:lumMod val="75000"/>
              </a:schemeClr>
            </a:solidFill>
            <a:miter lim="800000"/>
            <a:headEnd/>
            <a:tailEnd/>
          </a:ln>
          <a:extLst/>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45" name="Freeform 85"/>
          <p:cNvSpPr>
            <a:spLocks noChangeAspect="1"/>
          </p:cNvSpPr>
          <p:nvPr/>
        </p:nvSpPr>
        <p:spPr bwMode="auto">
          <a:xfrm>
            <a:off x="3611565" y="3409156"/>
            <a:ext cx="995362" cy="742950"/>
          </a:xfrm>
          <a:custGeom>
            <a:avLst/>
            <a:gdLst>
              <a:gd name="T0" fmla="*/ 2147483647 w 1275"/>
              <a:gd name="T1" fmla="*/ 2147483647 h 1119"/>
              <a:gd name="T2" fmla="*/ 2147483647 w 1275"/>
              <a:gd name="T3" fmla="*/ 2147483647 h 1119"/>
              <a:gd name="T4" fmla="*/ 2147483647 w 1275"/>
              <a:gd name="T5" fmla="*/ 2147483647 h 1119"/>
              <a:gd name="T6" fmla="*/ 2147483647 w 1275"/>
              <a:gd name="T7" fmla="*/ 2147483647 h 1119"/>
              <a:gd name="T8" fmla="*/ 2147483647 w 1275"/>
              <a:gd name="T9" fmla="*/ 2147483647 h 1119"/>
              <a:gd name="T10" fmla="*/ 2147483647 w 1275"/>
              <a:gd name="T11" fmla="*/ 2147483647 h 1119"/>
              <a:gd name="T12" fmla="*/ 2147483647 w 1275"/>
              <a:gd name="T13" fmla="*/ 2147483647 h 1119"/>
              <a:gd name="T14" fmla="*/ 2147483647 w 1275"/>
              <a:gd name="T15" fmla="*/ 2147483647 h 1119"/>
              <a:gd name="T16" fmla="*/ 2147483647 w 1275"/>
              <a:gd name="T17" fmla="*/ 2147483647 h 1119"/>
              <a:gd name="T18" fmla="*/ 2147483647 w 1275"/>
              <a:gd name="T19" fmla="*/ 2147483647 h 1119"/>
              <a:gd name="T20" fmla="*/ 2147483647 w 1275"/>
              <a:gd name="T21" fmla="*/ 2147483647 h 1119"/>
              <a:gd name="T22" fmla="*/ 2147483647 w 1275"/>
              <a:gd name="T23" fmla="*/ 2147483647 h 1119"/>
              <a:gd name="T24" fmla="*/ 2147483647 w 1275"/>
              <a:gd name="T25" fmla="*/ 2147483647 h 1119"/>
              <a:gd name="T26" fmla="*/ 2147483647 w 1275"/>
              <a:gd name="T27" fmla="*/ 2147483647 h 1119"/>
              <a:gd name="T28" fmla="*/ 2147483647 w 1275"/>
              <a:gd name="T29" fmla="*/ 2147483647 h 1119"/>
              <a:gd name="T30" fmla="*/ 2147483647 w 1275"/>
              <a:gd name="T31" fmla="*/ 2147483647 h 1119"/>
              <a:gd name="T32" fmla="*/ 2147483647 w 1275"/>
              <a:gd name="T33" fmla="*/ 2147483647 h 1119"/>
              <a:gd name="T34" fmla="*/ 2147483647 w 1275"/>
              <a:gd name="T35" fmla="*/ 2147483647 h 1119"/>
              <a:gd name="T36" fmla="*/ 2147483647 w 1275"/>
              <a:gd name="T37" fmla="*/ 2147483647 h 1119"/>
              <a:gd name="T38" fmla="*/ 2147483647 w 1275"/>
              <a:gd name="T39" fmla="*/ 2147483647 h 1119"/>
              <a:gd name="T40" fmla="*/ 2147483647 w 1275"/>
              <a:gd name="T41" fmla="*/ 2147483647 h 1119"/>
              <a:gd name="T42" fmla="*/ 2147483647 w 1275"/>
              <a:gd name="T43" fmla="*/ 2147483647 h 1119"/>
              <a:gd name="T44" fmla="*/ 2147483647 w 1275"/>
              <a:gd name="T45" fmla="*/ 2147483647 h 1119"/>
              <a:gd name="T46" fmla="*/ 2147483647 w 1275"/>
              <a:gd name="T47" fmla="*/ 2147483647 h 1119"/>
              <a:gd name="T48" fmla="*/ 2147483647 w 1275"/>
              <a:gd name="T49" fmla="*/ 2147483647 h 1119"/>
              <a:gd name="T50" fmla="*/ 2147483647 w 1275"/>
              <a:gd name="T51" fmla="*/ 2147483647 h 1119"/>
              <a:gd name="T52" fmla="*/ 2147483647 w 1275"/>
              <a:gd name="T53" fmla="*/ 2147483647 h 1119"/>
              <a:gd name="T54" fmla="*/ 2147483647 w 1275"/>
              <a:gd name="T55" fmla="*/ 2147483647 h 1119"/>
              <a:gd name="T56" fmla="*/ 2147483647 w 1275"/>
              <a:gd name="T57" fmla="*/ 2147483647 h 1119"/>
              <a:gd name="T58" fmla="*/ 2147483647 w 1275"/>
              <a:gd name="T59" fmla="*/ 2147483647 h 1119"/>
              <a:gd name="T60" fmla="*/ 2147483647 w 1275"/>
              <a:gd name="T61" fmla="*/ 2147483647 h 1119"/>
              <a:gd name="T62" fmla="*/ 2147483647 w 1275"/>
              <a:gd name="T63" fmla="*/ 2147483647 h 1119"/>
              <a:gd name="T64" fmla="*/ 2147483647 w 1275"/>
              <a:gd name="T65" fmla="*/ 2147483647 h 1119"/>
              <a:gd name="T66" fmla="*/ 2147483647 w 1275"/>
              <a:gd name="T67" fmla="*/ 2147483647 h 1119"/>
              <a:gd name="T68" fmla="*/ 2147483647 w 1275"/>
              <a:gd name="T69" fmla="*/ 0 h 1119"/>
              <a:gd name="T70" fmla="*/ 2147483647 w 1275"/>
              <a:gd name="T71" fmla="*/ 2147483647 h 1119"/>
              <a:gd name="T72" fmla="*/ 2147483647 w 1275"/>
              <a:gd name="T73" fmla="*/ 2147483647 h 1119"/>
              <a:gd name="T74" fmla="*/ 2147483647 w 1275"/>
              <a:gd name="T75" fmla="*/ 2147483647 h 1119"/>
              <a:gd name="T76" fmla="*/ 2147483647 w 1275"/>
              <a:gd name="T77" fmla="*/ 2147483647 h 1119"/>
              <a:gd name="T78" fmla="*/ 2147483647 w 1275"/>
              <a:gd name="T79" fmla="*/ 2147483647 h 1119"/>
              <a:gd name="T80" fmla="*/ 2147483647 w 1275"/>
              <a:gd name="T81" fmla="*/ 2147483647 h 1119"/>
              <a:gd name="T82" fmla="*/ 2147483647 w 1275"/>
              <a:gd name="T83" fmla="*/ 2147483647 h 11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75"/>
              <a:gd name="T127" fmla="*/ 0 h 1119"/>
              <a:gd name="T128" fmla="*/ 1275 w 1275"/>
              <a:gd name="T129" fmla="*/ 1119 h 11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75" h="1119">
                <a:moveTo>
                  <a:pt x="28" y="286"/>
                </a:moveTo>
                <a:lnTo>
                  <a:pt x="24" y="350"/>
                </a:lnTo>
                <a:lnTo>
                  <a:pt x="0" y="405"/>
                </a:lnTo>
                <a:lnTo>
                  <a:pt x="33" y="446"/>
                </a:lnTo>
                <a:lnTo>
                  <a:pt x="49" y="540"/>
                </a:lnTo>
                <a:lnTo>
                  <a:pt x="57" y="656"/>
                </a:lnTo>
                <a:lnTo>
                  <a:pt x="95" y="709"/>
                </a:lnTo>
                <a:lnTo>
                  <a:pt x="92" y="756"/>
                </a:lnTo>
                <a:lnTo>
                  <a:pt x="83" y="799"/>
                </a:lnTo>
                <a:lnTo>
                  <a:pt x="74" y="818"/>
                </a:lnTo>
                <a:lnTo>
                  <a:pt x="124" y="790"/>
                </a:lnTo>
                <a:lnTo>
                  <a:pt x="149" y="802"/>
                </a:lnTo>
                <a:lnTo>
                  <a:pt x="161" y="824"/>
                </a:lnTo>
                <a:lnTo>
                  <a:pt x="230" y="833"/>
                </a:lnTo>
                <a:lnTo>
                  <a:pt x="250" y="861"/>
                </a:lnTo>
                <a:lnTo>
                  <a:pt x="278" y="864"/>
                </a:lnTo>
                <a:lnTo>
                  <a:pt x="271" y="902"/>
                </a:lnTo>
                <a:lnTo>
                  <a:pt x="318" y="943"/>
                </a:lnTo>
                <a:lnTo>
                  <a:pt x="361" y="931"/>
                </a:lnTo>
                <a:lnTo>
                  <a:pt x="414" y="922"/>
                </a:lnTo>
                <a:lnTo>
                  <a:pt x="462" y="928"/>
                </a:lnTo>
                <a:lnTo>
                  <a:pt x="464" y="964"/>
                </a:lnTo>
                <a:lnTo>
                  <a:pt x="487" y="979"/>
                </a:lnTo>
                <a:lnTo>
                  <a:pt x="519" y="984"/>
                </a:lnTo>
                <a:lnTo>
                  <a:pt x="569" y="1052"/>
                </a:lnTo>
                <a:lnTo>
                  <a:pt x="644" y="1081"/>
                </a:lnTo>
                <a:lnTo>
                  <a:pt x="694" y="1062"/>
                </a:lnTo>
                <a:lnTo>
                  <a:pt x="714" y="1074"/>
                </a:lnTo>
                <a:lnTo>
                  <a:pt x="740" y="1096"/>
                </a:lnTo>
                <a:lnTo>
                  <a:pt x="757" y="1119"/>
                </a:lnTo>
                <a:lnTo>
                  <a:pt x="799" y="1110"/>
                </a:lnTo>
                <a:lnTo>
                  <a:pt x="819" y="1084"/>
                </a:lnTo>
                <a:lnTo>
                  <a:pt x="866" y="1082"/>
                </a:lnTo>
                <a:lnTo>
                  <a:pt x="892" y="1098"/>
                </a:lnTo>
                <a:lnTo>
                  <a:pt x="931" y="1069"/>
                </a:lnTo>
                <a:lnTo>
                  <a:pt x="995" y="1064"/>
                </a:lnTo>
                <a:lnTo>
                  <a:pt x="1021" y="1077"/>
                </a:lnTo>
                <a:lnTo>
                  <a:pt x="1071" y="1113"/>
                </a:lnTo>
                <a:lnTo>
                  <a:pt x="1095" y="1119"/>
                </a:lnTo>
                <a:lnTo>
                  <a:pt x="1132" y="1113"/>
                </a:lnTo>
                <a:lnTo>
                  <a:pt x="1123" y="1084"/>
                </a:lnTo>
                <a:lnTo>
                  <a:pt x="1157" y="953"/>
                </a:lnTo>
                <a:lnTo>
                  <a:pt x="1187" y="904"/>
                </a:lnTo>
                <a:lnTo>
                  <a:pt x="1268" y="828"/>
                </a:lnTo>
                <a:lnTo>
                  <a:pt x="1275" y="793"/>
                </a:lnTo>
                <a:lnTo>
                  <a:pt x="1257" y="761"/>
                </a:lnTo>
                <a:lnTo>
                  <a:pt x="1256" y="733"/>
                </a:lnTo>
                <a:lnTo>
                  <a:pt x="1230" y="709"/>
                </a:lnTo>
                <a:lnTo>
                  <a:pt x="1202" y="663"/>
                </a:lnTo>
                <a:lnTo>
                  <a:pt x="1194" y="633"/>
                </a:lnTo>
                <a:lnTo>
                  <a:pt x="1178" y="606"/>
                </a:lnTo>
                <a:lnTo>
                  <a:pt x="1176" y="513"/>
                </a:lnTo>
                <a:lnTo>
                  <a:pt x="1123" y="463"/>
                </a:lnTo>
                <a:lnTo>
                  <a:pt x="1144" y="432"/>
                </a:lnTo>
                <a:lnTo>
                  <a:pt x="1195" y="370"/>
                </a:lnTo>
                <a:lnTo>
                  <a:pt x="1188" y="296"/>
                </a:lnTo>
                <a:lnTo>
                  <a:pt x="1121" y="109"/>
                </a:lnTo>
                <a:lnTo>
                  <a:pt x="1066" y="60"/>
                </a:lnTo>
                <a:lnTo>
                  <a:pt x="1032" y="48"/>
                </a:lnTo>
                <a:lnTo>
                  <a:pt x="983" y="59"/>
                </a:lnTo>
                <a:lnTo>
                  <a:pt x="926" y="79"/>
                </a:lnTo>
                <a:lnTo>
                  <a:pt x="821" y="90"/>
                </a:lnTo>
                <a:lnTo>
                  <a:pt x="650" y="67"/>
                </a:lnTo>
                <a:lnTo>
                  <a:pt x="631" y="81"/>
                </a:lnTo>
                <a:lnTo>
                  <a:pt x="602" y="90"/>
                </a:lnTo>
                <a:lnTo>
                  <a:pt x="580" y="98"/>
                </a:lnTo>
                <a:lnTo>
                  <a:pt x="514" y="35"/>
                </a:lnTo>
                <a:lnTo>
                  <a:pt x="550" y="43"/>
                </a:lnTo>
                <a:lnTo>
                  <a:pt x="537" y="12"/>
                </a:lnTo>
                <a:lnTo>
                  <a:pt x="493" y="0"/>
                </a:lnTo>
                <a:lnTo>
                  <a:pt x="462" y="0"/>
                </a:lnTo>
                <a:lnTo>
                  <a:pt x="371" y="24"/>
                </a:lnTo>
                <a:lnTo>
                  <a:pt x="324" y="50"/>
                </a:lnTo>
                <a:lnTo>
                  <a:pt x="293" y="62"/>
                </a:lnTo>
                <a:lnTo>
                  <a:pt x="224" y="122"/>
                </a:lnTo>
                <a:lnTo>
                  <a:pt x="155" y="145"/>
                </a:lnTo>
                <a:lnTo>
                  <a:pt x="116" y="152"/>
                </a:lnTo>
                <a:lnTo>
                  <a:pt x="87" y="167"/>
                </a:lnTo>
                <a:lnTo>
                  <a:pt x="62" y="193"/>
                </a:lnTo>
                <a:lnTo>
                  <a:pt x="38" y="193"/>
                </a:lnTo>
                <a:lnTo>
                  <a:pt x="19" y="207"/>
                </a:lnTo>
                <a:lnTo>
                  <a:pt x="49" y="215"/>
                </a:lnTo>
                <a:lnTo>
                  <a:pt x="5" y="229"/>
                </a:lnTo>
                <a:lnTo>
                  <a:pt x="28" y="286"/>
                </a:lnTo>
                <a:close/>
              </a:path>
            </a:pathLst>
          </a:custGeom>
          <a:solidFill>
            <a:schemeClr val="bg1"/>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pitchFamily="-65" charset="-128"/>
              <a:cs typeface="Calibri" pitchFamily="34" charset="0"/>
            </a:endParaRPr>
          </a:p>
        </p:txBody>
      </p:sp>
      <p:sp>
        <p:nvSpPr>
          <p:cNvPr id="46" name="Freeform 80"/>
          <p:cNvSpPr>
            <a:spLocks noChangeAspect="1"/>
          </p:cNvSpPr>
          <p:nvPr/>
        </p:nvSpPr>
        <p:spPr bwMode="auto">
          <a:xfrm>
            <a:off x="4211640" y="3148806"/>
            <a:ext cx="522287" cy="344487"/>
          </a:xfrm>
          <a:custGeom>
            <a:avLst/>
            <a:gdLst>
              <a:gd name="T0" fmla="*/ 2147483647 w 664"/>
              <a:gd name="T1" fmla="*/ 2147483647 h 523"/>
              <a:gd name="T2" fmla="*/ 2147483647 w 664"/>
              <a:gd name="T3" fmla="*/ 2147483647 h 523"/>
              <a:gd name="T4" fmla="*/ 2147483647 w 664"/>
              <a:gd name="T5" fmla="*/ 2147483647 h 523"/>
              <a:gd name="T6" fmla="*/ 2147483647 w 664"/>
              <a:gd name="T7" fmla="*/ 2147483647 h 523"/>
              <a:gd name="T8" fmla="*/ 2147483647 w 664"/>
              <a:gd name="T9" fmla="*/ 2147483647 h 523"/>
              <a:gd name="T10" fmla="*/ 2147483647 w 664"/>
              <a:gd name="T11" fmla="*/ 2147483647 h 523"/>
              <a:gd name="T12" fmla="*/ 2147483647 w 664"/>
              <a:gd name="T13" fmla="*/ 2147483647 h 523"/>
              <a:gd name="T14" fmla="*/ 2147483647 w 664"/>
              <a:gd name="T15" fmla="*/ 2147483647 h 523"/>
              <a:gd name="T16" fmla="*/ 2147483647 w 664"/>
              <a:gd name="T17" fmla="*/ 2147483647 h 523"/>
              <a:gd name="T18" fmla="*/ 2147483647 w 664"/>
              <a:gd name="T19" fmla="*/ 2147483647 h 523"/>
              <a:gd name="T20" fmla="*/ 2147483647 w 664"/>
              <a:gd name="T21" fmla="*/ 2147483647 h 523"/>
              <a:gd name="T22" fmla="*/ 2147483647 w 664"/>
              <a:gd name="T23" fmla="*/ 2147483647 h 523"/>
              <a:gd name="T24" fmla="*/ 2147483647 w 664"/>
              <a:gd name="T25" fmla="*/ 2147483647 h 523"/>
              <a:gd name="T26" fmla="*/ 2147483647 w 664"/>
              <a:gd name="T27" fmla="*/ 2147483647 h 523"/>
              <a:gd name="T28" fmla="*/ 2147483647 w 664"/>
              <a:gd name="T29" fmla="*/ 2147483647 h 523"/>
              <a:gd name="T30" fmla="*/ 2147483647 w 664"/>
              <a:gd name="T31" fmla="*/ 2147483647 h 523"/>
              <a:gd name="T32" fmla="*/ 2147483647 w 664"/>
              <a:gd name="T33" fmla="*/ 2147483647 h 523"/>
              <a:gd name="T34" fmla="*/ 2147483647 w 664"/>
              <a:gd name="T35" fmla="*/ 2147483647 h 523"/>
              <a:gd name="T36" fmla="*/ 2147483647 w 664"/>
              <a:gd name="T37" fmla="*/ 2147483647 h 523"/>
              <a:gd name="T38" fmla="*/ 2147483647 w 664"/>
              <a:gd name="T39" fmla="*/ 2147483647 h 523"/>
              <a:gd name="T40" fmla="*/ 2147483647 w 664"/>
              <a:gd name="T41" fmla="*/ 0 h 523"/>
              <a:gd name="T42" fmla="*/ 2147483647 w 664"/>
              <a:gd name="T43" fmla="*/ 2147483647 h 523"/>
              <a:gd name="T44" fmla="*/ 2147483647 w 664"/>
              <a:gd name="T45" fmla="*/ 2147483647 h 523"/>
              <a:gd name="T46" fmla="*/ 2147483647 w 664"/>
              <a:gd name="T47" fmla="*/ 2147483647 h 523"/>
              <a:gd name="T48" fmla="*/ 2147483647 w 664"/>
              <a:gd name="T49" fmla="*/ 2147483647 h 523"/>
              <a:gd name="T50" fmla="*/ 2147483647 w 664"/>
              <a:gd name="T51" fmla="*/ 2147483647 h 523"/>
              <a:gd name="T52" fmla="*/ 2147483647 w 664"/>
              <a:gd name="T53" fmla="*/ 2147483647 h 523"/>
              <a:gd name="T54" fmla="*/ 0 w 664"/>
              <a:gd name="T55" fmla="*/ 2147483647 h 523"/>
              <a:gd name="T56" fmla="*/ 2147483647 w 664"/>
              <a:gd name="T57" fmla="*/ 2147483647 h 523"/>
              <a:gd name="T58" fmla="*/ 2147483647 w 664"/>
              <a:gd name="T59" fmla="*/ 2147483647 h 523"/>
              <a:gd name="T60" fmla="*/ 2147483647 w 664"/>
              <a:gd name="T61" fmla="*/ 2147483647 h 523"/>
              <a:gd name="T62" fmla="*/ 2147483647 w 664"/>
              <a:gd name="T63" fmla="*/ 2147483647 h 523"/>
              <a:gd name="T64" fmla="*/ 2147483647 w 664"/>
              <a:gd name="T65" fmla="*/ 2147483647 h 5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4"/>
              <a:gd name="T100" fmla="*/ 0 h 523"/>
              <a:gd name="T101" fmla="*/ 664 w 664"/>
              <a:gd name="T102" fmla="*/ 523 h 5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4" h="523">
                <a:moveTo>
                  <a:pt x="67" y="277"/>
                </a:moveTo>
                <a:lnTo>
                  <a:pt x="147" y="304"/>
                </a:lnTo>
                <a:lnTo>
                  <a:pt x="197" y="301"/>
                </a:lnTo>
                <a:lnTo>
                  <a:pt x="240" y="354"/>
                </a:lnTo>
                <a:lnTo>
                  <a:pt x="231" y="389"/>
                </a:lnTo>
                <a:lnTo>
                  <a:pt x="235" y="425"/>
                </a:lnTo>
                <a:lnTo>
                  <a:pt x="242" y="445"/>
                </a:lnTo>
                <a:lnTo>
                  <a:pt x="276" y="457"/>
                </a:lnTo>
                <a:lnTo>
                  <a:pt x="331" y="506"/>
                </a:lnTo>
                <a:lnTo>
                  <a:pt x="367" y="523"/>
                </a:lnTo>
                <a:lnTo>
                  <a:pt x="400" y="511"/>
                </a:lnTo>
                <a:lnTo>
                  <a:pt x="436" y="513"/>
                </a:lnTo>
                <a:lnTo>
                  <a:pt x="595" y="420"/>
                </a:lnTo>
                <a:lnTo>
                  <a:pt x="573" y="375"/>
                </a:lnTo>
                <a:lnTo>
                  <a:pt x="624" y="244"/>
                </a:lnTo>
                <a:lnTo>
                  <a:pt x="664" y="229"/>
                </a:lnTo>
                <a:lnTo>
                  <a:pt x="652" y="160"/>
                </a:lnTo>
                <a:lnTo>
                  <a:pt x="581" y="72"/>
                </a:lnTo>
                <a:lnTo>
                  <a:pt x="521" y="43"/>
                </a:lnTo>
                <a:lnTo>
                  <a:pt x="473" y="46"/>
                </a:lnTo>
                <a:lnTo>
                  <a:pt x="417" y="0"/>
                </a:lnTo>
                <a:lnTo>
                  <a:pt x="397" y="27"/>
                </a:lnTo>
                <a:lnTo>
                  <a:pt x="367" y="39"/>
                </a:lnTo>
                <a:lnTo>
                  <a:pt x="252" y="26"/>
                </a:lnTo>
                <a:lnTo>
                  <a:pt x="124" y="39"/>
                </a:lnTo>
                <a:lnTo>
                  <a:pt x="50" y="79"/>
                </a:lnTo>
                <a:lnTo>
                  <a:pt x="35" y="110"/>
                </a:lnTo>
                <a:lnTo>
                  <a:pt x="0" y="118"/>
                </a:lnTo>
                <a:lnTo>
                  <a:pt x="10" y="162"/>
                </a:lnTo>
                <a:lnTo>
                  <a:pt x="12" y="191"/>
                </a:lnTo>
                <a:lnTo>
                  <a:pt x="12" y="177"/>
                </a:lnTo>
                <a:lnTo>
                  <a:pt x="35" y="237"/>
                </a:lnTo>
                <a:lnTo>
                  <a:pt x="67" y="277"/>
                </a:lnTo>
                <a:close/>
              </a:path>
            </a:pathLst>
          </a:custGeom>
          <a:solidFill>
            <a:srgbClr val="C00000"/>
          </a:solidFill>
          <a:ln w="9525">
            <a:solidFill>
              <a:schemeClr val="bg1">
                <a:lumMod val="75000"/>
              </a:schemeClr>
            </a:solidFill>
            <a:miter lim="800000"/>
            <a:headEnd/>
            <a:tailEnd/>
          </a:ln>
          <a:extLst/>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47" name="Freeform 81" descr="Wide downward diagonal"/>
          <p:cNvSpPr>
            <a:spLocks noChangeAspect="1"/>
          </p:cNvSpPr>
          <p:nvPr/>
        </p:nvSpPr>
        <p:spPr bwMode="auto">
          <a:xfrm>
            <a:off x="3514727" y="4477543"/>
            <a:ext cx="352425" cy="207963"/>
          </a:xfrm>
          <a:custGeom>
            <a:avLst/>
            <a:gdLst>
              <a:gd name="T0" fmla="*/ 2147483647 w 443"/>
              <a:gd name="T1" fmla="*/ 2147483647 h 315"/>
              <a:gd name="T2" fmla="*/ 2147483647 w 443"/>
              <a:gd name="T3" fmla="*/ 2147483647 h 315"/>
              <a:gd name="T4" fmla="*/ 2147483647 w 443"/>
              <a:gd name="T5" fmla="*/ 2147483647 h 315"/>
              <a:gd name="T6" fmla="*/ 2147483647 w 443"/>
              <a:gd name="T7" fmla="*/ 2147483647 h 315"/>
              <a:gd name="T8" fmla="*/ 2147483647 w 443"/>
              <a:gd name="T9" fmla="*/ 2147483647 h 315"/>
              <a:gd name="T10" fmla="*/ 2147483647 w 443"/>
              <a:gd name="T11" fmla="*/ 2147483647 h 315"/>
              <a:gd name="T12" fmla="*/ 2147483647 w 443"/>
              <a:gd name="T13" fmla="*/ 2147483647 h 315"/>
              <a:gd name="T14" fmla="*/ 2147483647 w 443"/>
              <a:gd name="T15" fmla="*/ 2147483647 h 315"/>
              <a:gd name="T16" fmla="*/ 2147483647 w 443"/>
              <a:gd name="T17" fmla="*/ 2147483647 h 315"/>
              <a:gd name="T18" fmla="*/ 2147483647 w 443"/>
              <a:gd name="T19" fmla="*/ 2147483647 h 315"/>
              <a:gd name="T20" fmla="*/ 2147483647 w 443"/>
              <a:gd name="T21" fmla="*/ 2147483647 h 315"/>
              <a:gd name="T22" fmla="*/ 2147483647 w 443"/>
              <a:gd name="T23" fmla="*/ 2147483647 h 315"/>
              <a:gd name="T24" fmla="*/ 2147483647 w 443"/>
              <a:gd name="T25" fmla="*/ 2147483647 h 315"/>
              <a:gd name="T26" fmla="*/ 2147483647 w 443"/>
              <a:gd name="T27" fmla="*/ 2147483647 h 315"/>
              <a:gd name="T28" fmla="*/ 2147483647 w 443"/>
              <a:gd name="T29" fmla="*/ 2147483647 h 315"/>
              <a:gd name="T30" fmla="*/ 2147483647 w 443"/>
              <a:gd name="T31" fmla="*/ 2147483647 h 315"/>
              <a:gd name="T32" fmla="*/ 2147483647 w 443"/>
              <a:gd name="T33" fmla="*/ 2147483647 h 315"/>
              <a:gd name="T34" fmla="*/ 2147483647 w 443"/>
              <a:gd name="T35" fmla="*/ 2147483647 h 315"/>
              <a:gd name="T36" fmla="*/ 2147483647 w 443"/>
              <a:gd name="T37" fmla="*/ 2147483647 h 315"/>
              <a:gd name="T38" fmla="*/ 2147483647 w 443"/>
              <a:gd name="T39" fmla="*/ 2147483647 h 315"/>
              <a:gd name="T40" fmla="*/ 2147483647 w 443"/>
              <a:gd name="T41" fmla="*/ 2147483647 h 315"/>
              <a:gd name="T42" fmla="*/ 2147483647 w 443"/>
              <a:gd name="T43" fmla="*/ 2147483647 h 315"/>
              <a:gd name="T44" fmla="*/ 2147483647 w 443"/>
              <a:gd name="T45" fmla="*/ 2147483647 h 315"/>
              <a:gd name="T46" fmla="*/ 2147483647 w 443"/>
              <a:gd name="T47" fmla="*/ 2147483647 h 315"/>
              <a:gd name="T48" fmla="*/ 2147483647 w 443"/>
              <a:gd name="T49" fmla="*/ 2147483647 h 315"/>
              <a:gd name="T50" fmla="*/ 2147483647 w 443"/>
              <a:gd name="T51" fmla="*/ 2147483647 h 315"/>
              <a:gd name="T52" fmla="*/ 2147483647 w 443"/>
              <a:gd name="T53" fmla="*/ 2147483647 h 315"/>
              <a:gd name="T54" fmla="*/ 2147483647 w 443"/>
              <a:gd name="T55" fmla="*/ 2147483647 h 315"/>
              <a:gd name="T56" fmla="*/ 2147483647 w 443"/>
              <a:gd name="T57" fmla="*/ 2147483647 h 315"/>
              <a:gd name="T58" fmla="*/ 2147483647 w 443"/>
              <a:gd name="T59" fmla="*/ 2147483647 h 315"/>
              <a:gd name="T60" fmla="*/ 2147483647 w 443"/>
              <a:gd name="T61" fmla="*/ 0 h 315"/>
              <a:gd name="T62" fmla="*/ 2147483647 w 443"/>
              <a:gd name="T63" fmla="*/ 2147483647 h 315"/>
              <a:gd name="T64" fmla="*/ 2147483647 w 443"/>
              <a:gd name="T65" fmla="*/ 2147483647 h 315"/>
              <a:gd name="T66" fmla="*/ 2147483647 w 443"/>
              <a:gd name="T67" fmla="*/ 2147483647 h 315"/>
              <a:gd name="T68" fmla="*/ 2147483647 w 443"/>
              <a:gd name="T69" fmla="*/ 2147483647 h 315"/>
              <a:gd name="T70" fmla="*/ 2147483647 w 443"/>
              <a:gd name="T71" fmla="*/ 2147483647 h 315"/>
              <a:gd name="T72" fmla="*/ 2147483647 w 443"/>
              <a:gd name="T73" fmla="*/ 2147483647 h 315"/>
              <a:gd name="T74" fmla="*/ 2147483647 w 443"/>
              <a:gd name="T75" fmla="*/ 2147483647 h 315"/>
              <a:gd name="T76" fmla="*/ 2147483647 w 443"/>
              <a:gd name="T77" fmla="*/ 2147483647 h 315"/>
              <a:gd name="T78" fmla="*/ 2147483647 w 443"/>
              <a:gd name="T79" fmla="*/ 2147483647 h 315"/>
              <a:gd name="T80" fmla="*/ 2147483647 w 443"/>
              <a:gd name="T81" fmla="*/ 2147483647 h 315"/>
              <a:gd name="T82" fmla="*/ 0 w 443"/>
              <a:gd name="T83" fmla="*/ 2147483647 h 315"/>
              <a:gd name="T84" fmla="*/ 2147483647 w 443"/>
              <a:gd name="T85" fmla="*/ 2147483647 h 315"/>
              <a:gd name="T86" fmla="*/ 2147483647 w 443"/>
              <a:gd name="T87" fmla="*/ 2147483647 h 315"/>
              <a:gd name="T88" fmla="*/ 2147483647 w 443"/>
              <a:gd name="T89" fmla="*/ 2147483647 h 315"/>
              <a:gd name="T90" fmla="*/ 2147483647 w 443"/>
              <a:gd name="T91" fmla="*/ 2147483647 h 315"/>
              <a:gd name="T92" fmla="*/ 2147483647 w 443"/>
              <a:gd name="T93" fmla="*/ 2147483647 h 315"/>
              <a:gd name="T94" fmla="*/ 2147483647 w 443"/>
              <a:gd name="T95" fmla="*/ 2147483647 h 315"/>
              <a:gd name="T96" fmla="*/ 2147483647 w 443"/>
              <a:gd name="T97" fmla="*/ 2147483647 h 315"/>
              <a:gd name="T98" fmla="*/ 2147483647 w 443"/>
              <a:gd name="T99" fmla="*/ 2147483647 h 315"/>
              <a:gd name="T100" fmla="*/ 2147483647 w 443"/>
              <a:gd name="T101" fmla="*/ 2147483647 h 315"/>
              <a:gd name="T102" fmla="*/ 2147483647 w 443"/>
              <a:gd name="T103" fmla="*/ 2147483647 h 315"/>
              <a:gd name="T104" fmla="*/ 2147483647 w 443"/>
              <a:gd name="T105" fmla="*/ 2147483647 h 3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3"/>
              <a:gd name="T160" fmla="*/ 0 h 315"/>
              <a:gd name="T161" fmla="*/ 443 w 443"/>
              <a:gd name="T162" fmla="*/ 315 h 31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3" h="315">
                <a:moveTo>
                  <a:pt x="69" y="296"/>
                </a:moveTo>
                <a:lnTo>
                  <a:pt x="76" y="282"/>
                </a:lnTo>
                <a:lnTo>
                  <a:pt x="90" y="296"/>
                </a:lnTo>
                <a:lnTo>
                  <a:pt x="133" y="295"/>
                </a:lnTo>
                <a:lnTo>
                  <a:pt x="154" y="255"/>
                </a:lnTo>
                <a:lnTo>
                  <a:pt x="192" y="305"/>
                </a:lnTo>
                <a:lnTo>
                  <a:pt x="202" y="303"/>
                </a:lnTo>
                <a:lnTo>
                  <a:pt x="204" y="293"/>
                </a:lnTo>
                <a:lnTo>
                  <a:pt x="226" y="301"/>
                </a:lnTo>
                <a:lnTo>
                  <a:pt x="238" y="315"/>
                </a:lnTo>
                <a:lnTo>
                  <a:pt x="261" y="307"/>
                </a:lnTo>
                <a:lnTo>
                  <a:pt x="257" y="276"/>
                </a:lnTo>
                <a:lnTo>
                  <a:pt x="267" y="262"/>
                </a:lnTo>
                <a:lnTo>
                  <a:pt x="259" y="250"/>
                </a:lnTo>
                <a:lnTo>
                  <a:pt x="286" y="226"/>
                </a:lnTo>
                <a:lnTo>
                  <a:pt x="309" y="224"/>
                </a:lnTo>
                <a:lnTo>
                  <a:pt x="319" y="203"/>
                </a:lnTo>
                <a:lnTo>
                  <a:pt x="319" y="174"/>
                </a:lnTo>
                <a:lnTo>
                  <a:pt x="304" y="159"/>
                </a:lnTo>
                <a:lnTo>
                  <a:pt x="311" y="134"/>
                </a:lnTo>
                <a:lnTo>
                  <a:pt x="361" y="117"/>
                </a:lnTo>
                <a:lnTo>
                  <a:pt x="371" y="98"/>
                </a:lnTo>
                <a:lnTo>
                  <a:pt x="388" y="97"/>
                </a:lnTo>
                <a:lnTo>
                  <a:pt x="399" y="98"/>
                </a:lnTo>
                <a:lnTo>
                  <a:pt x="393" y="69"/>
                </a:lnTo>
                <a:lnTo>
                  <a:pt x="404" y="59"/>
                </a:lnTo>
                <a:lnTo>
                  <a:pt x="435" y="76"/>
                </a:lnTo>
                <a:lnTo>
                  <a:pt x="443" y="71"/>
                </a:lnTo>
                <a:lnTo>
                  <a:pt x="423" y="43"/>
                </a:lnTo>
                <a:lnTo>
                  <a:pt x="409" y="9"/>
                </a:lnTo>
                <a:lnTo>
                  <a:pt x="371" y="0"/>
                </a:lnTo>
                <a:lnTo>
                  <a:pt x="350" y="11"/>
                </a:lnTo>
                <a:lnTo>
                  <a:pt x="345" y="30"/>
                </a:lnTo>
                <a:lnTo>
                  <a:pt x="290" y="26"/>
                </a:lnTo>
                <a:lnTo>
                  <a:pt x="278" y="48"/>
                </a:lnTo>
                <a:lnTo>
                  <a:pt x="230" y="36"/>
                </a:lnTo>
                <a:lnTo>
                  <a:pt x="195" y="47"/>
                </a:lnTo>
                <a:lnTo>
                  <a:pt x="152" y="86"/>
                </a:lnTo>
                <a:lnTo>
                  <a:pt x="76" y="78"/>
                </a:lnTo>
                <a:lnTo>
                  <a:pt x="35" y="76"/>
                </a:lnTo>
                <a:lnTo>
                  <a:pt x="9" y="102"/>
                </a:lnTo>
                <a:lnTo>
                  <a:pt x="0" y="131"/>
                </a:lnTo>
                <a:lnTo>
                  <a:pt x="19" y="134"/>
                </a:lnTo>
                <a:lnTo>
                  <a:pt x="11" y="172"/>
                </a:lnTo>
                <a:lnTo>
                  <a:pt x="23" y="188"/>
                </a:lnTo>
                <a:lnTo>
                  <a:pt x="21" y="208"/>
                </a:lnTo>
                <a:lnTo>
                  <a:pt x="48" y="224"/>
                </a:lnTo>
                <a:lnTo>
                  <a:pt x="69" y="253"/>
                </a:lnTo>
                <a:lnTo>
                  <a:pt x="57" y="270"/>
                </a:lnTo>
                <a:lnTo>
                  <a:pt x="30" y="270"/>
                </a:lnTo>
                <a:lnTo>
                  <a:pt x="14" y="281"/>
                </a:lnTo>
                <a:lnTo>
                  <a:pt x="31" y="296"/>
                </a:lnTo>
                <a:lnTo>
                  <a:pt x="69" y="296"/>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48" name="Freeform 83"/>
          <p:cNvSpPr>
            <a:spLocks noChangeAspect="1" noEditPoints="1"/>
          </p:cNvSpPr>
          <p:nvPr/>
        </p:nvSpPr>
        <p:spPr bwMode="auto">
          <a:xfrm>
            <a:off x="4248152" y="2699543"/>
            <a:ext cx="498475" cy="274638"/>
          </a:xfrm>
          <a:custGeom>
            <a:avLst/>
            <a:gdLst>
              <a:gd name="T0" fmla="*/ 2147483647 w 639"/>
              <a:gd name="T1" fmla="*/ 2147483647 h 412"/>
              <a:gd name="T2" fmla="*/ 2147483647 w 639"/>
              <a:gd name="T3" fmla="*/ 2147483647 h 412"/>
              <a:gd name="T4" fmla="*/ 2147483647 w 639"/>
              <a:gd name="T5" fmla="*/ 2147483647 h 412"/>
              <a:gd name="T6" fmla="*/ 2147483647 w 639"/>
              <a:gd name="T7" fmla="*/ 2147483647 h 412"/>
              <a:gd name="T8" fmla="*/ 2147483647 w 639"/>
              <a:gd name="T9" fmla="*/ 2147483647 h 412"/>
              <a:gd name="T10" fmla="*/ 2147483647 w 639"/>
              <a:gd name="T11" fmla="*/ 2147483647 h 412"/>
              <a:gd name="T12" fmla="*/ 2147483647 w 639"/>
              <a:gd name="T13" fmla="*/ 2147483647 h 412"/>
              <a:gd name="T14" fmla="*/ 2147483647 w 639"/>
              <a:gd name="T15" fmla="*/ 0 h 412"/>
              <a:gd name="T16" fmla="*/ 2147483647 w 639"/>
              <a:gd name="T17" fmla="*/ 2147483647 h 412"/>
              <a:gd name="T18" fmla="*/ 2147483647 w 639"/>
              <a:gd name="T19" fmla="*/ 2147483647 h 412"/>
              <a:gd name="T20" fmla="*/ 2147483647 w 639"/>
              <a:gd name="T21" fmla="*/ 2147483647 h 412"/>
              <a:gd name="T22" fmla="*/ 2147483647 w 639"/>
              <a:gd name="T23" fmla="*/ 2147483647 h 412"/>
              <a:gd name="T24" fmla="*/ 2147483647 w 639"/>
              <a:gd name="T25" fmla="*/ 2147483647 h 412"/>
              <a:gd name="T26" fmla="*/ 2147483647 w 639"/>
              <a:gd name="T27" fmla="*/ 2147483647 h 412"/>
              <a:gd name="T28" fmla="*/ 2147483647 w 639"/>
              <a:gd name="T29" fmla="*/ 2147483647 h 412"/>
              <a:gd name="T30" fmla="*/ 2147483647 w 639"/>
              <a:gd name="T31" fmla="*/ 2147483647 h 412"/>
              <a:gd name="T32" fmla="*/ 2147483647 w 639"/>
              <a:gd name="T33" fmla="*/ 2147483647 h 412"/>
              <a:gd name="T34" fmla="*/ 2147483647 w 639"/>
              <a:gd name="T35" fmla="*/ 2147483647 h 412"/>
              <a:gd name="T36" fmla="*/ 2147483647 w 639"/>
              <a:gd name="T37" fmla="*/ 2147483647 h 412"/>
              <a:gd name="T38" fmla="*/ 2147483647 w 639"/>
              <a:gd name="T39" fmla="*/ 2147483647 h 412"/>
              <a:gd name="T40" fmla="*/ 2147483647 w 639"/>
              <a:gd name="T41" fmla="*/ 2147483647 h 412"/>
              <a:gd name="T42" fmla="*/ 2147483647 w 639"/>
              <a:gd name="T43" fmla="*/ 2147483647 h 412"/>
              <a:gd name="T44" fmla="*/ 2147483647 w 639"/>
              <a:gd name="T45" fmla="*/ 2147483647 h 412"/>
              <a:gd name="T46" fmla="*/ 2147483647 w 639"/>
              <a:gd name="T47" fmla="*/ 2147483647 h 412"/>
              <a:gd name="T48" fmla="*/ 2147483647 w 639"/>
              <a:gd name="T49" fmla="*/ 2147483647 h 412"/>
              <a:gd name="T50" fmla="*/ 2147483647 w 639"/>
              <a:gd name="T51" fmla="*/ 2147483647 h 412"/>
              <a:gd name="T52" fmla="*/ 2147483647 w 639"/>
              <a:gd name="T53" fmla="*/ 2147483647 h 412"/>
              <a:gd name="T54" fmla="*/ 2147483647 w 639"/>
              <a:gd name="T55" fmla="*/ 2147483647 h 412"/>
              <a:gd name="T56" fmla="*/ 2147483647 w 639"/>
              <a:gd name="T57" fmla="*/ 2147483647 h 412"/>
              <a:gd name="T58" fmla="*/ 2147483647 w 639"/>
              <a:gd name="T59" fmla="*/ 2147483647 h 412"/>
              <a:gd name="T60" fmla="*/ 2147483647 w 639"/>
              <a:gd name="T61" fmla="*/ 2147483647 h 412"/>
              <a:gd name="T62" fmla="*/ 2147483647 w 639"/>
              <a:gd name="T63" fmla="*/ 2147483647 h 412"/>
              <a:gd name="T64" fmla="*/ 2147483647 w 639"/>
              <a:gd name="T65" fmla="*/ 2147483647 h 412"/>
              <a:gd name="T66" fmla="*/ 2147483647 w 639"/>
              <a:gd name="T67" fmla="*/ 2147483647 h 412"/>
              <a:gd name="T68" fmla="*/ 2147483647 w 639"/>
              <a:gd name="T69" fmla="*/ 2147483647 h 412"/>
              <a:gd name="T70" fmla="*/ 0 w 639"/>
              <a:gd name="T71" fmla="*/ 2147483647 h 412"/>
              <a:gd name="T72" fmla="*/ 2147483647 w 639"/>
              <a:gd name="T73" fmla="*/ 2147483647 h 412"/>
              <a:gd name="T74" fmla="*/ 2147483647 w 639"/>
              <a:gd name="T75" fmla="*/ 2147483647 h 412"/>
              <a:gd name="T76" fmla="*/ 2147483647 w 639"/>
              <a:gd name="T77" fmla="*/ 2147483647 h 412"/>
              <a:gd name="T78" fmla="*/ 2147483647 w 639"/>
              <a:gd name="T79" fmla="*/ 2147483647 h 412"/>
              <a:gd name="T80" fmla="*/ 2147483647 w 639"/>
              <a:gd name="T81" fmla="*/ 2147483647 h 412"/>
              <a:gd name="T82" fmla="*/ 2147483647 w 639"/>
              <a:gd name="T83" fmla="*/ 2147483647 h 412"/>
              <a:gd name="T84" fmla="*/ 2147483647 w 639"/>
              <a:gd name="T85" fmla="*/ 2147483647 h 4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9"/>
              <a:gd name="T130" fmla="*/ 0 h 412"/>
              <a:gd name="T131" fmla="*/ 639 w 639"/>
              <a:gd name="T132" fmla="*/ 412 h 4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9" h="412">
                <a:moveTo>
                  <a:pt x="305" y="384"/>
                </a:moveTo>
                <a:lnTo>
                  <a:pt x="329" y="362"/>
                </a:lnTo>
                <a:lnTo>
                  <a:pt x="412" y="348"/>
                </a:lnTo>
                <a:lnTo>
                  <a:pt x="439" y="365"/>
                </a:lnTo>
                <a:lnTo>
                  <a:pt x="470" y="370"/>
                </a:lnTo>
                <a:lnTo>
                  <a:pt x="484" y="387"/>
                </a:lnTo>
                <a:lnTo>
                  <a:pt x="562" y="406"/>
                </a:lnTo>
                <a:lnTo>
                  <a:pt x="624" y="387"/>
                </a:lnTo>
                <a:lnTo>
                  <a:pt x="636" y="339"/>
                </a:lnTo>
                <a:lnTo>
                  <a:pt x="605" y="272"/>
                </a:lnTo>
                <a:lnTo>
                  <a:pt x="617" y="183"/>
                </a:lnTo>
                <a:lnTo>
                  <a:pt x="615" y="148"/>
                </a:lnTo>
                <a:lnTo>
                  <a:pt x="557" y="104"/>
                </a:lnTo>
                <a:lnTo>
                  <a:pt x="622" y="64"/>
                </a:lnTo>
                <a:lnTo>
                  <a:pt x="639" y="24"/>
                </a:lnTo>
                <a:lnTo>
                  <a:pt x="620" y="0"/>
                </a:lnTo>
                <a:lnTo>
                  <a:pt x="608" y="0"/>
                </a:lnTo>
                <a:lnTo>
                  <a:pt x="607" y="14"/>
                </a:lnTo>
                <a:lnTo>
                  <a:pt x="586" y="26"/>
                </a:lnTo>
                <a:lnTo>
                  <a:pt x="507" y="40"/>
                </a:lnTo>
                <a:lnTo>
                  <a:pt x="482" y="36"/>
                </a:lnTo>
                <a:lnTo>
                  <a:pt x="470" y="26"/>
                </a:lnTo>
                <a:lnTo>
                  <a:pt x="434" y="28"/>
                </a:lnTo>
                <a:lnTo>
                  <a:pt x="395" y="21"/>
                </a:lnTo>
                <a:lnTo>
                  <a:pt x="381" y="30"/>
                </a:lnTo>
                <a:lnTo>
                  <a:pt x="364" y="16"/>
                </a:lnTo>
                <a:lnTo>
                  <a:pt x="360" y="28"/>
                </a:lnTo>
                <a:lnTo>
                  <a:pt x="343" y="30"/>
                </a:lnTo>
                <a:lnTo>
                  <a:pt x="348" y="42"/>
                </a:lnTo>
                <a:lnTo>
                  <a:pt x="339" y="52"/>
                </a:lnTo>
                <a:lnTo>
                  <a:pt x="301" y="61"/>
                </a:lnTo>
                <a:lnTo>
                  <a:pt x="281" y="52"/>
                </a:lnTo>
                <a:lnTo>
                  <a:pt x="279" y="71"/>
                </a:lnTo>
                <a:lnTo>
                  <a:pt x="241" y="76"/>
                </a:lnTo>
                <a:lnTo>
                  <a:pt x="208" y="102"/>
                </a:lnTo>
                <a:lnTo>
                  <a:pt x="208" y="110"/>
                </a:lnTo>
                <a:lnTo>
                  <a:pt x="155" y="136"/>
                </a:lnTo>
                <a:lnTo>
                  <a:pt x="151" y="181"/>
                </a:lnTo>
                <a:lnTo>
                  <a:pt x="160" y="181"/>
                </a:lnTo>
                <a:lnTo>
                  <a:pt x="162" y="221"/>
                </a:lnTo>
                <a:lnTo>
                  <a:pt x="193" y="227"/>
                </a:lnTo>
                <a:lnTo>
                  <a:pt x="172" y="234"/>
                </a:lnTo>
                <a:lnTo>
                  <a:pt x="172" y="274"/>
                </a:lnTo>
                <a:lnTo>
                  <a:pt x="186" y="288"/>
                </a:lnTo>
                <a:lnTo>
                  <a:pt x="196" y="308"/>
                </a:lnTo>
                <a:lnTo>
                  <a:pt x="224" y="308"/>
                </a:lnTo>
                <a:lnTo>
                  <a:pt x="236" y="324"/>
                </a:lnTo>
                <a:lnTo>
                  <a:pt x="251" y="312"/>
                </a:lnTo>
                <a:lnTo>
                  <a:pt x="255" y="296"/>
                </a:lnTo>
                <a:lnTo>
                  <a:pt x="282" y="296"/>
                </a:lnTo>
                <a:lnTo>
                  <a:pt x="282" y="327"/>
                </a:lnTo>
                <a:lnTo>
                  <a:pt x="291" y="389"/>
                </a:lnTo>
                <a:lnTo>
                  <a:pt x="305" y="384"/>
                </a:lnTo>
                <a:close/>
                <a:moveTo>
                  <a:pt x="39" y="207"/>
                </a:moveTo>
                <a:lnTo>
                  <a:pt x="15" y="214"/>
                </a:lnTo>
                <a:lnTo>
                  <a:pt x="8" y="221"/>
                </a:lnTo>
                <a:lnTo>
                  <a:pt x="15" y="224"/>
                </a:lnTo>
                <a:lnTo>
                  <a:pt x="34" y="222"/>
                </a:lnTo>
                <a:lnTo>
                  <a:pt x="53" y="253"/>
                </a:lnTo>
                <a:lnTo>
                  <a:pt x="67" y="252"/>
                </a:lnTo>
                <a:lnTo>
                  <a:pt x="72" y="233"/>
                </a:lnTo>
                <a:lnTo>
                  <a:pt x="105" y="217"/>
                </a:lnTo>
                <a:lnTo>
                  <a:pt x="103" y="198"/>
                </a:lnTo>
                <a:lnTo>
                  <a:pt x="69" y="179"/>
                </a:lnTo>
                <a:lnTo>
                  <a:pt x="58" y="178"/>
                </a:lnTo>
                <a:lnTo>
                  <a:pt x="39" y="207"/>
                </a:lnTo>
                <a:close/>
                <a:moveTo>
                  <a:pt x="115" y="269"/>
                </a:moveTo>
                <a:lnTo>
                  <a:pt x="72" y="276"/>
                </a:lnTo>
                <a:lnTo>
                  <a:pt x="48" y="276"/>
                </a:lnTo>
                <a:lnTo>
                  <a:pt x="38" y="300"/>
                </a:lnTo>
                <a:lnTo>
                  <a:pt x="27" y="298"/>
                </a:lnTo>
                <a:lnTo>
                  <a:pt x="0" y="300"/>
                </a:lnTo>
                <a:lnTo>
                  <a:pt x="5" y="346"/>
                </a:lnTo>
                <a:lnTo>
                  <a:pt x="31" y="365"/>
                </a:lnTo>
                <a:lnTo>
                  <a:pt x="24" y="398"/>
                </a:lnTo>
                <a:lnTo>
                  <a:pt x="24" y="412"/>
                </a:lnTo>
                <a:lnTo>
                  <a:pt x="38" y="389"/>
                </a:lnTo>
                <a:lnTo>
                  <a:pt x="53" y="339"/>
                </a:lnTo>
                <a:lnTo>
                  <a:pt x="76" y="344"/>
                </a:lnTo>
                <a:lnTo>
                  <a:pt x="94" y="339"/>
                </a:lnTo>
                <a:lnTo>
                  <a:pt x="101" y="325"/>
                </a:lnTo>
                <a:lnTo>
                  <a:pt x="120" y="313"/>
                </a:lnTo>
                <a:lnTo>
                  <a:pt x="127" y="300"/>
                </a:lnTo>
                <a:lnTo>
                  <a:pt x="144" y="296"/>
                </a:lnTo>
                <a:lnTo>
                  <a:pt x="141" y="288"/>
                </a:lnTo>
                <a:lnTo>
                  <a:pt x="115" y="269"/>
                </a:lnTo>
                <a:close/>
              </a:path>
            </a:pathLst>
          </a:custGeom>
          <a:solidFill>
            <a:srgbClr val="C00000"/>
          </a:solidFill>
          <a:ln w="9525">
            <a:solidFill>
              <a:schemeClr val="bg1">
                <a:lumMod val="75000"/>
              </a:schemeClr>
            </a:solidFill>
            <a:miter lim="800000"/>
            <a:headEnd/>
            <a:tailEnd/>
          </a:ln>
          <a:extLst/>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49" name="Freeform 84"/>
          <p:cNvSpPr>
            <a:spLocks noChangeAspect="1"/>
          </p:cNvSpPr>
          <p:nvPr/>
        </p:nvSpPr>
        <p:spPr bwMode="auto">
          <a:xfrm>
            <a:off x="3887790" y="4110831"/>
            <a:ext cx="573087" cy="254000"/>
          </a:xfrm>
          <a:custGeom>
            <a:avLst/>
            <a:gdLst>
              <a:gd name="T0" fmla="*/ 2147483647 w 731"/>
              <a:gd name="T1" fmla="*/ 2147483647 h 373"/>
              <a:gd name="T2" fmla="*/ 2147483647 w 731"/>
              <a:gd name="T3" fmla="*/ 2147483647 h 373"/>
              <a:gd name="T4" fmla="*/ 2147483647 w 731"/>
              <a:gd name="T5" fmla="*/ 2147483647 h 373"/>
              <a:gd name="T6" fmla="*/ 2147483647 w 731"/>
              <a:gd name="T7" fmla="*/ 2147483647 h 373"/>
              <a:gd name="T8" fmla="*/ 2147483647 w 731"/>
              <a:gd name="T9" fmla="*/ 2147483647 h 373"/>
              <a:gd name="T10" fmla="*/ 2147483647 w 731"/>
              <a:gd name="T11" fmla="*/ 2147483647 h 373"/>
              <a:gd name="T12" fmla="*/ 2147483647 w 731"/>
              <a:gd name="T13" fmla="*/ 2147483647 h 373"/>
              <a:gd name="T14" fmla="*/ 2147483647 w 731"/>
              <a:gd name="T15" fmla="*/ 2147483647 h 373"/>
              <a:gd name="T16" fmla="*/ 2147483647 w 731"/>
              <a:gd name="T17" fmla="*/ 2147483647 h 373"/>
              <a:gd name="T18" fmla="*/ 2147483647 w 731"/>
              <a:gd name="T19" fmla="*/ 2147483647 h 373"/>
              <a:gd name="T20" fmla="*/ 2147483647 w 731"/>
              <a:gd name="T21" fmla="*/ 2147483647 h 373"/>
              <a:gd name="T22" fmla="*/ 2147483647 w 731"/>
              <a:gd name="T23" fmla="*/ 0 h 373"/>
              <a:gd name="T24" fmla="*/ 2147483647 w 731"/>
              <a:gd name="T25" fmla="*/ 2147483647 h 373"/>
              <a:gd name="T26" fmla="*/ 2147483647 w 731"/>
              <a:gd name="T27" fmla="*/ 2147483647 h 373"/>
              <a:gd name="T28" fmla="*/ 2147483647 w 731"/>
              <a:gd name="T29" fmla="*/ 2147483647 h 373"/>
              <a:gd name="T30" fmla="*/ 2147483647 w 731"/>
              <a:gd name="T31" fmla="*/ 2147483647 h 373"/>
              <a:gd name="T32" fmla="*/ 2147483647 w 731"/>
              <a:gd name="T33" fmla="*/ 2147483647 h 373"/>
              <a:gd name="T34" fmla="*/ 2147483647 w 731"/>
              <a:gd name="T35" fmla="*/ 2147483647 h 373"/>
              <a:gd name="T36" fmla="*/ 2147483647 w 731"/>
              <a:gd name="T37" fmla="*/ 2147483647 h 373"/>
              <a:gd name="T38" fmla="*/ 2147483647 w 731"/>
              <a:gd name="T39" fmla="*/ 2147483647 h 373"/>
              <a:gd name="T40" fmla="*/ 2147483647 w 731"/>
              <a:gd name="T41" fmla="*/ 2147483647 h 373"/>
              <a:gd name="T42" fmla="*/ 2147483647 w 731"/>
              <a:gd name="T43" fmla="*/ 2147483647 h 373"/>
              <a:gd name="T44" fmla="*/ 2147483647 w 731"/>
              <a:gd name="T45" fmla="*/ 2147483647 h 373"/>
              <a:gd name="T46" fmla="*/ 2147483647 w 731"/>
              <a:gd name="T47" fmla="*/ 2147483647 h 373"/>
              <a:gd name="T48" fmla="*/ 2147483647 w 731"/>
              <a:gd name="T49" fmla="*/ 2147483647 h 373"/>
              <a:gd name="T50" fmla="*/ 2147483647 w 731"/>
              <a:gd name="T51" fmla="*/ 2147483647 h 373"/>
              <a:gd name="T52" fmla="*/ 2147483647 w 731"/>
              <a:gd name="T53" fmla="*/ 2147483647 h 373"/>
              <a:gd name="T54" fmla="*/ 0 w 731"/>
              <a:gd name="T55" fmla="*/ 2147483647 h 373"/>
              <a:gd name="T56" fmla="*/ 2147483647 w 731"/>
              <a:gd name="T57" fmla="*/ 2147483647 h 373"/>
              <a:gd name="T58" fmla="*/ 2147483647 w 731"/>
              <a:gd name="T59" fmla="*/ 2147483647 h 373"/>
              <a:gd name="T60" fmla="*/ 2147483647 w 731"/>
              <a:gd name="T61" fmla="*/ 2147483647 h 373"/>
              <a:gd name="T62" fmla="*/ 2147483647 w 731"/>
              <a:gd name="T63" fmla="*/ 2147483647 h 373"/>
              <a:gd name="T64" fmla="*/ 2147483647 w 731"/>
              <a:gd name="T65" fmla="*/ 2147483647 h 373"/>
              <a:gd name="T66" fmla="*/ 2147483647 w 731"/>
              <a:gd name="T67" fmla="*/ 2147483647 h 373"/>
              <a:gd name="T68" fmla="*/ 2147483647 w 731"/>
              <a:gd name="T69" fmla="*/ 2147483647 h 373"/>
              <a:gd name="T70" fmla="*/ 2147483647 w 731"/>
              <a:gd name="T71" fmla="*/ 2147483647 h 373"/>
              <a:gd name="T72" fmla="*/ 2147483647 w 731"/>
              <a:gd name="T73" fmla="*/ 2147483647 h 373"/>
              <a:gd name="T74" fmla="*/ 2147483647 w 731"/>
              <a:gd name="T75" fmla="*/ 2147483647 h 373"/>
              <a:gd name="T76" fmla="*/ 2147483647 w 731"/>
              <a:gd name="T77" fmla="*/ 2147483647 h 373"/>
              <a:gd name="T78" fmla="*/ 2147483647 w 731"/>
              <a:gd name="T79" fmla="*/ 2147483647 h 373"/>
              <a:gd name="T80" fmla="*/ 2147483647 w 731"/>
              <a:gd name="T81" fmla="*/ 2147483647 h 373"/>
              <a:gd name="T82" fmla="*/ 2147483647 w 731"/>
              <a:gd name="T83" fmla="*/ 2147483647 h 373"/>
              <a:gd name="T84" fmla="*/ 2147483647 w 731"/>
              <a:gd name="T85" fmla="*/ 2147483647 h 373"/>
              <a:gd name="T86" fmla="*/ 2147483647 w 731"/>
              <a:gd name="T87" fmla="*/ 2147483647 h 373"/>
              <a:gd name="T88" fmla="*/ 2147483647 w 731"/>
              <a:gd name="T89" fmla="*/ 2147483647 h 373"/>
              <a:gd name="T90" fmla="*/ 2147483647 w 731"/>
              <a:gd name="T91" fmla="*/ 2147483647 h 373"/>
              <a:gd name="T92" fmla="*/ 2147483647 w 731"/>
              <a:gd name="T93" fmla="*/ 2147483647 h 373"/>
              <a:gd name="T94" fmla="*/ 2147483647 w 731"/>
              <a:gd name="T95" fmla="*/ 2147483647 h 373"/>
              <a:gd name="T96" fmla="*/ 2147483647 w 731"/>
              <a:gd name="T97" fmla="*/ 2147483647 h 3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1"/>
              <a:gd name="T148" fmla="*/ 0 h 373"/>
              <a:gd name="T149" fmla="*/ 731 w 731"/>
              <a:gd name="T150" fmla="*/ 373 h 3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1" h="373">
                <a:moveTo>
                  <a:pt x="657" y="15"/>
                </a:moveTo>
                <a:lnTo>
                  <a:pt x="631" y="2"/>
                </a:lnTo>
                <a:lnTo>
                  <a:pt x="569" y="7"/>
                </a:lnTo>
                <a:lnTo>
                  <a:pt x="545" y="20"/>
                </a:lnTo>
                <a:lnTo>
                  <a:pt x="528" y="36"/>
                </a:lnTo>
                <a:lnTo>
                  <a:pt x="502" y="20"/>
                </a:lnTo>
                <a:lnTo>
                  <a:pt x="455" y="22"/>
                </a:lnTo>
                <a:lnTo>
                  <a:pt x="435" y="48"/>
                </a:lnTo>
                <a:lnTo>
                  <a:pt x="393" y="57"/>
                </a:lnTo>
                <a:lnTo>
                  <a:pt x="376" y="34"/>
                </a:lnTo>
                <a:lnTo>
                  <a:pt x="350" y="12"/>
                </a:lnTo>
                <a:lnTo>
                  <a:pt x="330" y="0"/>
                </a:lnTo>
                <a:lnTo>
                  <a:pt x="280" y="19"/>
                </a:lnTo>
                <a:lnTo>
                  <a:pt x="252" y="8"/>
                </a:lnTo>
                <a:lnTo>
                  <a:pt x="235" y="24"/>
                </a:lnTo>
                <a:lnTo>
                  <a:pt x="209" y="24"/>
                </a:lnTo>
                <a:lnTo>
                  <a:pt x="185" y="62"/>
                </a:lnTo>
                <a:lnTo>
                  <a:pt x="164" y="67"/>
                </a:lnTo>
                <a:lnTo>
                  <a:pt x="161" y="79"/>
                </a:lnTo>
                <a:lnTo>
                  <a:pt x="159" y="110"/>
                </a:lnTo>
                <a:lnTo>
                  <a:pt x="147" y="131"/>
                </a:lnTo>
                <a:lnTo>
                  <a:pt x="126" y="136"/>
                </a:lnTo>
                <a:lnTo>
                  <a:pt x="126" y="153"/>
                </a:lnTo>
                <a:lnTo>
                  <a:pt x="97" y="177"/>
                </a:lnTo>
                <a:lnTo>
                  <a:pt x="59" y="182"/>
                </a:lnTo>
                <a:lnTo>
                  <a:pt x="45" y="174"/>
                </a:lnTo>
                <a:lnTo>
                  <a:pt x="28" y="172"/>
                </a:lnTo>
                <a:lnTo>
                  <a:pt x="0" y="225"/>
                </a:lnTo>
                <a:lnTo>
                  <a:pt x="16" y="279"/>
                </a:lnTo>
                <a:lnTo>
                  <a:pt x="35" y="311"/>
                </a:lnTo>
                <a:lnTo>
                  <a:pt x="67" y="328"/>
                </a:lnTo>
                <a:lnTo>
                  <a:pt x="129" y="373"/>
                </a:lnTo>
                <a:lnTo>
                  <a:pt x="212" y="366"/>
                </a:lnTo>
                <a:lnTo>
                  <a:pt x="228" y="365"/>
                </a:lnTo>
                <a:lnTo>
                  <a:pt x="259" y="315"/>
                </a:lnTo>
                <a:lnTo>
                  <a:pt x="333" y="289"/>
                </a:lnTo>
                <a:lnTo>
                  <a:pt x="371" y="265"/>
                </a:lnTo>
                <a:lnTo>
                  <a:pt x="412" y="275"/>
                </a:lnTo>
                <a:lnTo>
                  <a:pt x="469" y="248"/>
                </a:lnTo>
                <a:lnTo>
                  <a:pt x="480" y="218"/>
                </a:lnTo>
                <a:lnTo>
                  <a:pt x="519" y="193"/>
                </a:lnTo>
                <a:lnTo>
                  <a:pt x="561" y="194"/>
                </a:lnTo>
                <a:lnTo>
                  <a:pt x="590" y="186"/>
                </a:lnTo>
                <a:lnTo>
                  <a:pt x="630" y="193"/>
                </a:lnTo>
                <a:lnTo>
                  <a:pt x="671" y="215"/>
                </a:lnTo>
                <a:lnTo>
                  <a:pt x="702" y="205"/>
                </a:lnTo>
                <a:lnTo>
                  <a:pt x="731" y="57"/>
                </a:lnTo>
                <a:lnTo>
                  <a:pt x="707" y="51"/>
                </a:lnTo>
                <a:lnTo>
                  <a:pt x="657" y="15"/>
                </a:lnTo>
                <a:close/>
              </a:path>
            </a:pathLst>
          </a:custGeom>
          <a:solidFill>
            <a:schemeClr val="bg1"/>
          </a:solidFill>
          <a:ln w="9525">
            <a:solidFill>
              <a:schemeClr val="bg1">
                <a:lumMod val="75000"/>
              </a:schemeClr>
            </a:solidFill>
            <a:miter lim="800000"/>
            <a:headEnd/>
            <a:tailEnd/>
          </a:ln>
          <a:extLst/>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50" name="Freeform 88"/>
          <p:cNvSpPr>
            <a:spLocks noChangeAspect="1"/>
          </p:cNvSpPr>
          <p:nvPr/>
        </p:nvSpPr>
        <p:spPr bwMode="auto">
          <a:xfrm>
            <a:off x="693740" y="4791868"/>
            <a:ext cx="546100" cy="692150"/>
          </a:xfrm>
          <a:custGeom>
            <a:avLst/>
            <a:gdLst>
              <a:gd name="T0" fmla="*/ 2147483647 w 645"/>
              <a:gd name="T1" fmla="*/ 2147483647 h 1041"/>
              <a:gd name="T2" fmla="*/ 2147483647 w 645"/>
              <a:gd name="T3" fmla="*/ 2147483647 h 1041"/>
              <a:gd name="T4" fmla="*/ 2147483647 w 645"/>
              <a:gd name="T5" fmla="*/ 2147483647 h 1041"/>
              <a:gd name="T6" fmla="*/ 2147483647 w 645"/>
              <a:gd name="T7" fmla="*/ 2147483647 h 1041"/>
              <a:gd name="T8" fmla="*/ 2147483647 w 645"/>
              <a:gd name="T9" fmla="*/ 2147483647 h 1041"/>
              <a:gd name="T10" fmla="*/ 2147483647 w 645"/>
              <a:gd name="T11" fmla="*/ 2147483647 h 1041"/>
              <a:gd name="T12" fmla="*/ 2147483647 w 645"/>
              <a:gd name="T13" fmla="*/ 2147483647 h 1041"/>
              <a:gd name="T14" fmla="*/ 2147483647 w 645"/>
              <a:gd name="T15" fmla="*/ 2147483647 h 1041"/>
              <a:gd name="T16" fmla="*/ 2147483647 w 645"/>
              <a:gd name="T17" fmla="*/ 2147483647 h 1041"/>
              <a:gd name="T18" fmla="*/ 2147483647 w 645"/>
              <a:gd name="T19" fmla="*/ 2147483647 h 1041"/>
              <a:gd name="T20" fmla="*/ 2147483647 w 645"/>
              <a:gd name="T21" fmla="*/ 2147483647 h 1041"/>
              <a:gd name="T22" fmla="*/ 2147483647 w 645"/>
              <a:gd name="T23" fmla="*/ 2147483647 h 1041"/>
              <a:gd name="T24" fmla="*/ 2147483647 w 645"/>
              <a:gd name="T25" fmla="*/ 2147483647 h 1041"/>
              <a:gd name="T26" fmla="*/ 2147483647 w 645"/>
              <a:gd name="T27" fmla="*/ 2147483647 h 1041"/>
              <a:gd name="T28" fmla="*/ 2147483647 w 645"/>
              <a:gd name="T29" fmla="*/ 2147483647 h 1041"/>
              <a:gd name="T30" fmla="*/ 2147483647 w 645"/>
              <a:gd name="T31" fmla="*/ 2147483647 h 1041"/>
              <a:gd name="T32" fmla="*/ 2147483647 w 645"/>
              <a:gd name="T33" fmla="*/ 2147483647 h 1041"/>
              <a:gd name="T34" fmla="*/ 2147483647 w 645"/>
              <a:gd name="T35" fmla="*/ 2147483647 h 1041"/>
              <a:gd name="T36" fmla="*/ 2147483647 w 645"/>
              <a:gd name="T37" fmla="*/ 2147483647 h 1041"/>
              <a:gd name="T38" fmla="*/ 2147483647 w 645"/>
              <a:gd name="T39" fmla="*/ 2147483647 h 1041"/>
              <a:gd name="T40" fmla="*/ 2147483647 w 645"/>
              <a:gd name="T41" fmla="*/ 2147483647 h 1041"/>
              <a:gd name="T42" fmla="*/ 2147483647 w 645"/>
              <a:gd name="T43" fmla="*/ 2147483647 h 1041"/>
              <a:gd name="T44" fmla="*/ 2147483647 w 645"/>
              <a:gd name="T45" fmla="*/ 2147483647 h 1041"/>
              <a:gd name="T46" fmla="*/ 2147483647 w 645"/>
              <a:gd name="T47" fmla="*/ 2147483647 h 1041"/>
              <a:gd name="T48" fmla="*/ 2147483647 w 645"/>
              <a:gd name="T49" fmla="*/ 2147483647 h 1041"/>
              <a:gd name="T50" fmla="*/ 2147483647 w 645"/>
              <a:gd name="T51" fmla="*/ 2147483647 h 1041"/>
              <a:gd name="T52" fmla="*/ 2147483647 w 645"/>
              <a:gd name="T53" fmla="*/ 2147483647 h 1041"/>
              <a:gd name="T54" fmla="*/ 2147483647 w 645"/>
              <a:gd name="T55" fmla="*/ 2147483647 h 1041"/>
              <a:gd name="T56" fmla="*/ 2147483647 w 645"/>
              <a:gd name="T57" fmla="*/ 2147483647 h 1041"/>
              <a:gd name="T58" fmla="*/ 2147483647 w 645"/>
              <a:gd name="T59" fmla="*/ 2147483647 h 1041"/>
              <a:gd name="T60" fmla="*/ 2147483647 w 645"/>
              <a:gd name="T61" fmla="*/ 2147483647 h 1041"/>
              <a:gd name="T62" fmla="*/ 2147483647 w 645"/>
              <a:gd name="T63" fmla="*/ 2147483647 h 1041"/>
              <a:gd name="T64" fmla="*/ 2147483647 w 645"/>
              <a:gd name="T65" fmla="*/ 2147483647 h 10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5"/>
              <a:gd name="T100" fmla="*/ 0 h 1041"/>
              <a:gd name="T101" fmla="*/ 645 w 645"/>
              <a:gd name="T102" fmla="*/ 1041 h 10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5" h="1041">
                <a:moveTo>
                  <a:pt x="254" y="940"/>
                </a:moveTo>
                <a:lnTo>
                  <a:pt x="356" y="872"/>
                </a:lnTo>
                <a:lnTo>
                  <a:pt x="356" y="836"/>
                </a:lnTo>
                <a:lnTo>
                  <a:pt x="337" y="800"/>
                </a:lnTo>
                <a:lnTo>
                  <a:pt x="335" y="759"/>
                </a:lnTo>
                <a:lnTo>
                  <a:pt x="347" y="718"/>
                </a:lnTo>
                <a:lnTo>
                  <a:pt x="376" y="688"/>
                </a:lnTo>
                <a:lnTo>
                  <a:pt x="394" y="664"/>
                </a:lnTo>
                <a:lnTo>
                  <a:pt x="390" y="647"/>
                </a:lnTo>
                <a:lnTo>
                  <a:pt x="369" y="587"/>
                </a:lnTo>
                <a:lnTo>
                  <a:pt x="371" y="539"/>
                </a:lnTo>
                <a:lnTo>
                  <a:pt x="400" y="525"/>
                </a:lnTo>
                <a:lnTo>
                  <a:pt x="433" y="525"/>
                </a:lnTo>
                <a:lnTo>
                  <a:pt x="468" y="499"/>
                </a:lnTo>
                <a:lnTo>
                  <a:pt x="476" y="472"/>
                </a:lnTo>
                <a:lnTo>
                  <a:pt x="464" y="439"/>
                </a:lnTo>
                <a:lnTo>
                  <a:pt x="497" y="380"/>
                </a:lnTo>
                <a:lnTo>
                  <a:pt x="523" y="303"/>
                </a:lnTo>
                <a:lnTo>
                  <a:pt x="535" y="277"/>
                </a:lnTo>
                <a:lnTo>
                  <a:pt x="607" y="231"/>
                </a:lnTo>
                <a:lnTo>
                  <a:pt x="638" y="198"/>
                </a:lnTo>
                <a:lnTo>
                  <a:pt x="645" y="174"/>
                </a:lnTo>
                <a:lnTo>
                  <a:pt x="630" y="145"/>
                </a:lnTo>
                <a:lnTo>
                  <a:pt x="621" y="112"/>
                </a:lnTo>
                <a:lnTo>
                  <a:pt x="537" y="79"/>
                </a:lnTo>
                <a:lnTo>
                  <a:pt x="497" y="88"/>
                </a:lnTo>
                <a:lnTo>
                  <a:pt x="435" y="62"/>
                </a:lnTo>
                <a:lnTo>
                  <a:pt x="399" y="57"/>
                </a:lnTo>
                <a:lnTo>
                  <a:pt x="383" y="38"/>
                </a:lnTo>
                <a:lnTo>
                  <a:pt x="388" y="4"/>
                </a:lnTo>
                <a:lnTo>
                  <a:pt x="350" y="0"/>
                </a:lnTo>
                <a:lnTo>
                  <a:pt x="307" y="4"/>
                </a:lnTo>
                <a:lnTo>
                  <a:pt x="276" y="26"/>
                </a:lnTo>
                <a:lnTo>
                  <a:pt x="264" y="158"/>
                </a:lnTo>
                <a:lnTo>
                  <a:pt x="261" y="189"/>
                </a:lnTo>
                <a:lnTo>
                  <a:pt x="245" y="207"/>
                </a:lnTo>
                <a:lnTo>
                  <a:pt x="218" y="267"/>
                </a:lnTo>
                <a:lnTo>
                  <a:pt x="202" y="289"/>
                </a:lnTo>
                <a:lnTo>
                  <a:pt x="181" y="334"/>
                </a:lnTo>
                <a:lnTo>
                  <a:pt x="150" y="403"/>
                </a:lnTo>
                <a:lnTo>
                  <a:pt x="121" y="449"/>
                </a:lnTo>
                <a:lnTo>
                  <a:pt x="95" y="480"/>
                </a:lnTo>
                <a:lnTo>
                  <a:pt x="47" y="521"/>
                </a:lnTo>
                <a:lnTo>
                  <a:pt x="33" y="573"/>
                </a:lnTo>
                <a:lnTo>
                  <a:pt x="11" y="611"/>
                </a:lnTo>
                <a:lnTo>
                  <a:pt x="30" y="644"/>
                </a:lnTo>
                <a:lnTo>
                  <a:pt x="44" y="699"/>
                </a:lnTo>
                <a:lnTo>
                  <a:pt x="66" y="695"/>
                </a:lnTo>
                <a:lnTo>
                  <a:pt x="109" y="700"/>
                </a:lnTo>
                <a:lnTo>
                  <a:pt x="92" y="721"/>
                </a:lnTo>
                <a:lnTo>
                  <a:pt x="83" y="769"/>
                </a:lnTo>
                <a:lnTo>
                  <a:pt x="66" y="802"/>
                </a:lnTo>
                <a:lnTo>
                  <a:pt x="66" y="824"/>
                </a:lnTo>
                <a:lnTo>
                  <a:pt x="49" y="890"/>
                </a:lnTo>
                <a:lnTo>
                  <a:pt x="37" y="915"/>
                </a:lnTo>
                <a:lnTo>
                  <a:pt x="11" y="948"/>
                </a:lnTo>
                <a:lnTo>
                  <a:pt x="0" y="981"/>
                </a:lnTo>
                <a:lnTo>
                  <a:pt x="7" y="995"/>
                </a:lnTo>
                <a:lnTo>
                  <a:pt x="40" y="993"/>
                </a:lnTo>
                <a:lnTo>
                  <a:pt x="75" y="1003"/>
                </a:lnTo>
                <a:lnTo>
                  <a:pt x="111" y="1015"/>
                </a:lnTo>
                <a:lnTo>
                  <a:pt x="135" y="1032"/>
                </a:lnTo>
                <a:lnTo>
                  <a:pt x="166" y="1041"/>
                </a:lnTo>
                <a:lnTo>
                  <a:pt x="195" y="1038"/>
                </a:lnTo>
                <a:lnTo>
                  <a:pt x="219" y="1029"/>
                </a:lnTo>
                <a:lnTo>
                  <a:pt x="245" y="1026"/>
                </a:lnTo>
                <a:lnTo>
                  <a:pt x="254" y="940"/>
                </a:lnTo>
                <a:close/>
              </a:path>
            </a:pathLst>
          </a:custGeom>
          <a:solidFill>
            <a:schemeClr val="accent6"/>
          </a:solidFill>
          <a:ln w="9525">
            <a:solidFill>
              <a:schemeClr val="bg1">
                <a:lumMod val="65000"/>
              </a:schemeClr>
            </a:solidFill>
            <a:miter lim="800000"/>
            <a:headEnd/>
            <a:tailEnd/>
          </a:ln>
          <a:extLst/>
        </p:spPr>
        <p:txBody>
          <a:bodyPr wrap="none" lIns="91411" tIns="45706" rIns="91411" bIns="45706" anchor="ctr"/>
          <a:lstStyle/>
          <a:p>
            <a:pPr defTabSz="457059" eaLnBrk="1" fontAlgn="auto" hangingPunct="1">
              <a:spcBef>
                <a:spcPts val="0"/>
              </a:spcBef>
              <a:spcAft>
                <a:spcPts val="0"/>
              </a:spcAft>
              <a:defRPr/>
            </a:pPr>
            <a:endParaRPr lang="en-GB"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pitchFamily="-65" charset="-128"/>
              <a:cs typeface="Calibri" pitchFamily="34" charset="0"/>
            </a:endParaRPr>
          </a:p>
        </p:txBody>
      </p:sp>
      <p:sp>
        <p:nvSpPr>
          <p:cNvPr id="51" name="Freeform 82"/>
          <p:cNvSpPr>
            <a:spLocks noChangeAspect="1"/>
          </p:cNvSpPr>
          <p:nvPr/>
        </p:nvSpPr>
        <p:spPr bwMode="auto">
          <a:xfrm>
            <a:off x="3381377" y="3904456"/>
            <a:ext cx="712788" cy="354012"/>
          </a:xfrm>
          <a:custGeom>
            <a:avLst/>
            <a:gdLst>
              <a:gd name="T0" fmla="*/ 2147483647 w 905"/>
              <a:gd name="T1" fmla="*/ 2147483647 h 526"/>
              <a:gd name="T2" fmla="*/ 2147483647 w 905"/>
              <a:gd name="T3" fmla="*/ 2147483647 h 526"/>
              <a:gd name="T4" fmla="*/ 2147483647 w 905"/>
              <a:gd name="T5" fmla="*/ 2147483647 h 526"/>
              <a:gd name="T6" fmla="*/ 2147483647 w 905"/>
              <a:gd name="T7" fmla="*/ 2147483647 h 526"/>
              <a:gd name="T8" fmla="*/ 2147483647 w 905"/>
              <a:gd name="T9" fmla="*/ 2147483647 h 526"/>
              <a:gd name="T10" fmla="*/ 2147483647 w 905"/>
              <a:gd name="T11" fmla="*/ 2147483647 h 526"/>
              <a:gd name="T12" fmla="*/ 2147483647 w 905"/>
              <a:gd name="T13" fmla="*/ 2147483647 h 526"/>
              <a:gd name="T14" fmla="*/ 2147483647 w 905"/>
              <a:gd name="T15" fmla="*/ 2147483647 h 526"/>
              <a:gd name="T16" fmla="*/ 2147483647 w 905"/>
              <a:gd name="T17" fmla="*/ 2147483647 h 526"/>
              <a:gd name="T18" fmla="*/ 2147483647 w 905"/>
              <a:gd name="T19" fmla="*/ 2147483647 h 526"/>
              <a:gd name="T20" fmla="*/ 2147483647 w 905"/>
              <a:gd name="T21" fmla="*/ 2147483647 h 526"/>
              <a:gd name="T22" fmla="*/ 2147483647 w 905"/>
              <a:gd name="T23" fmla="*/ 2147483647 h 526"/>
              <a:gd name="T24" fmla="*/ 2147483647 w 905"/>
              <a:gd name="T25" fmla="*/ 2147483647 h 526"/>
              <a:gd name="T26" fmla="*/ 2147483647 w 905"/>
              <a:gd name="T27" fmla="*/ 2147483647 h 526"/>
              <a:gd name="T28" fmla="*/ 2147483647 w 905"/>
              <a:gd name="T29" fmla="*/ 2147483647 h 526"/>
              <a:gd name="T30" fmla="*/ 2147483647 w 905"/>
              <a:gd name="T31" fmla="*/ 2147483647 h 526"/>
              <a:gd name="T32" fmla="*/ 2147483647 w 905"/>
              <a:gd name="T33" fmla="*/ 2147483647 h 526"/>
              <a:gd name="T34" fmla="*/ 2147483647 w 905"/>
              <a:gd name="T35" fmla="*/ 2147483647 h 526"/>
              <a:gd name="T36" fmla="*/ 2147483647 w 905"/>
              <a:gd name="T37" fmla="*/ 2147483647 h 526"/>
              <a:gd name="T38" fmla="*/ 2147483647 w 905"/>
              <a:gd name="T39" fmla="*/ 2147483647 h 526"/>
              <a:gd name="T40" fmla="*/ 2147483647 w 905"/>
              <a:gd name="T41" fmla="*/ 2147483647 h 526"/>
              <a:gd name="T42" fmla="*/ 2147483647 w 905"/>
              <a:gd name="T43" fmla="*/ 2147483647 h 526"/>
              <a:gd name="T44" fmla="*/ 2147483647 w 905"/>
              <a:gd name="T45" fmla="*/ 2147483647 h 526"/>
              <a:gd name="T46" fmla="*/ 2147483647 w 905"/>
              <a:gd name="T47" fmla="*/ 2147483647 h 526"/>
              <a:gd name="T48" fmla="*/ 2147483647 w 905"/>
              <a:gd name="T49" fmla="*/ 2147483647 h 526"/>
              <a:gd name="T50" fmla="*/ 2147483647 w 905"/>
              <a:gd name="T51" fmla="*/ 2147483647 h 526"/>
              <a:gd name="T52" fmla="*/ 2147483647 w 905"/>
              <a:gd name="T53" fmla="*/ 2147483647 h 526"/>
              <a:gd name="T54" fmla="*/ 2147483647 w 905"/>
              <a:gd name="T55" fmla="*/ 2147483647 h 526"/>
              <a:gd name="T56" fmla="*/ 2147483647 w 905"/>
              <a:gd name="T57" fmla="*/ 2147483647 h 526"/>
              <a:gd name="T58" fmla="*/ 2147483647 w 905"/>
              <a:gd name="T59" fmla="*/ 2147483647 h 526"/>
              <a:gd name="T60" fmla="*/ 2147483647 w 905"/>
              <a:gd name="T61" fmla="*/ 2147483647 h 526"/>
              <a:gd name="T62" fmla="*/ 2147483647 w 905"/>
              <a:gd name="T63" fmla="*/ 2147483647 h 526"/>
              <a:gd name="T64" fmla="*/ 2147483647 w 905"/>
              <a:gd name="T65" fmla="*/ 2147483647 h 526"/>
              <a:gd name="T66" fmla="*/ 2147483647 w 905"/>
              <a:gd name="T67" fmla="*/ 2147483647 h 526"/>
              <a:gd name="T68" fmla="*/ 2147483647 w 905"/>
              <a:gd name="T69" fmla="*/ 2147483647 h 526"/>
              <a:gd name="T70" fmla="*/ 2147483647 w 905"/>
              <a:gd name="T71" fmla="*/ 2147483647 h 526"/>
              <a:gd name="T72" fmla="*/ 2147483647 w 905"/>
              <a:gd name="T73" fmla="*/ 2147483647 h 526"/>
              <a:gd name="T74" fmla="*/ 2147483647 w 905"/>
              <a:gd name="T75" fmla="*/ 2147483647 h 526"/>
              <a:gd name="T76" fmla="*/ 2147483647 w 905"/>
              <a:gd name="T77" fmla="*/ 2147483647 h 526"/>
              <a:gd name="T78" fmla="*/ 2147483647 w 905"/>
              <a:gd name="T79" fmla="*/ 2147483647 h 526"/>
              <a:gd name="T80" fmla="*/ 2147483647 w 905"/>
              <a:gd name="T81" fmla="*/ 2147483647 h 526"/>
              <a:gd name="T82" fmla="*/ 2147483647 w 905"/>
              <a:gd name="T83" fmla="*/ 2147483647 h 526"/>
              <a:gd name="T84" fmla="*/ 2147483647 w 905"/>
              <a:gd name="T85" fmla="*/ 2147483647 h 526"/>
              <a:gd name="T86" fmla="*/ 2147483647 w 905"/>
              <a:gd name="T87" fmla="*/ 0 h 526"/>
              <a:gd name="T88" fmla="*/ 2147483647 w 905"/>
              <a:gd name="T89" fmla="*/ 2147483647 h 526"/>
              <a:gd name="T90" fmla="*/ 2147483647 w 905"/>
              <a:gd name="T91" fmla="*/ 2147483647 h 526"/>
              <a:gd name="T92" fmla="*/ 2147483647 w 905"/>
              <a:gd name="T93" fmla="*/ 2147483647 h 526"/>
              <a:gd name="T94" fmla="*/ 2147483647 w 905"/>
              <a:gd name="T95" fmla="*/ 2147483647 h 526"/>
              <a:gd name="T96" fmla="*/ 2147483647 w 905"/>
              <a:gd name="T97" fmla="*/ 2147483647 h 526"/>
              <a:gd name="T98" fmla="*/ 0 w 905"/>
              <a:gd name="T99" fmla="*/ 2147483647 h 526"/>
              <a:gd name="T100" fmla="*/ 0 w 905"/>
              <a:gd name="T101" fmla="*/ 2147483647 h 526"/>
              <a:gd name="T102" fmla="*/ 2147483647 w 905"/>
              <a:gd name="T103" fmla="*/ 2147483647 h 526"/>
              <a:gd name="T104" fmla="*/ 2147483647 w 905"/>
              <a:gd name="T105" fmla="*/ 2147483647 h 526"/>
              <a:gd name="T106" fmla="*/ 2147483647 w 905"/>
              <a:gd name="T107" fmla="*/ 2147483647 h 526"/>
              <a:gd name="T108" fmla="*/ 2147483647 w 905"/>
              <a:gd name="T109" fmla="*/ 2147483647 h 526"/>
              <a:gd name="T110" fmla="*/ 2147483647 w 905"/>
              <a:gd name="T111" fmla="*/ 2147483647 h 5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05"/>
              <a:gd name="T169" fmla="*/ 0 h 526"/>
              <a:gd name="T170" fmla="*/ 905 w 905"/>
              <a:gd name="T171" fmla="*/ 526 h 5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05" h="526">
                <a:moveTo>
                  <a:pt x="284" y="507"/>
                </a:moveTo>
                <a:lnTo>
                  <a:pt x="339" y="507"/>
                </a:lnTo>
                <a:lnTo>
                  <a:pt x="384" y="476"/>
                </a:lnTo>
                <a:lnTo>
                  <a:pt x="393" y="456"/>
                </a:lnTo>
                <a:lnTo>
                  <a:pt x="407" y="432"/>
                </a:lnTo>
                <a:lnTo>
                  <a:pt x="489" y="437"/>
                </a:lnTo>
                <a:lnTo>
                  <a:pt x="510" y="445"/>
                </a:lnTo>
                <a:lnTo>
                  <a:pt x="544" y="476"/>
                </a:lnTo>
                <a:lnTo>
                  <a:pt x="632" y="468"/>
                </a:lnTo>
                <a:lnTo>
                  <a:pt x="651" y="492"/>
                </a:lnTo>
                <a:lnTo>
                  <a:pt x="653" y="526"/>
                </a:lnTo>
                <a:lnTo>
                  <a:pt x="681" y="473"/>
                </a:lnTo>
                <a:lnTo>
                  <a:pt x="698" y="475"/>
                </a:lnTo>
                <a:lnTo>
                  <a:pt x="712" y="483"/>
                </a:lnTo>
                <a:lnTo>
                  <a:pt x="748" y="478"/>
                </a:lnTo>
                <a:lnTo>
                  <a:pt x="779" y="454"/>
                </a:lnTo>
                <a:lnTo>
                  <a:pt x="779" y="437"/>
                </a:lnTo>
                <a:lnTo>
                  <a:pt x="800" y="432"/>
                </a:lnTo>
                <a:lnTo>
                  <a:pt x="812" y="411"/>
                </a:lnTo>
                <a:lnTo>
                  <a:pt x="814" y="380"/>
                </a:lnTo>
                <a:lnTo>
                  <a:pt x="817" y="368"/>
                </a:lnTo>
                <a:lnTo>
                  <a:pt x="838" y="363"/>
                </a:lnTo>
                <a:lnTo>
                  <a:pt x="862" y="325"/>
                </a:lnTo>
                <a:lnTo>
                  <a:pt x="888" y="325"/>
                </a:lnTo>
                <a:lnTo>
                  <a:pt x="905" y="309"/>
                </a:lnTo>
                <a:lnTo>
                  <a:pt x="858" y="291"/>
                </a:lnTo>
                <a:lnTo>
                  <a:pt x="808" y="223"/>
                </a:lnTo>
                <a:lnTo>
                  <a:pt x="776" y="218"/>
                </a:lnTo>
                <a:lnTo>
                  <a:pt x="753" y="203"/>
                </a:lnTo>
                <a:lnTo>
                  <a:pt x="751" y="167"/>
                </a:lnTo>
                <a:lnTo>
                  <a:pt x="703" y="161"/>
                </a:lnTo>
                <a:lnTo>
                  <a:pt x="650" y="170"/>
                </a:lnTo>
                <a:lnTo>
                  <a:pt x="607" y="182"/>
                </a:lnTo>
                <a:lnTo>
                  <a:pt x="560" y="141"/>
                </a:lnTo>
                <a:lnTo>
                  <a:pt x="567" y="103"/>
                </a:lnTo>
                <a:lnTo>
                  <a:pt x="539" y="100"/>
                </a:lnTo>
                <a:lnTo>
                  <a:pt x="519" y="72"/>
                </a:lnTo>
                <a:lnTo>
                  <a:pt x="450" y="63"/>
                </a:lnTo>
                <a:lnTo>
                  <a:pt x="438" y="41"/>
                </a:lnTo>
                <a:lnTo>
                  <a:pt x="413" y="29"/>
                </a:lnTo>
                <a:lnTo>
                  <a:pt x="363" y="57"/>
                </a:lnTo>
                <a:lnTo>
                  <a:pt x="348" y="57"/>
                </a:lnTo>
                <a:lnTo>
                  <a:pt x="315" y="7"/>
                </a:lnTo>
                <a:lnTo>
                  <a:pt x="293" y="0"/>
                </a:lnTo>
                <a:lnTo>
                  <a:pt x="284" y="51"/>
                </a:lnTo>
                <a:lnTo>
                  <a:pt x="194" y="84"/>
                </a:lnTo>
                <a:lnTo>
                  <a:pt x="179" y="110"/>
                </a:lnTo>
                <a:lnTo>
                  <a:pt x="58" y="156"/>
                </a:lnTo>
                <a:lnTo>
                  <a:pt x="46" y="187"/>
                </a:lnTo>
                <a:lnTo>
                  <a:pt x="0" y="163"/>
                </a:lnTo>
                <a:lnTo>
                  <a:pt x="0" y="184"/>
                </a:lnTo>
                <a:lnTo>
                  <a:pt x="46" y="222"/>
                </a:lnTo>
                <a:lnTo>
                  <a:pt x="50" y="296"/>
                </a:lnTo>
                <a:lnTo>
                  <a:pt x="234" y="480"/>
                </a:lnTo>
                <a:lnTo>
                  <a:pt x="265" y="492"/>
                </a:lnTo>
                <a:lnTo>
                  <a:pt x="284" y="507"/>
                </a:lnTo>
                <a:close/>
              </a:path>
            </a:pathLst>
          </a:custGeom>
          <a:solidFill>
            <a:schemeClr val="accent6"/>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pitchFamily="-65" charset="-128"/>
              <a:cs typeface="Calibri" pitchFamily="34" charset="0"/>
            </a:endParaRPr>
          </a:p>
        </p:txBody>
      </p:sp>
      <p:sp>
        <p:nvSpPr>
          <p:cNvPr id="52" name="Freeform 51"/>
          <p:cNvSpPr>
            <a:spLocks noChangeAspect="1"/>
          </p:cNvSpPr>
          <p:nvPr/>
        </p:nvSpPr>
        <p:spPr>
          <a:xfrm>
            <a:off x="4175127" y="4887118"/>
            <a:ext cx="122238" cy="122238"/>
          </a:xfrm>
          <a:custGeom>
            <a:avLst/>
            <a:gdLst>
              <a:gd name="connsiteX0" fmla="*/ 0 w 122829"/>
              <a:gd name="connsiteY0" fmla="*/ 0 h 122830"/>
              <a:gd name="connsiteX1" fmla="*/ 68238 w 122829"/>
              <a:gd name="connsiteY1" fmla="*/ 40943 h 122830"/>
              <a:gd name="connsiteX2" fmla="*/ 109182 w 122829"/>
              <a:gd name="connsiteY2" fmla="*/ 54591 h 122830"/>
              <a:gd name="connsiteX3" fmla="*/ 122829 w 122829"/>
              <a:gd name="connsiteY3" fmla="*/ 95534 h 122830"/>
              <a:gd name="connsiteX4" fmla="*/ 81886 w 122829"/>
              <a:gd name="connsiteY4" fmla="*/ 122830 h 122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29" h="122830">
                <a:moveTo>
                  <a:pt x="0" y="0"/>
                </a:moveTo>
                <a:cubicBezTo>
                  <a:pt x="22746" y="13648"/>
                  <a:pt x="44512" y="29080"/>
                  <a:pt x="68238" y="40943"/>
                </a:cubicBezTo>
                <a:cubicBezTo>
                  <a:pt x="81105" y="47377"/>
                  <a:pt x="99009" y="44418"/>
                  <a:pt x="109182" y="54591"/>
                </a:cubicBezTo>
                <a:cubicBezTo>
                  <a:pt x="119354" y="64763"/>
                  <a:pt x="118280" y="81886"/>
                  <a:pt x="122829" y="95534"/>
                </a:cubicBezTo>
                <a:lnTo>
                  <a:pt x="81886" y="122830"/>
                </a:lnTo>
              </a:path>
            </a:pathLst>
          </a:custGeom>
          <a:no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lIns="91411" tIns="45706" rIns="91411" bIns="45706" anchor="ctr"/>
          <a:lstStyle/>
          <a:p>
            <a:pPr defTabSz="457059" eaLnBrk="1" fontAlgn="auto" hangingPunct="1">
              <a:spcBef>
                <a:spcPts val="0"/>
              </a:spcBef>
              <a:spcAft>
                <a:spcPts val="0"/>
              </a:spcAft>
              <a:defRPr/>
            </a:pPr>
            <a:r>
              <a:rPr lang="en-GB" dirty="0">
                <a:solidFill>
                  <a:prstClr val="black"/>
                </a:solidFill>
              </a:rPr>
              <a:t> </a:t>
            </a:r>
          </a:p>
        </p:txBody>
      </p:sp>
      <p:sp>
        <p:nvSpPr>
          <p:cNvPr id="53" name="Freeform 79"/>
          <p:cNvSpPr>
            <a:spLocks noChangeAspect="1"/>
          </p:cNvSpPr>
          <p:nvPr/>
        </p:nvSpPr>
        <p:spPr bwMode="auto">
          <a:xfrm>
            <a:off x="3795715" y="4236243"/>
            <a:ext cx="717550" cy="390525"/>
          </a:xfrm>
          <a:custGeom>
            <a:avLst/>
            <a:gdLst>
              <a:gd name="T0" fmla="*/ 2147483647 w 912"/>
              <a:gd name="T1" fmla="*/ 2147483647 h 586"/>
              <a:gd name="T2" fmla="*/ 2147483647 w 912"/>
              <a:gd name="T3" fmla="*/ 0 h 586"/>
              <a:gd name="T4" fmla="*/ 2147483647 w 912"/>
              <a:gd name="T5" fmla="*/ 2147483647 h 586"/>
              <a:gd name="T6" fmla="*/ 2147483647 w 912"/>
              <a:gd name="T7" fmla="*/ 2147483647 h 586"/>
              <a:gd name="T8" fmla="*/ 2147483647 w 912"/>
              <a:gd name="T9" fmla="*/ 2147483647 h 586"/>
              <a:gd name="T10" fmla="*/ 2147483647 w 912"/>
              <a:gd name="T11" fmla="*/ 2147483647 h 586"/>
              <a:gd name="T12" fmla="*/ 2147483647 w 912"/>
              <a:gd name="T13" fmla="*/ 2147483647 h 586"/>
              <a:gd name="T14" fmla="*/ 2147483647 w 912"/>
              <a:gd name="T15" fmla="*/ 2147483647 h 586"/>
              <a:gd name="T16" fmla="*/ 2147483647 w 912"/>
              <a:gd name="T17" fmla="*/ 2147483647 h 586"/>
              <a:gd name="T18" fmla="*/ 2147483647 w 912"/>
              <a:gd name="T19" fmla="*/ 2147483647 h 586"/>
              <a:gd name="T20" fmla="*/ 2147483647 w 912"/>
              <a:gd name="T21" fmla="*/ 2147483647 h 586"/>
              <a:gd name="T22" fmla="*/ 2147483647 w 912"/>
              <a:gd name="T23" fmla="*/ 2147483647 h 586"/>
              <a:gd name="T24" fmla="*/ 2147483647 w 912"/>
              <a:gd name="T25" fmla="*/ 2147483647 h 586"/>
              <a:gd name="T26" fmla="*/ 2147483647 w 912"/>
              <a:gd name="T27" fmla="*/ 2147483647 h 586"/>
              <a:gd name="T28" fmla="*/ 2147483647 w 912"/>
              <a:gd name="T29" fmla="*/ 2147483647 h 586"/>
              <a:gd name="T30" fmla="*/ 2147483647 w 912"/>
              <a:gd name="T31" fmla="*/ 2147483647 h 586"/>
              <a:gd name="T32" fmla="*/ 2147483647 w 912"/>
              <a:gd name="T33" fmla="*/ 2147483647 h 586"/>
              <a:gd name="T34" fmla="*/ 2147483647 w 912"/>
              <a:gd name="T35" fmla="*/ 2147483647 h 586"/>
              <a:gd name="T36" fmla="*/ 2147483647 w 912"/>
              <a:gd name="T37" fmla="*/ 2147483647 h 586"/>
              <a:gd name="T38" fmla="*/ 2147483647 w 912"/>
              <a:gd name="T39" fmla="*/ 2147483647 h 586"/>
              <a:gd name="T40" fmla="*/ 2147483647 w 912"/>
              <a:gd name="T41" fmla="*/ 2147483647 h 586"/>
              <a:gd name="T42" fmla="*/ 2147483647 w 912"/>
              <a:gd name="T43" fmla="*/ 2147483647 h 586"/>
              <a:gd name="T44" fmla="*/ 2147483647 w 912"/>
              <a:gd name="T45" fmla="*/ 2147483647 h 586"/>
              <a:gd name="T46" fmla="*/ 0 w 912"/>
              <a:gd name="T47" fmla="*/ 2147483647 h 586"/>
              <a:gd name="T48" fmla="*/ 2147483647 w 912"/>
              <a:gd name="T49" fmla="*/ 2147483647 h 586"/>
              <a:gd name="T50" fmla="*/ 2147483647 w 912"/>
              <a:gd name="T51" fmla="*/ 2147483647 h 586"/>
              <a:gd name="T52" fmla="*/ 2147483647 w 912"/>
              <a:gd name="T53" fmla="*/ 2147483647 h 586"/>
              <a:gd name="T54" fmla="*/ 2147483647 w 912"/>
              <a:gd name="T55" fmla="*/ 2147483647 h 586"/>
              <a:gd name="T56" fmla="*/ 2147483647 w 912"/>
              <a:gd name="T57" fmla="*/ 2147483647 h 586"/>
              <a:gd name="T58" fmla="*/ 2147483647 w 912"/>
              <a:gd name="T59" fmla="*/ 2147483647 h 586"/>
              <a:gd name="T60" fmla="*/ 2147483647 w 912"/>
              <a:gd name="T61" fmla="*/ 2147483647 h 586"/>
              <a:gd name="T62" fmla="*/ 2147483647 w 912"/>
              <a:gd name="T63" fmla="*/ 2147483647 h 586"/>
              <a:gd name="T64" fmla="*/ 2147483647 w 912"/>
              <a:gd name="T65" fmla="*/ 2147483647 h 586"/>
              <a:gd name="T66" fmla="*/ 2147483647 w 912"/>
              <a:gd name="T67" fmla="*/ 2147483647 h 586"/>
              <a:gd name="T68" fmla="*/ 2147483647 w 912"/>
              <a:gd name="T69" fmla="*/ 2147483647 h 586"/>
              <a:gd name="T70" fmla="*/ 2147483647 w 912"/>
              <a:gd name="T71" fmla="*/ 2147483647 h 586"/>
              <a:gd name="T72" fmla="*/ 2147483647 w 912"/>
              <a:gd name="T73" fmla="*/ 2147483647 h 586"/>
              <a:gd name="T74" fmla="*/ 2147483647 w 912"/>
              <a:gd name="T75" fmla="*/ 2147483647 h 586"/>
              <a:gd name="T76" fmla="*/ 2147483647 w 912"/>
              <a:gd name="T77" fmla="*/ 2147483647 h 586"/>
              <a:gd name="T78" fmla="*/ 2147483647 w 912"/>
              <a:gd name="T79" fmla="*/ 2147483647 h 586"/>
              <a:gd name="T80" fmla="*/ 2147483647 w 912"/>
              <a:gd name="T81" fmla="*/ 2147483647 h 586"/>
              <a:gd name="T82" fmla="*/ 2147483647 w 912"/>
              <a:gd name="T83" fmla="*/ 2147483647 h 586"/>
              <a:gd name="T84" fmla="*/ 2147483647 w 912"/>
              <a:gd name="T85" fmla="*/ 2147483647 h 586"/>
              <a:gd name="T86" fmla="*/ 2147483647 w 912"/>
              <a:gd name="T87" fmla="*/ 2147483647 h 586"/>
              <a:gd name="T88" fmla="*/ 2147483647 w 912"/>
              <a:gd name="T89" fmla="*/ 2147483647 h 586"/>
              <a:gd name="T90" fmla="*/ 2147483647 w 912"/>
              <a:gd name="T91" fmla="*/ 2147483647 h 586"/>
              <a:gd name="T92" fmla="*/ 2147483647 w 912"/>
              <a:gd name="T93" fmla="*/ 2147483647 h 586"/>
              <a:gd name="T94" fmla="*/ 2147483647 w 912"/>
              <a:gd name="T95" fmla="*/ 2147483647 h 586"/>
              <a:gd name="T96" fmla="*/ 2147483647 w 912"/>
              <a:gd name="T97" fmla="*/ 2147483647 h 586"/>
              <a:gd name="T98" fmla="*/ 2147483647 w 912"/>
              <a:gd name="T99" fmla="*/ 2147483647 h 586"/>
              <a:gd name="T100" fmla="*/ 2147483647 w 912"/>
              <a:gd name="T101" fmla="*/ 2147483647 h 586"/>
              <a:gd name="T102" fmla="*/ 2147483647 w 912"/>
              <a:gd name="T103" fmla="*/ 2147483647 h 586"/>
              <a:gd name="T104" fmla="*/ 2147483647 w 912"/>
              <a:gd name="T105" fmla="*/ 2147483647 h 586"/>
              <a:gd name="T106" fmla="*/ 2147483647 w 912"/>
              <a:gd name="T107" fmla="*/ 2147483647 h 586"/>
              <a:gd name="T108" fmla="*/ 2147483647 w 912"/>
              <a:gd name="T109" fmla="*/ 2147483647 h 586"/>
              <a:gd name="T110" fmla="*/ 2147483647 w 912"/>
              <a:gd name="T111" fmla="*/ 2147483647 h 586"/>
              <a:gd name="T112" fmla="*/ 2147483647 w 912"/>
              <a:gd name="T113" fmla="*/ 2147483647 h 586"/>
              <a:gd name="T114" fmla="*/ 2147483647 w 912"/>
              <a:gd name="T115" fmla="*/ 2147483647 h 586"/>
              <a:gd name="T116" fmla="*/ 2147483647 w 912"/>
              <a:gd name="T117" fmla="*/ 2147483647 h 586"/>
              <a:gd name="T118" fmla="*/ 2147483647 w 912"/>
              <a:gd name="T119" fmla="*/ 2147483647 h 586"/>
              <a:gd name="T120" fmla="*/ 2147483647 w 912"/>
              <a:gd name="T121" fmla="*/ 2147483647 h 586"/>
              <a:gd name="T122" fmla="*/ 2147483647 w 912"/>
              <a:gd name="T123" fmla="*/ 2147483647 h 586"/>
              <a:gd name="T124" fmla="*/ 2147483647 w 912"/>
              <a:gd name="T125" fmla="*/ 2147483647 h 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12"/>
              <a:gd name="T190" fmla="*/ 0 h 586"/>
              <a:gd name="T191" fmla="*/ 912 w 912"/>
              <a:gd name="T192" fmla="*/ 586 h 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12" h="586">
                <a:moveTo>
                  <a:pt x="733" y="7"/>
                </a:moveTo>
                <a:lnTo>
                  <a:pt x="695" y="0"/>
                </a:lnTo>
                <a:lnTo>
                  <a:pt x="666" y="8"/>
                </a:lnTo>
                <a:lnTo>
                  <a:pt x="622" y="7"/>
                </a:lnTo>
                <a:lnTo>
                  <a:pt x="585" y="32"/>
                </a:lnTo>
                <a:lnTo>
                  <a:pt x="574" y="62"/>
                </a:lnTo>
                <a:lnTo>
                  <a:pt x="517" y="89"/>
                </a:lnTo>
                <a:lnTo>
                  <a:pt x="476" y="79"/>
                </a:lnTo>
                <a:lnTo>
                  <a:pt x="438" y="103"/>
                </a:lnTo>
                <a:lnTo>
                  <a:pt x="364" y="129"/>
                </a:lnTo>
                <a:lnTo>
                  <a:pt x="333" y="179"/>
                </a:lnTo>
                <a:lnTo>
                  <a:pt x="317" y="180"/>
                </a:lnTo>
                <a:lnTo>
                  <a:pt x="234" y="187"/>
                </a:lnTo>
                <a:lnTo>
                  <a:pt x="172" y="142"/>
                </a:lnTo>
                <a:lnTo>
                  <a:pt x="140" y="125"/>
                </a:lnTo>
                <a:lnTo>
                  <a:pt x="141" y="175"/>
                </a:lnTo>
                <a:lnTo>
                  <a:pt x="129" y="196"/>
                </a:lnTo>
                <a:lnTo>
                  <a:pt x="64" y="198"/>
                </a:lnTo>
                <a:lnTo>
                  <a:pt x="55" y="216"/>
                </a:lnTo>
                <a:lnTo>
                  <a:pt x="71" y="239"/>
                </a:lnTo>
                <a:lnTo>
                  <a:pt x="50" y="284"/>
                </a:lnTo>
                <a:lnTo>
                  <a:pt x="53" y="335"/>
                </a:lnTo>
                <a:lnTo>
                  <a:pt x="26" y="342"/>
                </a:lnTo>
                <a:lnTo>
                  <a:pt x="0" y="371"/>
                </a:lnTo>
                <a:lnTo>
                  <a:pt x="38" y="380"/>
                </a:lnTo>
                <a:lnTo>
                  <a:pt x="52" y="414"/>
                </a:lnTo>
                <a:lnTo>
                  <a:pt x="72" y="442"/>
                </a:lnTo>
                <a:lnTo>
                  <a:pt x="76" y="447"/>
                </a:lnTo>
                <a:lnTo>
                  <a:pt x="105" y="461"/>
                </a:lnTo>
                <a:lnTo>
                  <a:pt x="133" y="499"/>
                </a:lnTo>
                <a:lnTo>
                  <a:pt x="169" y="516"/>
                </a:lnTo>
                <a:lnTo>
                  <a:pt x="200" y="554"/>
                </a:lnTo>
                <a:lnTo>
                  <a:pt x="229" y="562"/>
                </a:lnTo>
                <a:lnTo>
                  <a:pt x="267" y="586"/>
                </a:lnTo>
                <a:lnTo>
                  <a:pt x="312" y="581"/>
                </a:lnTo>
                <a:lnTo>
                  <a:pt x="347" y="571"/>
                </a:lnTo>
                <a:lnTo>
                  <a:pt x="378" y="549"/>
                </a:lnTo>
                <a:lnTo>
                  <a:pt x="414" y="543"/>
                </a:lnTo>
                <a:lnTo>
                  <a:pt x="431" y="530"/>
                </a:lnTo>
                <a:lnTo>
                  <a:pt x="467" y="526"/>
                </a:lnTo>
                <a:lnTo>
                  <a:pt x="507" y="497"/>
                </a:lnTo>
                <a:lnTo>
                  <a:pt x="538" y="493"/>
                </a:lnTo>
                <a:lnTo>
                  <a:pt x="567" y="480"/>
                </a:lnTo>
                <a:lnTo>
                  <a:pt x="581" y="499"/>
                </a:lnTo>
                <a:lnTo>
                  <a:pt x="669" y="466"/>
                </a:lnTo>
                <a:lnTo>
                  <a:pt x="709" y="445"/>
                </a:lnTo>
                <a:lnTo>
                  <a:pt x="722" y="399"/>
                </a:lnTo>
                <a:lnTo>
                  <a:pt x="741" y="373"/>
                </a:lnTo>
                <a:lnTo>
                  <a:pt x="759" y="330"/>
                </a:lnTo>
                <a:lnTo>
                  <a:pt x="767" y="297"/>
                </a:lnTo>
                <a:lnTo>
                  <a:pt x="795" y="259"/>
                </a:lnTo>
                <a:lnTo>
                  <a:pt x="798" y="230"/>
                </a:lnTo>
                <a:lnTo>
                  <a:pt x="810" y="185"/>
                </a:lnTo>
                <a:lnTo>
                  <a:pt x="835" y="156"/>
                </a:lnTo>
                <a:lnTo>
                  <a:pt x="869" y="137"/>
                </a:lnTo>
                <a:lnTo>
                  <a:pt x="886" y="136"/>
                </a:lnTo>
                <a:lnTo>
                  <a:pt x="904" y="117"/>
                </a:lnTo>
                <a:lnTo>
                  <a:pt x="912" y="98"/>
                </a:lnTo>
                <a:lnTo>
                  <a:pt x="876" y="55"/>
                </a:lnTo>
                <a:lnTo>
                  <a:pt x="807" y="19"/>
                </a:lnTo>
                <a:lnTo>
                  <a:pt x="776" y="29"/>
                </a:lnTo>
                <a:lnTo>
                  <a:pt x="733" y="7"/>
                </a:lnTo>
                <a:close/>
              </a:path>
            </a:pathLst>
          </a:custGeom>
          <a:no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pitchFamily="-65" charset="-128"/>
              <a:cs typeface="Calibri" pitchFamily="34" charset="0"/>
            </a:endParaRPr>
          </a:p>
        </p:txBody>
      </p:sp>
      <p:sp>
        <p:nvSpPr>
          <p:cNvPr id="54" name="Rectangle 101"/>
          <p:cNvSpPr>
            <a:spLocks noChangeArrowheads="1"/>
          </p:cNvSpPr>
          <p:nvPr/>
        </p:nvSpPr>
        <p:spPr bwMode="auto">
          <a:xfrm>
            <a:off x="5766596" y="2210704"/>
            <a:ext cx="215900" cy="215900"/>
          </a:xfrm>
          <a:prstGeom prst="rect">
            <a:avLst/>
          </a:prstGeom>
          <a:solidFill>
            <a:schemeClr val="tx2"/>
          </a:solidFill>
          <a:ln w="9525">
            <a:solidFill>
              <a:schemeClr val="bg1">
                <a:lumMod val="75000"/>
              </a:schemeClr>
            </a:solidFill>
            <a:miter lim="800000"/>
            <a:headEnd/>
            <a:tailEnd/>
          </a:ln>
        </p:spPr>
        <p:txBody>
          <a:bodyPr wrap="none" lIns="91407" tIns="45704" rIns="91407" bIns="45704" anchor="ctr"/>
          <a:lstStyle/>
          <a:p>
            <a:pPr algn="ctr" eaLnBrk="1" fontAlgn="auto" hangingPunct="1">
              <a:spcBef>
                <a:spcPts val="0"/>
              </a:spcBef>
              <a:spcAft>
                <a:spcPts val="0"/>
              </a:spcAft>
              <a:defRPr/>
            </a:pPr>
            <a:endParaRPr lang="en-US" dirty="0">
              <a:latin typeface="+mn-lt"/>
              <a:ea typeface="+mn-ea"/>
              <a:cs typeface="Arial" panose="020B0604020202020204" pitchFamily="34" charset="0"/>
            </a:endParaRPr>
          </a:p>
        </p:txBody>
      </p:sp>
      <p:sp>
        <p:nvSpPr>
          <p:cNvPr id="60" name="Text Box 107"/>
          <p:cNvSpPr txBox="1">
            <a:spLocks noChangeArrowheads="1"/>
          </p:cNvSpPr>
          <p:nvPr/>
        </p:nvSpPr>
        <p:spPr bwMode="auto">
          <a:xfrm>
            <a:off x="6056311" y="2120314"/>
            <a:ext cx="25922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41" tIns="31770" rIns="63541" bIns="31770"/>
          <a:lstStyle>
            <a:lvl1pPr defTabSz="457200">
              <a:defRPr sz="3200">
                <a:solidFill>
                  <a:schemeClr val="tx1"/>
                </a:solidFill>
                <a:latin typeface="Calibri" charset="0"/>
                <a:ea typeface="ＭＳ Ｐゴシック" charset="0"/>
              </a:defRPr>
            </a:lvl1pPr>
            <a:lvl2pPr defTabSz="457200">
              <a:defRPr sz="2800">
                <a:solidFill>
                  <a:schemeClr val="tx1"/>
                </a:solidFill>
                <a:latin typeface="Calibri" charset="0"/>
                <a:ea typeface="ＭＳ Ｐゴシック" charset="0"/>
              </a:defRPr>
            </a:lvl2pPr>
            <a:lvl3pPr defTabSz="457200">
              <a:defRPr sz="2400">
                <a:solidFill>
                  <a:schemeClr val="tx1"/>
                </a:solidFill>
                <a:latin typeface="Calibri" charset="0"/>
                <a:ea typeface="ＭＳ Ｐゴシック" charset="0"/>
              </a:defRPr>
            </a:lvl3pPr>
            <a:lvl4pPr defTabSz="457200">
              <a:defRPr sz="2000">
                <a:solidFill>
                  <a:schemeClr val="tx1"/>
                </a:solidFill>
                <a:latin typeface="Calibri" charset="0"/>
                <a:ea typeface="ＭＳ Ｐゴシック" charset="0"/>
              </a:defRPr>
            </a:lvl4pPr>
            <a:lvl5pPr defTabSz="457200">
              <a:defRPr sz="2000">
                <a:solidFill>
                  <a:schemeClr val="tx1"/>
                </a:solidFill>
                <a:latin typeface="Calibri" charset="0"/>
                <a:ea typeface="ＭＳ Ｐゴシック" charset="0"/>
              </a:defRPr>
            </a:lvl5pPr>
            <a:lvl6pPr defTabSz="457200" eaLnBrk="0" fontAlgn="base" hangingPunct="0">
              <a:spcAft>
                <a:spcPct val="0"/>
              </a:spcAft>
              <a:buFont typeface="Arial" charset="0"/>
              <a:buChar char="»"/>
              <a:defRPr sz="2000">
                <a:solidFill>
                  <a:schemeClr val="tx1"/>
                </a:solidFill>
                <a:latin typeface="Calibri" charset="0"/>
                <a:ea typeface="ＭＳ Ｐゴシック" charset="0"/>
              </a:defRPr>
            </a:lvl6pPr>
            <a:lvl7pPr defTabSz="457200" eaLnBrk="0" fontAlgn="base" hangingPunct="0">
              <a:spcAft>
                <a:spcPct val="0"/>
              </a:spcAft>
              <a:buFont typeface="Arial" charset="0"/>
              <a:buChar char="»"/>
              <a:defRPr sz="2000">
                <a:solidFill>
                  <a:schemeClr val="tx1"/>
                </a:solidFill>
                <a:latin typeface="Calibri" charset="0"/>
                <a:ea typeface="ＭＳ Ｐゴシック" charset="0"/>
              </a:defRPr>
            </a:lvl7pPr>
            <a:lvl8pPr defTabSz="457200" eaLnBrk="0" fontAlgn="base" hangingPunct="0">
              <a:spcAft>
                <a:spcPct val="0"/>
              </a:spcAft>
              <a:buFont typeface="Arial" charset="0"/>
              <a:buChar char="»"/>
              <a:defRPr sz="2000">
                <a:solidFill>
                  <a:schemeClr val="tx1"/>
                </a:solidFill>
                <a:latin typeface="Calibri" charset="0"/>
                <a:ea typeface="ＭＳ Ｐゴシック" charset="0"/>
              </a:defRPr>
            </a:lvl8pPr>
            <a:lvl9pPr defTabSz="457200"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400" dirty="0">
                <a:solidFill>
                  <a:srgbClr val="000000"/>
                </a:solidFill>
                <a:cs typeface="Calibri" charset="0"/>
              </a:rPr>
              <a:t>50% of full time</a:t>
            </a:r>
          </a:p>
          <a:p>
            <a:endParaRPr lang="en-US" sz="2400" dirty="0">
              <a:solidFill>
                <a:srgbClr val="000000"/>
              </a:solidFill>
              <a:cs typeface="Calibri" charset="0"/>
            </a:endParaRPr>
          </a:p>
          <a:p>
            <a:endParaRPr lang="en-US" sz="2400" dirty="0">
              <a:solidFill>
                <a:srgbClr val="000000"/>
              </a:solidFill>
              <a:cs typeface="Calibri" charset="0"/>
            </a:endParaRPr>
          </a:p>
        </p:txBody>
      </p:sp>
      <p:sp>
        <p:nvSpPr>
          <p:cNvPr id="61" name="Freeform 74"/>
          <p:cNvSpPr>
            <a:spLocks noChangeAspect="1"/>
          </p:cNvSpPr>
          <p:nvPr/>
        </p:nvSpPr>
        <p:spPr bwMode="auto">
          <a:xfrm>
            <a:off x="2912271" y="1191936"/>
            <a:ext cx="1651000" cy="1774825"/>
          </a:xfrm>
          <a:custGeom>
            <a:avLst/>
            <a:gdLst>
              <a:gd name="T0" fmla="*/ 2147483647 w 2115"/>
              <a:gd name="T1" fmla="*/ 2147483647 h 2682"/>
              <a:gd name="T2" fmla="*/ 2147483647 w 2115"/>
              <a:gd name="T3" fmla="*/ 2147483647 h 2682"/>
              <a:gd name="T4" fmla="*/ 2147483647 w 2115"/>
              <a:gd name="T5" fmla="*/ 2147483647 h 2682"/>
              <a:gd name="T6" fmla="*/ 2147483647 w 2115"/>
              <a:gd name="T7" fmla="*/ 2147483647 h 2682"/>
              <a:gd name="T8" fmla="*/ 2147483647 w 2115"/>
              <a:gd name="T9" fmla="*/ 2147483647 h 2682"/>
              <a:gd name="T10" fmla="*/ 2147483647 w 2115"/>
              <a:gd name="T11" fmla="*/ 2147483647 h 2682"/>
              <a:gd name="T12" fmla="*/ 2147483647 w 2115"/>
              <a:gd name="T13" fmla="*/ 2147483647 h 2682"/>
              <a:gd name="T14" fmla="*/ 2147483647 w 2115"/>
              <a:gd name="T15" fmla="*/ 2147483647 h 2682"/>
              <a:gd name="T16" fmla="*/ 2147483647 w 2115"/>
              <a:gd name="T17" fmla="*/ 2147483647 h 2682"/>
              <a:gd name="T18" fmla="*/ 2147483647 w 2115"/>
              <a:gd name="T19" fmla="*/ 2147483647 h 2682"/>
              <a:gd name="T20" fmla="*/ 2147483647 w 2115"/>
              <a:gd name="T21" fmla="*/ 2147483647 h 2682"/>
              <a:gd name="T22" fmla="*/ 2147483647 w 2115"/>
              <a:gd name="T23" fmla="*/ 2147483647 h 2682"/>
              <a:gd name="T24" fmla="*/ 2147483647 w 2115"/>
              <a:gd name="T25" fmla="*/ 2147483647 h 2682"/>
              <a:gd name="T26" fmla="*/ 2147483647 w 2115"/>
              <a:gd name="T27" fmla="*/ 2147483647 h 2682"/>
              <a:gd name="T28" fmla="*/ 2147483647 w 2115"/>
              <a:gd name="T29" fmla="*/ 2147483647 h 2682"/>
              <a:gd name="T30" fmla="*/ 2147483647 w 2115"/>
              <a:gd name="T31" fmla="*/ 2147483647 h 2682"/>
              <a:gd name="T32" fmla="*/ 2147483647 w 2115"/>
              <a:gd name="T33" fmla="*/ 2147483647 h 2682"/>
              <a:gd name="T34" fmla="*/ 2147483647 w 2115"/>
              <a:gd name="T35" fmla="*/ 2147483647 h 2682"/>
              <a:gd name="T36" fmla="*/ 2147483647 w 2115"/>
              <a:gd name="T37" fmla="*/ 2147483647 h 2682"/>
              <a:gd name="T38" fmla="*/ 2147483647 w 2115"/>
              <a:gd name="T39" fmla="*/ 2147483647 h 2682"/>
              <a:gd name="T40" fmla="*/ 2147483647 w 2115"/>
              <a:gd name="T41" fmla="*/ 0 h 2682"/>
              <a:gd name="T42" fmla="*/ 2147483647 w 2115"/>
              <a:gd name="T43" fmla="*/ 2147483647 h 2682"/>
              <a:gd name="T44" fmla="*/ 2147483647 w 2115"/>
              <a:gd name="T45" fmla="*/ 2147483647 h 2682"/>
              <a:gd name="T46" fmla="*/ 2147483647 w 2115"/>
              <a:gd name="T47" fmla="*/ 2147483647 h 2682"/>
              <a:gd name="T48" fmla="*/ 2147483647 w 2115"/>
              <a:gd name="T49" fmla="*/ 2147483647 h 2682"/>
              <a:gd name="T50" fmla="*/ 2147483647 w 2115"/>
              <a:gd name="T51" fmla="*/ 2147483647 h 2682"/>
              <a:gd name="T52" fmla="*/ 2147483647 w 2115"/>
              <a:gd name="T53" fmla="*/ 2147483647 h 2682"/>
              <a:gd name="T54" fmla="*/ 2147483647 w 2115"/>
              <a:gd name="T55" fmla="*/ 2147483647 h 2682"/>
              <a:gd name="T56" fmla="*/ 2147483647 w 2115"/>
              <a:gd name="T57" fmla="*/ 2147483647 h 2682"/>
              <a:gd name="T58" fmla="*/ 2147483647 w 2115"/>
              <a:gd name="T59" fmla="*/ 2147483647 h 2682"/>
              <a:gd name="T60" fmla="*/ 2147483647 w 2115"/>
              <a:gd name="T61" fmla="*/ 2147483647 h 2682"/>
              <a:gd name="T62" fmla="*/ 2147483647 w 2115"/>
              <a:gd name="T63" fmla="*/ 2147483647 h 2682"/>
              <a:gd name="T64" fmla="*/ 2147483647 w 2115"/>
              <a:gd name="T65" fmla="*/ 2147483647 h 2682"/>
              <a:gd name="T66" fmla="*/ 2147483647 w 2115"/>
              <a:gd name="T67" fmla="*/ 2147483647 h 2682"/>
              <a:gd name="T68" fmla="*/ 2147483647 w 2115"/>
              <a:gd name="T69" fmla="*/ 2147483647 h 2682"/>
              <a:gd name="T70" fmla="*/ 2147483647 w 2115"/>
              <a:gd name="T71" fmla="*/ 2147483647 h 2682"/>
              <a:gd name="T72" fmla="*/ 2147483647 w 2115"/>
              <a:gd name="T73" fmla="*/ 2147483647 h 2682"/>
              <a:gd name="T74" fmla="*/ 2147483647 w 2115"/>
              <a:gd name="T75" fmla="*/ 2147483647 h 2682"/>
              <a:gd name="T76" fmla="*/ 2147483647 w 2115"/>
              <a:gd name="T77" fmla="*/ 2147483647 h 2682"/>
              <a:gd name="T78" fmla="*/ 2147483647 w 2115"/>
              <a:gd name="T79" fmla="*/ 2147483647 h 2682"/>
              <a:gd name="T80" fmla="*/ 2147483647 w 2115"/>
              <a:gd name="T81" fmla="*/ 2147483647 h 2682"/>
              <a:gd name="T82" fmla="*/ 2147483647 w 2115"/>
              <a:gd name="T83" fmla="*/ 2147483647 h 2682"/>
              <a:gd name="T84" fmla="*/ 2147483647 w 2115"/>
              <a:gd name="T85" fmla="*/ 2147483647 h 2682"/>
              <a:gd name="T86" fmla="*/ 2147483647 w 2115"/>
              <a:gd name="T87" fmla="*/ 2147483647 h 2682"/>
              <a:gd name="T88" fmla="*/ 2147483647 w 2115"/>
              <a:gd name="T89" fmla="*/ 2147483647 h 2682"/>
              <a:gd name="T90" fmla="*/ 2147483647 w 2115"/>
              <a:gd name="T91" fmla="*/ 2147483647 h 2682"/>
              <a:gd name="T92" fmla="*/ 2147483647 w 2115"/>
              <a:gd name="T93" fmla="*/ 2147483647 h 2682"/>
              <a:gd name="T94" fmla="*/ 2147483647 w 2115"/>
              <a:gd name="T95" fmla="*/ 2147483647 h 2682"/>
              <a:gd name="T96" fmla="*/ 2147483647 w 2115"/>
              <a:gd name="T97" fmla="*/ 2147483647 h 2682"/>
              <a:gd name="T98" fmla="*/ 2147483647 w 2115"/>
              <a:gd name="T99" fmla="*/ 2147483647 h 2682"/>
              <a:gd name="T100" fmla="*/ 2147483647 w 2115"/>
              <a:gd name="T101" fmla="*/ 2147483647 h 2682"/>
              <a:gd name="T102" fmla="*/ 2147483647 w 2115"/>
              <a:gd name="T103" fmla="*/ 2147483647 h 2682"/>
              <a:gd name="T104" fmla="*/ 2147483647 w 2115"/>
              <a:gd name="T105" fmla="*/ 2147483647 h 2682"/>
              <a:gd name="T106" fmla="*/ 2147483647 w 2115"/>
              <a:gd name="T107" fmla="*/ 2147483647 h 2682"/>
              <a:gd name="T108" fmla="*/ 2147483647 w 2115"/>
              <a:gd name="T109" fmla="*/ 2147483647 h 2682"/>
              <a:gd name="T110" fmla="*/ 2147483647 w 2115"/>
              <a:gd name="T111" fmla="*/ 2147483647 h 2682"/>
              <a:gd name="T112" fmla="*/ 2147483647 w 2115"/>
              <a:gd name="T113" fmla="*/ 2147483647 h 2682"/>
              <a:gd name="T114" fmla="*/ 2147483647 w 2115"/>
              <a:gd name="T115" fmla="*/ 2147483647 h 2682"/>
              <a:gd name="T116" fmla="*/ 2147483647 w 2115"/>
              <a:gd name="T117" fmla="*/ 2147483647 h 2682"/>
              <a:gd name="T118" fmla="*/ 2147483647 w 2115"/>
              <a:gd name="T119" fmla="*/ 2147483647 h 2682"/>
              <a:gd name="T120" fmla="*/ 2147483647 w 2115"/>
              <a:gd name="T121" fmla="*/ 2147483647 h 2682"/>
              <a:gd name="T122" fmla="*/ 2147483647 w 2115"/>
              <a:gd name="T123" fmla="*/ 2147483647 h 26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15"/>
              <a:gd name="T187" fmla="*/ 0 h 2682"/>
              <a:gd name="T188" fmla="*/ 2115 w 2115"/>
              <a:gd name="T189" fmla="*/ 2682 h 26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15" h="2682">
                <a:moveTo>
                  <a:pt x="607" y="2497"/>
                </a:moveTo>
                <a:lnTo>
                  <a:pt x="608" y="2547"/>
                </a:lnTo>
                <a:lnTo>
                  <a:pt x="651" y="2509"/>
                </a:lnTo>
                <a:lnTo>
                  <a:pt x="657" y="2457"/>
                </a:lnTo>
                <a:lnTo>
                  <a:pt x="650" y="2435"/>
                </a:lnTo>
                <a:lnTo>
                  <a:pt x="650" y="2404"/>
                </a:lnTo>
                <a:lnTo>
                  <a:pt x="676" y="2364"/>
                </a:lnTo>
                <a:lnTo>
                  <a:pt x="677" y="2340"/>
                </a:lnTo>
                <a:lnTo>
                  <a:pt x="727" y="2321"/>
                </a:lnTo>
                <a:lnTo>
                  <a:pt x="739" y="2302"/>
                </a:lnTo>
                <a:lnTo>
                  <a:pt x="753" y="2206"/>
                </a:lnTo>
                <a:lnTo>
                  <a:pt x="739" y="2146"/>
                </a:lnTo>
                <a:lnTo>
                  <a:pt x="722" y="2122"/>
                </a:lnTo>
                <a:lnTo>
                  <a:pt x="755" y="2101"/>
                </a:lnTo>
                <a:lnTo>
                  <a:pt x="774" y="2080"/>
                </a:lnTo>
                <a:lnTo>
                  <a:pt x="786" y="2049"/>
                </a:lnTo>
                <a:lnTo>
                  <a:pt x="781" y="2011"/>
                </a:lnTo>
                <a:lnTo>
                  <a:pt x="746" y="1982"/>
                </a:lnTo>
                <a:lnTo>
                  <a:pt x="731" y="1955"/>
                </a:lnTo>
                <a:lnTo>
                  <a:pt x="736" y="1846"/>
                </a:lnTo>
                <a:lnTo>
                  <a:pt x="731" y="1820"/>
                </a:lnTo>
                <a:lnTo>
                  <a:pt x="734" y="1746"/>
                </a:lnTo>
                <a:lnTo>
                  <a:pt x="755" y="1693"/>
                </a:lnTo>
                <a:lnTo>
                  <a:pt x="732" y="1631"/>
                </a:lnTo>
                <a:lnTo>
                  <a:pt x="796" y="1526"/>
                </a:lnTo>
                <a:lnTo>
                  <a:pt x="858" y="1500"/>
                </a:lnTo>
                <a:lnTo>
                  <a:pt x="910" y="1509"/>
                </a:lnTo>
                <a:lnTo>
                  <a:pt x="926" y="1490"/>
                </a:lnTo>
                <a:lnTo>
                  <a:pt x="931" y="1439"/>
                </a:lnTo>
                <a:lnTo>
                  <a:pt x="898" y="1395"/>
                </a:lnTo>
                <a:lnTo>
                  <a:pt x="957" y="1273"/>
                </a:lnTo>
                <a:lnTo>
                  <a:pt x="970" y="1098"/>
                </a:lnTo>
                <a:lnTo>
                  <a:pt x="1024" y="1070"/>
                </a:lnTo>
                <a:lnTo>
                  <a:pt x="1045" y="998"/>
                </a:lnTo>
                <a:lnTo>
                  <a:pt x="1107" y="912"/>
                </a:lnTo>
                <a:lnTo>
                  <a:pt x="1096" y="833"/>
                </a:lnTo>
                <a:lnTo>
                  <a:pt x="1134" y="731"/>
                </a:lnTo>
                <a:lnTo>
                  <a:pt x="1172" y="688"/>
                </a:lnTo>
                <a:lnTo>
                  <a:pt x="1220" y="709"/>
                </a:lnTo>
                <a:lnTo>
                  <a:pt x="1241" y="613"/>
                </a:lnTo>
                <a:lnTo>
                  <a:pt x="1308" y="594"/>
                </a:lnTo>
                <a:lnTo>
                  <a:pt x="1369" y="609"/>
                </a:lnTo>
                <a:lnTo>
                  <a:pt x="1383" y="532"/>
                </a:lnTo>
                <a:lnTo>
                  <a:pt x="1414" y="473"/>
                </a:lnTo>
                <a:lnTo>
                  <a:pt x="1493" y="434"/>
                </a:lnTo>
                <a:lnTo>
                  <a:pt x="1540" y="487"/>
                </a:lnTo>
                <a:lnTo>
                  <a:pt x="1548" y="511"/>
                </a:lnTo>
                <a:lnTo>
                  <a:pt x="1614" y="530"/>
                </a:lnTo>
                <a:lnTo>
                  <a:pt x="1646" y="513"/>
                </a:lnTo>
                <a:lnTo>
                  <a:pt x="1667" y="482"/>
                </a:lnTo>
                <a:lnTo>
                  <a:pt x="1695" y="504"/>
                </a:lnTo>
                <a:lnTo>
                  <a:pt x="1736" y="504"/>
                </a:lnTo>
                <a:lnTo>
                  <a:pt x="1788" y="439"/>
                </a:lnTo>
                <a:lnTo>
                  <a:pt x="1771" y="320"/>
                </a:lnTo>
                <a:lnTo>
                  <a:pt x="1781" y="277"/>
                </a:lnTo>
                <a:lnTo>
                  <a:pt x="1836" y="238"/>
                </a:lnTo>
                <a:lnTo>
                  <a:pt x="1879" y="205"/>
                </a:lnTo>
                <a:lnTo>
                  <a:pt x="1907" y="195"/>
                </a:lnTo>
                <a:lnTo>
                  <a:pt x="1933" y="220"/>
                </a:lnTo>
                <a:lnTo>
                  <a:pt x="1972" y="232"/>
                </a:lnTo>
                <a:lnTo>
                  <a:pt x="2000" y="250"/>
                </a:lnTo>
                <a:lnTo>
                  <a:pt x="2024" y="301"/>
                </a:lnTo>
                <a:lnTo>
                  <a:pt x="2005" y="355"/>
                </a:lnTo>
                <a:lnTo>
                  <a:pt x="2024" y="375"/>
                </a:lnTo>
                <a:lnTo>
                  <a:pt x="2071" y="298"/>
                </a:lnTo>
                <a:lnTo>
                  <a:pt x="2076" y="248"/>
                </a:lnTo>
                <a:lnTo>
                  <a:pt x="2107" y="258"/>
                </a:lnTo>
                <a:lnTo>
                  <a:pt x="2115" y="207"/>
                </a:lnTo>
                <a:lnTo>
                  <a:pt x="2086" y="208"/>
                </a:lnTo>
                <a:lnTo>
                  <a:pt x="2036" y="198"/>
                </a:lnTo>
                <a:lnTo>
                  <a:pt x="1969" y="177"/>
                </a:lnTo>
                <a:lnTo>
                  <a:pt x="1976" y="165"/>
                </a:lnTo>
                <a:lnTo>
                  <a:pt x="2040" y="160"/>
                </a:lnTo>
                <a:lnTo>
                  <a:pt x="2093" y="93"/>
                </a:lnTo>
                <a:lnTo>
                  <a:pt x="2005" y="36"/>
                </a:lnTo>
                <a:lnTo>
                  <a:pt x="1993" y="55"/>
                </a:lnTo>
                <a:lnTo>
                  <a:pt x="1946" y="21"/>
                </a:lnTo>
                <a:lnTo>
                  <a:pt x="1912" y="50"/>
                </a:lnTo>
                <a:lnTo>
                  <a:pt x="1917" y="90"/>
                </a:lnTo>
                <a:lnTo>
                  <a:pt x="1898" y="79"/>
                </a:lnTo>
                <a:lnTo>
                  <a:pt x="1876" y="86"/>
                </a:lnTo>
                <a:lnTo>
                  <a:pt x="1877" y="71"/>
                </a:lnTo>
                <a:lnTo>
                  <a:pt x="1891" y="47"/>
                </a:lnTo>
                <a:lnTo>
                  <a:pt x="1879" y="0"/>
                </a:lnTo>
                <a:lnTo>
                  <a:pt x="1836" y="21"/>
                </a:lnTo>
                <a:lnTo>
                  <a:pt x="1826" y="72"/>
                </a:lnTo>
                <a:lnTo>
                  <a:pt x="1795" y="155"/>
                </a:lnTo>
                <a:lnTo>
                  <a:pt x="1795" y="112"/>
                </a:lnTo>
                <a:lnTo>
                  <a:pt x="1779" y="96"/>
                </a:lnTo>
                <a:lnTo>
                  <a:pt x="1779" y="45"/>
                </a:lnTo>
                <a:lnTo>
                  <a:pt x="1738" y="129"/>
                </a:lnTo>
                <a:lnTo>
                  <a:pt x="1724" y="184"/>
                </a:lnTo>
                <a:lnTo>
                  <a:pt x="1705" y="232"/>
                </a:lnTo>
                <a:lnTo>
                  <a:pt x="1702" y="131"/>
                </a:lnTo>
                <a:lnTo>
                  <a:pt x="1727" y="71"/>
                </a:lnTo>
                <a:lnTo>
                  <a:pt x="1653" y="64"/>
                </a:lnTo>
                <a:lnTo>
                  <a:pt x="1631" y="148"/>
                </a:lnTo>
                <a:lnTo>
                  <a:pt x="1607" y="167"/>
                </a:lnTo>
                <a:lnTo>
                  <a:pt x="1577" y="222"/>
                </a:lnTo>
                <a:lnTo>
                  <a:pt x="1517" y="232"/>
                </a:lnTo>
                <a:lnTo>
                  <a:pt x="1462" y="225"/>
                </a:lnTo>
                <a:lnTo>
                  <a:pt x="1483" y="263"/>
                </a:lnTo>
                <a:lnTo>
                  <a:pt x="1443" y="277"/>
                </a:lnTo>
                <a:lnTo>
                  <a:pt x="1443" y="303"/>
                </a:lnTo>
                <a:lnTo>
                  <a:pt x="1417" y="305"/>
                </a:lnTo>
                <a:lnTo>
                  <a:pt x="1384" y="398"/>
                </a:lnTo>
                <a:lnTo>
                  <a:pt x="1384" y="329"/>
                </a:lnTo>
                <a:lnTo>
                  <a:pt x="1377" y="303"/>
                </a:lnTo>
                <a:lnTo>
                  <a:pt x="1348" y="346"/>
                </a:lnTo>
                <a:lnTo>
                  <a:pt x="1341" y="403"/>
                </a:lnTo>
                <a:lnTo>
                  <a:pt x="1334" y="336"/>
                </a:lnTo>
                <a:lnTo>
                  <a:pt x="1302" y="342"/>
                </a:lnTo>
                <a:lnTo>
                  <a:pt x="1293" y="367"/>
                </a:lnTo>
                <a:lnTo>
                  <a:pt x="1296" y="399"/>
                </a:lnTo>
                <a:lnTo>
                  <a:pt x="1310" y="416"/>
                </a:lnTo>
                <a:lnTo>
                  <a:pt x="1310" y="429"/>
                </a:lnTo>
                <a:lnTo>
                  <a:pt x="1283" y="401"/>
                </a:lnTo>
                <a:lnTo>
                  <a:pt x="1265" y="415"/>
                </a:lnTo>
                <a:lnTo>
                  <a:pt x="1284" y="430"/>
                </a:lnTo>
                <a:lnTo>
                  <a:pt x="1226" y="442"/>
                </a:lnTo>
                <a:lnTo>
                  <a:pt x="1205" y="480"/>
                </a:lnTo>
                <a:lnTo>
                  <a:pt x="1122" y="595"/>
                </a:lnTo>
                <a:lnTo>
                  <a:pt x="1177" y="609"/>
                </a:lnTo>
                <a:lnTo>
                  <a:pt x="1158" y="632"/>
                </a:lnTo>
                <a:lnTo>
                  <a:pt x="1107" y="632"/>
                </a:lnTo>
                <a:lnTo>
                  <a:pt x="1114" y="664"/>
                </a:lnTo>
                <a:lnTo>
                  <a:pt x="1114" y="695"/>
                </a:lnTo>
                <a:lnTo>
                  <a:pt x="1086" y="671"/>
                </a:lnTo>
                <a:lnTo>
                  <a:pt x="1045" y="743"/>
                </a:lnTo>
                <a:lnTo>
                  <a:pt x="1033" y="790"/>
                </a:lnTo>
                <a:lnTo>
                  <a:pt x="1069" y="790"/>
                </a:lnTo>
                <a:lnTo>
                  <a:pt x="1050" y="810"/>
                </a:lnTo>
                <a:lnTo>
                  <a:pt x="979" y="810"/>
                </a:lnTo>
                <a:lnTo>
                  <a:pt x="801" y="1120"/>
                </a:lnTo>
                <a:lnTo>
                  <a:pt x="827" y="1141"/>
                </a:lnTo>
                <a:lnTo>
                  <a:pt x="801" y="1170"/>
                </a:lnTo>
                <a:lnTo>
                  <a:pt x="810" y="1232"/>
                </a:lnTo>
                <a:lnTo>
                  <a:pt x="781" y="1194"/>
                </a:lnTo>
                <a:lnTo>
                  <a:pt x="781" y="1220"/>
                </a:lnTo>
                <a:lnTo>
                  <a:pt x="689" y="1349"/>
                </a:lnTo>
                <a:lnTo>
                  <a:pt x="700" y="1354"/>
                </a:lnTo>
                <a:lnTo>
                  <a:pt x="657" y="1383"/>
                </a:lnTo>
                <a:lnTo>
                  <a:pt x="534" y="1521"/>
                </a:lnTo>
                <a:lnTo>
                  <a:pt x="574" y="1576"/>
                </a:lnTo>
                <a:lnTo>
                  <a:pt x="670" y="1537"/>
                </a:lnTo>
                <a:lnTo>
                  <a:pt x="657" y="1552"/>
                </a:lnTo>
                <a:lnTo>
                  <a:pt x="627" y="1564"/>
                </a:lnTo>
                <a:lnTo>
                  <a:pt x="588" y="1604"/>
                </a:lnTo>
                <a:lnTo>
                  <a:pt x="515" y="1574"/>
                </a:lnTo>
                <a:lnTo>
                  <a:pt x="481" y="1624"/>
                </a:lnTo>
                <a:lnTo>
                  <a:pt x="474" y="1588"/>
                </a:lnTo>
                <a:lnTo>
                  <a:pt x="410" y="1628"/>
                </a:lnTo>
                <a:lnTo>
                  <a:pt x="327" y="1655"/>
                </a:lnTo>
                <a:lnTo>
                  <a:pt x="320" y="1678"/>
                </a:lnTo>
                <a:lnTo>
                  <a:pt x="262" y="1702"/>
                </a:lnTo>
                <a:lnTo>
                  <a:pt x="307" y="1769"/>
                </a:lnTo>
                <a:lnTo>
                  <a:pt x="210" y="1750"/>
                </a:lnTo>
                <a:lnTo>
                  <a:pt x="205" y="1791"/>
                </a:lnTo>
                <a:lnTo>
                  <a:pt x="208" y="1833"/>
                </a:lnTo>
                <a:lnTo>
                  <a:pt x="191" y="1796"/>
                </a:lnTo>
                <a:lnTo>
                  <a:pt x="150" y="1843"/>
                </a:lnTo>
                <a:lnTo>
                  <a:pt x="108" y="1827"/>
                </a:lnTo>
                <a:lnTo>
                  <a:pt x="82" y="1820"/>
                </a:lnTo>
                <a:lnTo>
                  <a:pt x="75" y="1867"/>
                </a:lnTo>
                <a:lnTo>
                  <a:pt x="124" y="1876"/>
                </a:lnTo>
                <a:lnTo>
                  <a:pt x="169" y="1869"/>
                </a:lnTo>
                <a:lnTo>
                  <a:pt x="139" y="1881"/>
                </a:lnTo>
                <a:lnTo>
                  <a:pt x="139" y="1898"/>
                </a:lnTo>
                <a:lnTo>
                  <a:pt x="93" y="1884"/>
                </a:lnTo>
                <a:lnTo>
                  <a:pt x="50" y="1905"/>
                </a:lnTo>
                <a:lnTo>
                  <a:pt x="67" y="1941"/>
                </a:lnTo>
                <a:lnTo>
                  <a:pt x="41" y="1972"/>
                </a:lnTo>
                <a:lnTo>
                  <a:pt x="43" y="2011"/>
                </a:lnTo>
                <a:lnTo>
                  <a:pt x="69" y="2034"/>
                </a:lnTo>
                <a:lnTo>
                  <a:pt x="163" y="2013"/>
                </a:lnTo>
                <a:lnTo>
                  <a:pt x="184" y="1987"/>
                </a:lnTo>
                <a:lnTo>
                  <a:pt x="175" y="2029"/>
                </a:lnTo>
                <a:lnTo>
                  <a:pt x="248" y="2022"/>
                </a:lnTo>
                <a:lnTo>
                  <a:pt x="260" y="1982"/>
                </a:lnTo>
                <a:lnTo>
                  <a:pt x="284" y="1972"/>
                </a:lnTo>
                <a:lnTo>
                  <a:pt x="267" y="2006"/>
                </a:lnTo>
                <a:lnTo>
                  <a:pt x="260" y="2025"/>
                </a:lnTo>
                <a:lnTo>
                  <a:pt x="262" y="2051"/>
                </a:lnTo>
                <a:lnTo>
                  <a:pt x="229" y="2058"/>
                </a:lnTo>
                <a:lnTo>
                  <a:pt x="206" y="2101"/>
                </a:lnTo>
                <a:lnTo>
                  <a:pt x="189" y="2053"/>
                </a:lnTo>
                <a:lnTo>
                  <a:pt x="75" y="2054"/>
                </a:lnTo>
                <a:lnTo>
                  <a:pt x="44" y="2042"/>
                </a:lnTo>
                <a:lnTo>
                  <a:pt x="31" y="2061"/>
                </a:lnTo>
                <a:lnTo>
                  <a:pt x="48" y="2108"/>
                </a:lnTo>
                <a:lnTo>
                  <a:pt x="29" y="2134"/>
                </a:lnTo>
                <a:lnTo>
                  <a:pt x="67" y="2123"/>
                </a:lnTo>
                <a:lnTo>
                  <a:pt x="55" y="2144"/>
                </a:lnTo>
                <a:lnTo>
                  <a:pt x="31" y="2173"/>
                </a:lnTo>
                <a:lnTo>
                  <a:pt x="24" y="2175"/>
                </a:lnTo>
                <a:lnTo>
                  <a:pt x="19" y="2182"/>
                </a:lnTo>
                <a:lnTo>
                  <a:pt x="17" y="2190"/>
                </a:lnTo>
                <a:lnTo>
                  <a:pt x="20" y="2197"/>
                </a:lnTo>
                <a:lnTo>
                  <a:pt x="44" y="2213"/>
                </a:lnTo>
                <a:lnTo>
                  <a:pt x="41" y="2273"/>
                </a:lnTo>
                <a:lnTo>
                  <a:pt x="75" y="2244"/>
                </a:lnTo>
                <a:lnTo>
                  <a:pt x="81" y="2223"/>
                </a:lnTo>
                <a:lnTo>
                  <a:pt x="119" y="2192"/>
                </a:lnTo>
                <a:lnTo>
                  <a:pt x="141" y="2159"/>
                </a:lnTo>
                <a:lnTo>
                  <a:pt x="162" y="2147"/>
                </a:lnTo>
                <a:lnTo>
                  <a:pt x="191" y="2161"/>
                </a:lnTo>
                <a:lnTo>
                  <a:pt x="177" y="2177"/>
                </a:lnTo>
                <a:lnTo>
                  <a:pt x="117" y="2223"/>
                </a:lnTo>
                <a:lnTo>
                  <a:pt x="105" y="2247"/>
                </a:lnTo>
                <a:lnTo>
                  <a:pt x="62" y="2288"/>
                </a:lnTo>
                <a:lnTo>
                  <a:pt x="110" y="2304"/>
                </a:lnTo>
                <a:lnTo>
                  <a:pt x="12" y="2345"/>
                </a:lnTo>
                <a:lnTo>
                  <a:pt x="0" y="2376"/>
                </a:lnTo>
                <a:lnTo>
                  <a:pt x="48" y="2393"/>
                </a:lnTo>
                <a:lnTo>
                  <a:pt x="94" y="2371"/>
                </a:lnTo>
                <a:lnTo>
                  <a:pt x="82" y="2395"/>
                </a:lnTo>
                <a:lnTo>
                  <a:pt x="25" y="2459"/>
                </a:lnTo>
                <a:lnTo>
                  <a:pt x="3" y="2517"/>
                </a:lnTo>
                <a:lnTo>
                  <a:pt x="22" y="2553"/>
                </a:lnTo>
                <a:lnTo>
                  <a:pt x="58" y="2595"/>
                </a:lnTo>
                <a:lnTo>
                  <a:pt x="82" y="2615"/>
                </a:lnTo>
                <a:lnTo>
                  <a:pt x="105" y="2622"/>
                </a:lnTo>
                <a:lnTo>
                  <a:pt x="124" y="2600"/>
                </a:lnTo>
                <a:lnTo>
                  <a:pt x="119" y="2634"/>
                </a:lnTo>
                <a:lnTo>
                  <a:pt x="112" y="2658"/>
                </a:lnTo>
                <a:lnTo>
                  <a:pt x="141" y="2662"/>
                </a:lnTo>
                <a:lnTo>
                  <a:pt x="181" y="2652"/>
                </a:lnTo>
                <a:lnTo>
                  <a:pt x="163" y="2667"/>
                </a:lnTo>
                <a:lnTo>
                  <a:pt x="194" y="2682"/>
                </a:lnTo>
                <a:lnTo>
                  <a:pt x="219" y="2676"/>
                </a:lnTo>
                <a:lnTo>
                  <a:pt x="244" y="2658"/>
                </a:lnTo>
                <a:lnTo>
                  <a:pt x="257" y="2633"/>
                </a:lnTo>
                <a:lnTo>
                  <a:pt x="269" y="2655"/>
                </a:lnTo>
                <a:lnTo>
                  <a:pt x="310" y="2633"/>
                </a:lnTo>
                <a:lnTo>
                  <a:pt x="353" y="2584"/>
                </a:lnTo>
                <a:lnTo>
                  <a:pt x="377" y="2576"/>
                </a:lnTo>
                <a:lnTo>
                  <a:pt x="386" y="2555"/>
                </a:lnTo>
                <a:lnTo>
                  <a:pt x="439" y="2504"/>
                </a:lnTo>
                <a:lnTo>
                  <a:pt x="486" y="2505"/>
                </a:lnTo>
                <a:lnTo>
                  <a:pt x="508" y="2478"/>
                </a:lnTo>
                <a:lnTo>
                  <a:pt x="526" y="2431"/>
                </a:lnTo>
                <a:lnTo>
                  <a:pt x="508" y="2400"/>
                </a:lnTo>
                <a:lnTo>
                  <a:pt x="513" y="2366"/>
                </a:lnTo>
                <a:lnTo>
                  <a:pt x="539" y="2400"/>
                </a:lnTo>
                <a:lnTo>
                  <a:pt x="534" y="2342"/>
                </a:lnTo>
                <a:lnTo>
                  <a:pt x="551" y="2392"/>
                </a:lnTo>
                <a:lnTo>
                  <a:pt x="551" y="2447"/>
                </a:lnTo>
                <a:lnTo>
                  <a:pt x="557" y="2467"/>
                </a:lnTo>
                <a:lnTo>
                  <a:pt x="607" y="2497"/>
                </a:lnTo>
                <a:close/>
              </a:path>
            </a:pathLst>
          </a:custGeom>
          <a:solidFill>
            <a:schemeClr val="accent6"/>
          </a:solidFill>
          <a:ln w="9525">
            <a:solidFill>
              <a:schemeClr val="bg1">
                <a:lumMod val="75000"/>
              </a:schemeClr>
            </a:solidFill>
            <a:miter lim="800000"/>
            <a:headEnd/>
            <a:tailEnd/>
          </a:ln>
          <a:extLst/>
        </p:spPr>
        <p:txBody>
          <a:bodyPr wrap="none" lIns="91407" tIns="45704" rIns="91407" bIns="45704" anchor="ctr"/>
          <a:lstStyle/>
          <a:p>
            <a:pPr algn="ctr"/>
            <a:endParaRPr lang="en-GB">
              <a:cs typeface="Arial" panose="020B0604020202020204" pitchFamily="34" charset="0"/>
            </a:endParaRPr>
          </a:p>
        </p:txBody>
      </p:sp>
      <p:sp>
        <p:nvSpPr>
          <p:cNvPr id="8240" name="Title 62"/>
          <p:cNvSpPr>
            <a:spLocks noGrp="1"/>
          </p:cNvSpPr>
          <p:nvPr>
            <p:ph type="title"/>
          </p:nvPr>
        </p:nvSpPr>
        <p:spPr>
          <a:xfrm>
            <a:off x="38175" y="216140"/>
            <a:ext cx="5698976" cy="850106"/>
          </a:xfrm>
        </p:spPr>
        <p:txBody>
          <a:bodyPr lIns="91435" tIns="45718" rIns="91435" bIns="45718">
            <a:noAutofit/>
          </a:bodyPr>
          <a:lstStyle/>
          <a:p>
            <a:pPr eaLnBrk="1" hangingPunct="1"/>
            <a:r>
              <a:rPr lang="en-GB" sz="3200" dirty="0">
                <a:latin typeface="Calibri" charset="0"/>
              </a:rPr>
              <a:t>Minimum weekly hours while working less than full time</a:t>
            </a:r>
          </a:p>
        </p:txBody>
      </p:sp>
      <p:sp>
        <p:nvSpPr>
          <p:cNvPr id="56" name="Rectangle 101"/>
          <p:cNvSpPr>
            <a:spLocks noChangeArrowheads="1"/>
          </p:cNvSpPr>
          <p:nvPr/>
        </p:nvSpPr>
        <p:spPr bwMode="auto">
          <a:xfrm>
            <a:off x="5753102" y="1711832"/>
            <a:ext cx="215900" cy="215900"/>
          </a:xfrm>
          <a:prstGeom prst="rect">
            <a:avLst/>
          </a:prstGeom>
          <a:solidFill>
            <a:srgbClr val="00B050"/>
          </a:solidFill>
          <a:ln w="9525">
            <a:solidFill>
              <a:schemeClr val="bg1">
                <a:lumMod val="75000"/>
              </a:schemeClr>
            </a:solidFill>
            <a:miter lim="800000"/>
            <a:headEnd/>
            <a:tailEnd/>
          </a:ln>
        </p:spPr>
        <p:txBody>
          <a:bodyPr wrap="none" lIns="91407" tIns="45704" rIns="91407" bIns="45704" anchor="ctr"/>
          <a:lstStyle/>
          <a:p>
            <a:pPr algn="ctr" eaLnBrk="1" fontAlgn="auto" hangingPunct="1">
              <a:spcBef>
                <a:spcPts val="0"/>
              </a:spcBef>
              <a:spcAft>
                <a:spcPts val="0"/>
              </a:spcAft>
              <a:defRPr/>
            </a:pPr>
            <a:endParaRPr lang="en-US">
              <a:latin typeface="+mn-lt"/>
              <a:ea typeface="+mn-ea"/>
              <a:cs typeface="Arial" panose="020B0604020202020204" pitchFamily="34" charset="0"/>
            </a:endParaRPr>
          </a:p>
        </p:txBody>
      </p:sp>
      <p:sp>
        <p:nvSpPr>
          <p:cNvPr id="57" name="Text Box 107"/>
          <p:cNvSpPr txBox="1">
            <a:spLocks noChangeArrowheads="1"/>
          </p:cNvSpPr>
          <p:nvPr/>
        </p:nvSpPr>
        <p:spPr bwMode="auto">
          <a:xfrm>
            <a:off x="6075514" y="1616820"/>
            <a:ext cx="27114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41" tIns="31770" rIns="63541" bIns="31770"/>
          <a:lstStyle>
            <a:lvl1pPr defTabSz="457200">
              <a:defRPr sz="3200">
                <a:solidFill>
                  <a:schemeClr val="tx1"/>
                </a:solidFill>
                <a:latin typeface="Calibri" charset="0"/>
                <a:ea typeface="ＭＳ Ｐゴシック" charset="0"/>
              </a:defRPr>
            </a:lvl1pPr>
            <a:lvl2pPr defTabSz="457200">
              <a:defRPr sz="2800">
                <a:solidFill>
                  <a:schemeClr val="tx1"/>
                </a:solidFill>
                <a:latin typeface="Calibri" charset="0"/>
                <a:ea typeface="ＭＳ Ｐゴシック" charset="0"/>
              </a:defRPr>
            </a:lvl2pPr>
            <a:lvl3pPr defTabSz="457200">
              <a:defRPr sz="2400">
                <a:solidFill>
                  <a:schemeClr val="tx1"/>
                </a:solidFill>
                <a:latin typeface="Calibri" charset="0"/>
                <a:ea typeface="ＭＳ Ｐゴシック" charset="0"/>
              </a:defRPr>
            </a:lvl3pPr>
            <a:lvl4pPr defTabSz="457200">
              <a:defRPr sz="2000">
                <a:solidFill>
                  <a:schemeClr val="tx1"/>
                </a:solidFill>
                <a:latin typeface="Calibri" charset="0"/>
                <a:ea typeface="ＭＳ Ｐゴシック" charset="0"/>
              </a:defRPr>
            </a:lvl4pPr>
            <a:lvl5pPr defTabSz="457200">
              <a:defRPr sz="2000">
                <a:solidFill>
                  <a:schemeClr val="tx1"/>
                </a:solidFill>
                <a:latin typeface="Calibri" charset="0"/>
                <a:ea typeface="ＭＳ Ｐゴシック" charset="0"/>
              </a:defRPr>
            </a:lvl5pPr>
            <a:lvl6pPr defTabSz="457200" eaLnBrk="0" fontAlgn="base" hangingPunct="0">
              <a:spcAft>
                <a:spcPct val="0"/>
              </a:spcAft>
              <a:buFont typeface="Arial" charset="0"/>
              <a:buChar char="»"/>
              <a:defRPr sz="2000">
                <a:solidFill>
                  <a:schemeClr val="tx1"/>
                </a:solidFill>
                <a:latin typeface="Calibri" charset="0"/>
                <a:ea typeface="ＭＳ Ｐゴシック" charset="0"/>
              </a:defRPr>
            </a:lvl6pPr>
            <a:lvl7pPr defTabSz="457200" eaLnBrk="0" fontAlgn="base" hangingPunct="0">
              <a:spcAft>
                <a:spcPct val="0"/>
              </a:spcAft>
              <a:buFont typeface="Arial" charset="0"/>
              <a:buChar char="»"/>
              <a:defRPr sz="2000">
                <a:solidFill>
                  <a:schemeClr val="tx1"/>
                </a:solidFill>
                <a:latin typeface="Calibri" charset="0"/>
                <a:ea typeface="ＭＳ Ｐゴシック" charset="0"/>
              </a:defRPr>
            </a:lvl7pPr>
            <a:lvl8pPr defTabSz="457200" eaLnBrk="0" fontAlgn="base" hangingPunct="0">
              <a:spcAft>
                <a:spcPct val="0"/>
              </a:spcAft>
              <a:buFont typeface="Arial" charset="0"/>
              <a:buChar char="»"/>
              <a:defRPr sz="2000">
                <a:solidFill>
                  <a:schemeClr val="tx1"/>
                </a:solidFill>
                <a:latin typeface="Calibri" charset="0"/>
                <a:ea typeface="ＭＳ Ｐゴシック" charset="0"/>
              </a:defRPr>
            </a:lvl8pPr>
            <a:lvl9pPr defTabSz="457200"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400" dirty="0">
                <a:solidFill>
                  <a:srgbClr val="000000"/>
                </a:solidFill>
                <a:cs typeface="Calibri" charset="0"/>
              </a:rPr>
              <a:t>&lt; 50% of full time</a:t>
            </a:r>
          </a:p>
        </p:txBody>
      </p:sp>
      <p:sp>
        <p:nvSpPr>
          <p:cNvPr id="62" name="Rectangle 101"/>
          <p:cNvSpPr>
            <a:spLocks noChangeArrowheads="1"/>
          </p:cNvSpPr>
          <p:nvPr/>
        </p:nvSpPr>
        <p:spPr bwMode="auto">
          <a:xfrm>
            <a:off x="5753102" y="2699542"/>
            <a:ext cx="215900" cy="215900"/>
          </a:xfrm>
          <a:prstGeom prst="rect">
            <a:avLst/>
          </a:prstGeom>
          <a:solidFill>
            <a:schemeClr val="accent2">
              <a:lumMod val="50000"/>
            </a:schemeClr>
          </a:solidFill>
          <a:ln w="9525">
            <a:solidFill>
              <a:schemeClr val="bg1">
                <a:lumMod val="75000"/>
              </a:schemeClr>
            </a:solidFill>
            <a:miter lim="800000"/>
            <a:headEnd/>
            <a:tailEnd/>
          </a:ln>
        </p:spPr>
        <p:txBody>
          <a:bodyPr wrap="none" lIns="91407" tIns="45704" rIns="91407" bIns="45704" anchor="ctr"/>
          <a:lstStyle/>
          <a:p>
            <a:pPr algn="ctr" eaLnBrk="1" fontAlgn="auto" hangingPunct="1">
              <a:spcBef>
                <a:spcPts val="0"/>
              </a:spcBef>
              <a:spcAft>
                <a:spcPts val="0"/>
              </a:spcAft>
              <a:defRPr/>
            </a:pPr>
            <a:endParaRPr lang="en-US">
              <a:latin typeface="+mn-lt"/>
              <a:ea typeface="+mn-ea"/>
              <a:cs typeface="Arial" panose="020B0604020202020204" pitchFamily="34" charset="0"/>
            </a:endParaRPr>
          </a:p>
        </p:txBody>
      </p:sp>
      <p:sp>
        <p:nvSpPr>
          <p:cNvPr id="63" name="Text Box 107"/>
          <p:cNvSpPr txBox="1">
            <a:spLocks noChangeArrowheads="1"/>
          </p:cNvSpPr>
          <p:nvPr/>
        </p:nvSpPr>
        <p:spPr bwMode="auto">
          <a:xfrm>
            <a:off x="6075514" y="2623808"/>
            <a:ext cx="3563888"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41" tIns="31770" rIns="63541" bIns="31770"/>
          <a:lstStyle>
            <a:lvl1pPr defTabSz="457200">
              <a:defRPr sz="3200">
                <a:solidFill>
                  <a:schemeClr val="tx1"/>
                </a:solidFill>
                <a:latin typeface="Calibri" charset="0"/>
                <a:ea typeface="ＭＳ Ｐゴシック" charset="0"/>
              </a:defRPr>
            </a:lvl1pPr>
            <a:lvl2pPr defTabSz="457200">
              <a:defRPr sz="2800">
                <a:solidFill>
                  <a:schemeClr val="tx1"/>
                </a:solidFill>
                <a:latin typeface="Calibri" charset="0"/>
                <a:ea typeface="ＭＳ Ｐゴシック" charset="0"/>
              </a:defRPr>
            </a:lvl2pPr>
            <a:lvl3pPr defTabSz="457200">
              <a:defRPr sz="2400">
                <a:solidFill>
                  <a:schemeClr val="tx1"/>
                </a:solidFill>
                <a:latin typeface="Calibri" charset="0"/>
                <a:ea typeface="ＭＳ Ｐゴシック" charset="0"/>
              </a:defRPr>
            </a:lvl3pPr>
            <a:lvl4pPr defTabSz="457200">
              <a:defRPr sz="2000">
                <a:solidFill>
                  <a:schemeClr val="tx1"/>
                </a:solidFill>
                <a:latin typeface="Calibri" charset="0"/>
                <a:ea typeface="ＭＳ Ｐゴシック" charset="0"/>
              </a:defRPr>
            </a:lvl4pPr>
            <a:lvl5pPr defTabSz="457200">
              <a:defRPr sz="2000">
                <a:solidFill>
                  <a:schemeClr val="tx1"/>
                </a:solidFill>
                <a:latin typeface="Calibri" charset="0"/>
                <a:ea typeface="ＭＳ Ｐゴシック" charset="0"/>
              </a:defRPr>
            </a:lvl5pPr>
            <a:lvl6pPr defTabSz="457200" eaLnBrk="0" fontAlgn="base" hangingPunct="0">
              <a:spcAft>
                <a:spcPct val="0"/>
              </a:spcAft>
              <a:buFont typeface="Arial" charset="0"/>
              <a:buChar char="»"/>
              <a:defRPr sz="2000">
                <a:solidFill>
                  <a:schemeClr val="tx1"/>
                </a:solidFill>
                <a:latin typeface="Calibri" charset="0"/>
                <a:ea typeface="ＭＳ Ｐゴシック" charset="0"/>
              </a:defRPr>
            </a:lvl6pPr>
            <a:lvl7pPr defTabSz="457200" eaLnBrk="0" fontAlgn="base" hangingPunct="0">
              <a:spcAft>
                <a:spcPct val="0"/>
              </a:spcAft>
              <a:buFont typeface="Arial" charset="0"/>
              <a:buChar char="»"/>
              <a:defRPr sz="2000">
                <a:solidFill>
                  <a:schemeClr val="tx1"/>
                </a:solidFill>
                <a:latin typeface="Calibri" charset="0"/>
                <a:ea typeface="ＭＳ Ｐゴシック" charset="0"/>
              </a:defRPr>
            </a:lvl7pPr>
            <a:lvl8pPr defTabSz="457200" eaLnBrk="0" fontAlgn="base" hangingPunct="0">
              <a:spcAft>
                <a:spcPct val="0"/>
              </a:spcAft>
              <a:buFont typeface="Arial" charset="0"/>
              <a:buChar char="»"/>
              <a:defRPr sz="2000">
                <a:solidFill>
                  <a:schemeClr val="tx1"/>
                </a:solidFill>
                <a:latin typeface="Calibri" charset="0"/>
                <a:ea typeface="ＭＳ Ｐゴシック" charset="0"/>
              </a:defRPr>
            </a:lvl8pPr>
            <a:lvl9pPr defTabSz="457200"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400" dirty="0">
                <a:solidFill>
                  <a:srgbClr val="000000"/>
                </a:solidFill>
                <a:cs typeface="Calibri" charset="0"/>
              </a:rPr>
              <a:t>&gt; 50% of full time</a:t>
            </a:r>
          </a:p>
        </p:txBody>
      </p:sp>
      <p:grpSp>
        <p:nvGrpSpPr>
          <p:cNvPr id="64" name="Group 63"/>
          <p:cNvGrpSpPr/>
          <p:nvPr/>
        </p:nvGrpSpPr>
        <p:grpSpPr>
          <a:xfrm>
            <a:off x="3569724" y="6115728"/>
            <a:ext cx="179969" cy="117033"/>
            <a:chOff x="4572000" y="6549915"/>
            <a:chExt cx="76592" cy="76649"/>
          </a:xfrm>
          <a:solidFill>
            <a:schemeClr val="tx2"/>
          </a:solidFill>
        </p:grpSpPr>
        <p:sp>
          <p:nvSpPr>
            <p:cNvPr id="65" name="Freeform 528"/>
            <p:cNvSpPr>
              <a:spLocks noChangeAspect="1"/>
            </p:cNvSpPr>
            <p:nvPr/>
          </p:nvSpPr>
          <p:spPr bwMode="auto">
            <a:xfrm>
              <a:off x="4598300" y="6576272"/>
              <a:ext cx="50292" cy="50292"/>
            </a:xfrm>
            <a:custGeom>
              <a:avLst/>
              <a:gdLst>
                <a:gd name="T0" fmla="*/ 5 w 37"/>
                <a:gd name="T1" fmla="*/ 0 h 38"/>
                <a:gd name="T2" fmla="*/ 9 w 37"/>
                <a:gd name="T3" fmla="*/ 1 h 38"/>
                <a:gd name="T4" fmla="*/ 9 w 37"/>
                <a:gd name="T5" fmla="*/ 4 h 38"/>
                <a:gd name="T6" fmla="*/ 10 w 37"/>
                <a:gd name="T7" fmla="*/ 9 h 38"/>
                <a:gd name="T8" fmla="*/ 21 w 37"/>
                <a:gd name="T9" fmla="*/ 11 h 38"/>
                <a:gd name="T10" fmla="*/ 37 w 37"/>
                <a:gd name="T11" fmla="*/ 15 h 38"/>
                <a:gd name="T12" fmla="*/ 37 w 37"/>
                <a:gd name="T13" fmla="*/ 21 h 38"/>
                <a:gd name="T14" fmla="*/ 37 w 37"/>
                <a:gd name="T15" fmla="*/ 27 h 38"/>
                <a:gd name="T16" fmla="*/ 35 w 37"/>
                <a:gd name="T17" fmla="*/ 27 h 38"/>
                <a:gd name="T18" fmla="*/ 35 w 37"/>
                <a:gd name="T19" fmla="*/ 29 h 38"/>
                <a:gd name="T20" fmla="*/ 35 w 37"/>
                <a:gd name="T21" fmla="*/ 31 h 38"/>
                <a:gd name="T22" fmla="*/ 35 w 37"/>
                <a:gd name="T23" fmla="*/ 35 h 38"/>
                <a:gd name="T24" fmla="*/ 33 w 37"/>
                <a:gd name="T25" fmla="*/ 35 h 38"/>
                <a:gd name="T26" fmla="*/ 31 w 37"/>
                <a:gd name="T27" fmla="*/ 35 h 38"/>
                <a:gd name="T28" fmla="*/ 31 w 37"/>
                <a:gd name="T29" fmla="*/ 37 h 38"/>
                <a:gd name="T30" fmla="*/ 29 w 37"/>
                <a:gd name="T31" fmla="*/ 38 h 38"/>
                <a:gd name="T32" fmla="*/ 26 w 37"/>
                <a:gd name="T33" fmla="*/ 37 h 38"/>
                <a:gd name="T34" fmla="*/ 25 w 37"/>
                <a:gd name="T35" fmla="*/ 37 h 38"/>
                <a:gd name="T36" fmla="*/ 22 w 37"/>
                <a:gd name="T37" fmla="*/ 35 h 38"/>
                <a:gd name="T38" fmla="*/ 21 w 37"/>
                <a:gd name="T39" fmla="*/ 35 h 38"/>
                <a:gd name="T40" fmla="*/ 9 w 37"/>
                <a:gd name="T41" fmla="*/ 29 h 38"/>
                <a:gd name="T42" fmla="*/ 2 w 37"/>
                <a:gd name="T43" fmla="*/ 22 h 38"/>
                <a:gd name="T44" fmla="*/ 0 w 37"/>
                <a:gd name="T45" fmla="*/ 17 h 38"/>
                <a:gd name="T46" fmla="*/ 0 w 37"/>
                <a:gd name="T47" fmla="*/ 13 h 38"/>
                <a:gd name="T48" fmla="*/ 1 w 37"/>
                <a:gd name="T49" fmla="*/ 5 h 38"/>
                <a:gd name="T50" fmla="*/ 5 w 37"/>
                <a:gd name="T5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 h="38">
                  <a:moveTo>
                    <a:pt x="5" y="0"/>
                  </a:moveTo>
                  <a:lnTo>
                    <a:pt x="9" y="1"/>
                  </a:lnTo>
                  <a:lnTo>
                    <a:pt x="9" y="4"/>
                  </a:lnTo>
                  <a:lnTo>
                    <a:pt x="10" y="9"/>
                  </a:lnTo>
                  <a:lnTo>
                    <a:pt x="21" y="11"/>
                  </a:lnTo>
                  <a:lnTo>
                    <a:pt x="37" y="15"/>
                  </a:lnTo>
                  <a:lnTo>
                    <a:pt x="37" y="21"/>
                  </a:lnTo>
                  <a:lnTo>
                    <a:pt x="37" y="27"/>
                  </a:lnTo>
                  <a:lnTo>
                    <a:pt x="35" y="27"/>
                  </a:lnTo>
                  <a:lnTo>
                    <a:pt x="35" y="29"/>
                  </a:lnTo>
                  <a:lnTo>
                    <a:pt x="35" y="31"/>
                  </a:lnTo>
                  <a:lnTo>
                    <a:pt x="35" y="35"/>
                  </a:lnTo>
                  <a:lnTo>
                    <a:pt x="33" y="35"/>
                  </a:lnTo>
                  <a:lnTo>
                    <a:pt x="31" y="35"/>
                  </a:lnTo>
                  <a:lnTo>
                    <a:pt x="31" y="37"/>
                  </a:lnTo>
                  <a:lnTo>
                    <a:pt x="29" y="38"/>
                  </a:lnTo>
                  <a:lnTo>
                    <a:pt x="26" y="37"/>
                  </a:lnTo>
                  <a:lnTo>
                    <a:pt x="25" y="37"/>
                  </a:lnTo>
                  <a:lnTo>
                    <a:pt x="22" y="35"/>
                  </a:lnTo>
                  <a:lnTo>
                    <a:pt x="21" y="35"/>
                  </a:lnTo>
                  <a:lnTo>
                    <a:pt x="9" y="29"/>
                  </a:lnTo>
                  <a:lnTo>
                    <a:pt x="2" y="22"/>
                  </a:lnTo>
                  <a:lnTo>
                    <a:pt x="0" y="17"/>
                  </a:lnTo>
                  <a:lnTo>
                    <a:pt x="0" y="13"/>
                  </a:lnTo>
                  <a:lnTo>
                    <a:pt x="1" y="5"/>
                  </a:lnTo>
                  <a:lnTo>
                    <a:pt x="5" y="0"/>
                  </a:lnTo>
                </a:path>
              </a:pathLst>
            </a:custGeom>
            <a:grpFill/>
            <a:ln w="6350" cmpd="sng">
              <a:solidFill>
                <a:schemeClr val="tx1">
                  <a:lumMod val="50000"/>
                  <a:lumOff val="50000"/>
                </a:schemeClr>
              </a:solidFill>
              <a:prstDash val="solid"/>
              <a:round/>
              <a:headEnd/>
              <a:tailEnd/>
            </a:ln>
          </p:spPr>
          <p:txBody>
            <a:bodyPr/>
            <a:lstStyle/>
            <a:p>
              <a:pPr eaLnBrk="1" hangingPunct="1">
                <a:defRPr/>
              </a:pPr>
              <a:endParaRPr lang="en-GB">
                <a:latin typeface="Calibri" panose="020F0502020204030204" pitchFamily="34" charset="0"/>
                <a:ea typeface="+mn-ea"/>
              </a:endParaRPr>
            </a:p>
          </p:txBody>
        </p:sp>
        <p:sp>
          <p:nvSpPr>
            <p:cNvPr id="66" name="Freeform 402"/>
            <p:cNvSpPr>
              <a:spLocks/>
            </p:cNvSpPr>
            <p:nvPr/>
          </p:nvSpPr>
          <p:spPr bwMode="auto">
            <a:xfrm>
              <a:off x="4572000" y="6549915"/>
              <a:ext cx="40005" cy="20003"/>
            </a:xfrm>
            <a:custGeom>
              <a:avLst/>
              <a:gdLst>
                <a:gd name="T0" fmla="*/ 32 w 36"/>
                <a:gd name="T1" fmla="*/ 16 h 17"/>
                <a:gd name="T2" fmla="*/ 35 w 36"/>
                <a:gd name="T3" fmla="*/ 14 h 17"/>
                <a:gd name="T4" fmla="*/ 36 w 36"/>
                <a:gd name="T5" fmla="*/ 14 h 17"/>
                <a:gd name="T6" fmla="*/ 36 w 36"/>
                <a:gd name="T7" fmla="*/ 12 h 17"/>
                <a:gd name="T8" fmla="*/ 28 w 36"/>
                <a:gd name="T9" fmla="*/ 5 h 17"/>
                <a:gd name="T10" fmla="*/ 21 w 36"/>
                <a:gd name="T11" fmla="*/ 1 h 17"/>
                <a:gd name="T12" fmla="*/ 14 w 36"/>
                <a:gd name="T13" fmla="*/ 0 h 17"/>
                <a:gd name="T14" fmla="*/ 7 w 36"/>
                <a:gd name="T15" fmla="*/ 4 h 17"/>
                <a:gd name="T16" fmla="*/ 2 w 36"/>
                <a:gd name="T17" fmla="*/ 4 h 17"/>
                <a:gd name="T18" fmla="*/ 0 w 36"/>
                <a:gd name="T19" fmla="*/ 5 h 17"/>
                <a:gd name="T20" fmla="*/ 2 w 36"/>
                <a:gd name="T21" fmla="*/ 8 h 17"/>
                <a:gd name="T22" fmla="*/ 8 w 36"/>
                <a:gd name="T23" fmla="*/ 13 h 17"/>
                <a:gd name="T24" fmla="*/ 12 w 36"/>
                <a:gd name="T25" fmla="*/ 16 h 17"/>
                <a:gd name="T26" fmla="*/ 18 w 36"/>
                <a:gd name="T27" fmla="*/ 17 h 17"/>
                <a:gd name="T28" fmla="*/ 24 w 36"/>
                <a:gd name="T29" fmla="*/ 17 h 17"/>
                <a:gd name="T30" fmla="*/ 32 w 36"/>
                <a:gd name="T3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17">
                  <a:moveTo>
                    <a:pt x="32" y="16"/>
                  </a:moveTo>
                  <a:lnTo>
                    <a:pt x="35" y="14"/>
                  </a:lnTo>
                  <a:lnTo>
                    <a:pt x="36" y="14"/>
                  </a:lnTo>
                  <a:lnTo>
                    <a:pt x="36" y="12"/>
                  </a:lnTo>
                  <a:lnTo>
                    <a:pt x="28" y="5"/>
                  </a:lnTo>
                  <a:lnTo>
                    <a:pt x="21" y="1"/>
                  </a:lnTo>
                  <a:lnTo>
                    <a:pt x="14" y="0"/>
                  </a:lnTo>
                  <a:lnTo>
                    <a:pt x="7" y="4"/>
                  </a:lnTo>
                  <a:lnTo>
                    <a:pt x="2" y="4"/>
                  </a:lnTo>
                  <a:lnTo>
                    <a:pt x="0" y="5"/>
                  </a:lnTo>
                  <a:lnTo>
                    <a:pt x="2" y="8"/>
                  </a:lnTo>
                  <a:lnTo>
                    <a:pt x="8" y="13"/>
                  </a:lnTo>
                  <a:lnTo>
                    <a:pt x="12" y="16"/>
                  </a:lnTo>
                  <a:lnTo>
                    <a:pt x="18" y="17"/>
                  </a:lnTo>
                  <a:lnTo>
                    <a:pt x="24" y="17"/>
                  </a:lnTo>
                  <a:lnTo>
                    <a:pt x="32" y="16"/>
                  </a:lnTo>
                </a:path>
              </a:pathLst>
            </a:custGeom>
            <a:grpFill/>
            <a:ln w="6350" cmpd="sng">
              <a:solidFill>
                <a:schemeClr val="tx1">
                  <a:lumMod val="50000"/>
                  <a:lumOff val="50000"/>
                </a:schemeClr>
              </a:solidFill>
              <a:prstDash val="solid"/>
              <a:round/>
              <a:headEnd/>
              <a:tailEnd/>
            </a:ln>
          </p:spPr>
          <p:txBody>
            <a:bodyPr/>
            <a:lstStyle/>
            <a:p>
              <a:pPr eaLnBrk="1" hangingPunct="1">
                <a:defRPr/>
              </a:pPr>
              <a:endParaRPr lang="en-GB">
                <a:latin typeface="Calibri" panose="020F0502020204030204" pitchFamily="34" charset="0"/>
                <a:ea typeface="+mn-ea"/>
              </a:endParaRPr>
            </a:p>
          </p:txBody>
        </p:sp>
      </p:grpSp>
      <p:sp>
        <p:nvSpPr>
          <p:cNvPr id="67" name="Freeform 518"/>
          <p:cNvSpPr>
            <a:spLocks/>
          </p:cNvSpPr>
          <p:nvPr/>
        </p:nvSpPr>
        <p:spPr bwMode="auto">
          <a:xfrm>
            <a:off x="5584827" y="6030118"/>
            <a:ext cx="282575" cy="171450"/>
          </a:xfrm>
          <a:custGeom>
            <a:avLst/>
            <a:gdLst>
              <a:gd name="T0" fmla="*/ 69 w 244"/>
              <a:gd name="T1" fmla="*/ 46 h 149"/>
              <a:gd name="T2" fmla="*/ 66 w 244"/>
              <a:gd name="T3" fmla="*/ 54 h 149"/>
              <a:gd name="T4" fmla="*/ 61 w 244"/>
              <a:gd name="T5" fmla="*/ 68 h 149"/>
              <a:gd name="T6" fmla="*/ 55 w 244"/>
              <a:gd name="T7" fmla="*/ 70 h 149"/>
              <a:gd name="T8" fmla="*/ 48 w 244"/>
              <a:gd name="T9" fmla="*/ 70 h 149"/>
              <a:gd name="T10" fmla="*/ 35 w 244"/>
              <a:gd name="T11" fmla="*/ 70 h 149"/>
              <a:gd name="T12" fmla="*/ 24 w 244"/>
              <a:gd name="T13" fmla="*/ 76 h 149"/>
              <a:gd name="T14" fmla="*/ 15 w 244"/>
              <a:gd name="T15" fmla="*/ 76 h 149"/>
              <a:gd name="T16" fmla="*/ 2 w 244"/>
              <a:gd name="T17" fmla="*/ 67 h 149"/>
              <a:gd name="T18" fmla="*/ 2 w 244"/>
              <a:gd name="T19" fmla="*/ 88 h 149"/>
              <a:gd name="T20" fmla="*/ 7 w 244"/>
              <a:gd name="T21" fmla="*/ 97 h 149"/>
              <a:gd name="T22" fmla="*/ 8 w 244"/>
              <a:gd name="T23" fmla="*/ 113 h 149"/>
              <a:gd name="T24" fmla="*/ 19 w 244"/>
              <a:gd name="T25" fmla="*/ 120 h 149"/>
              <a:gd name="T26" fmla="*/ 27 w 244"/>
              <a:gd name="T27" fmla="*/ 124 h 149"/>
              <a:gd name="T28" fmla="*/ 45 w 244"/>
              <a:gd name="T29" fmla="*/ 132 h 149"/>
              <a:gd name="T30" fmla="*/ 59 w 244"/>
              <a:gd name="T31" fmla="*/ 131 h 149"/>
              <a:gd name="T32" fmla="*/ 76 w 244"/>
              <a:gd name="T33" fmla="*/ 146 h 149"/>
              <a:gd name="T34" fmla="*/ 92 w 244"/>
              <a:gd name="T35" fmla="*/ 149 h 149"/>
              <a:gd name="T36" fmla="*/ 93 w 244"/>
              <a:gd name="T37" fmla="*/ 148 h 149"/>
              <a:gd name="T38" fmla="*/ 92 w 244"/>
              <a:gd name="T39" fmla="*/ 140 h 149"/>
              <a:gd name="T40" fmla="*/ 96 w 244"/>
              <a:gd name="T41" fmla="*/ 135 h 149"/>
              <a:gd name="T42" fmla="*/ 100 w 244"/>
              <a:gd name="T43" fmla="*/ 133 h 149"/>
              <a:gd name="T44" fmla="*/ 109 w 244"/>
              <a:gd name="T45" fmla="*/ 128 h 149"/>
              <a:gd name="T46" fmla="*/ 123 w 244"/>
              <a:gd name="T47" fmla="*/ 125 h 149"/>
              <a:gd name="T48" fmla="*/ 141 w 244"/>
              <a:gd name="T49" fmla="*/ 120 h 149"/>
              <a:gd name="T50" fmla="*/ 151 w 244"/>
              <a:gd name="T51" fmla="*/ 117 h 149"/>
              <a:gd name="T52" fmla="*/ 152 w 244"/>
              <a:gd name="T53" fmla="*/ 104 h 149"/>
              <a:gd name="T54" fmla="*/ 159 w 244"/>
              <a:gd name="T55" fmla="*/ 100 h 149"/>
              <a:gd name="T56" fmla="*/ 175 w 244"/>
              <a:gd name="T57" fmla="*/ 99 h 149"/>
              <a:gd name="T58" fmla="*/ 184 w 244"/>
              <a:gd name="T59" fmla="*/ 95 h 149"/>
              <a:gd name="T60" fmla="*/ 192 w 244"/>
              <a:gd name="T61" fmla="*/ 96 h 149"/>
              <a:gd name="T62" fmla="*/ 195 w 244"/>
              <a:gd name="T63" fmla="*/ 87 h 149"/>
              <a:gd name="T64" fmla="*/ 183 w 244"/>
              <a:gd name="T65" fmla="*/ 72 h 149"/>
              <a:gd name="T66" fmla="*/ 187 w 244"/>
              <a:gd name="T67" fmla="*/ 56 h 149"/>
              <a:gd name="T68" fmla="*/ 199 w 244"/>
              <a:gd name="T69" fmla="*/ 52 h 149"/>
              <a:gd name="T70" fmla="*/ 207 w 244"/>
              <a:gd name="T71" fmla="*/ 45 h 149"/>
              <a:gd name="T72" fmla="*/ 212 w 244"/>
              <a:gd name="T73" fmla="*/ 37 h 149"/>
              <a:gd name="T74" fmla="*/ 234 w 244"/>
              <a:gd name="T75" fmla="*/ 17 h 149"/>
              <a:gd name="T76" fmla="*/ 241 w 244"/>
              <a:gd name="T77" fmla="*/ 5 h 149"/>
              <a:gd name="T78" fmla="*/ 241 w 244"/>
              <a:gd name="T79" fmla="*/ 0 h 149"/>
              <a:gd name="T80" fmla="*/ 225 w 244"/>
              <a:gd name="T81" fmla="*/ 10 h 149"/>
              <a:gd name="T82" fmla="*/ 213 w 244"/>
              <a:gd name="T83" fmla="*/ 10 h 149"/>
              <a:gd name="T84" fmla="*/ 209 w 244"/>
              <a:gd name="T85" fmla="*/ 13 h 149"/>
              <a:gd name="T86" fmla="*/ 209 w 244"/>
              <a:gd name="T87" fmla="*/ 18 h 149"/>
              <a:gd name="T88" fmla="*/ 182 w 244"/>
              <a:gd name="T89" fmla="*/ 31 h 149"/>
              <a:gd name="T90" fmla="*/ 167 w 244"/>
              <a:gd name="T91" fmla="*/ 33 h 149"/>
              <a:gd name="T92" fmla="*/ 152 w 244"/>
              <a:gd name="T93" fmla="*/ 41 h 149"/>
              <a:gd name="T94" fmla="*/ 146 w 244"/>
              <a:gd name="T95" fmla="*/ 41 h 149"/>
              <a:gd name="T96" fmla="*/ 135 w 244"/>
              <a:gd name="T97" fmla="*/ 41 h 149"/>
              <a:gd name="T98" fmla="*/ 125 w 244"/>
              <a:gd name="T99" fmla="*/ 43 h 149"/>
              <a:gd name="T100" fmla="*/ 115 w 244"/>
              <a:gd name="T101" fmla="*/ 41 h 149"/>
              <a:gd name="T102" fmla="*/ 107 w 244"/>
              <a:gd name="T103" fmla="*/ 42 h 149"/>
              <a:gd name="T104" fmla="*/ 100 w 244"/>
              <a:gd name="T105" fmla="*/ 42 h 149"/>
              <a:gd name="T106" fmla="*/ 84 w 244"/>
              <a:gd name="T107" fmla="*/ 39 h 149"/>
              <a:gd name="T108" fmla="*/ 73 w 244"/>
              <a:gd name="T109" fmla="*/ 35 h 149"/>
              <a:gd name="T110" fmla="*/ 66 w 244"/>
              <a:gd name="T111" fmla="*/ 3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4" h="149">
                <a:moveTo>
                  <a:pt x="66" y="43"/>
                </a:moveTo>
                <a:lnTo>
                  <a:pt x="69" y="46"/>
                </a:lnTo>
                <a:lnTo>
                  <a:pt x="68" y="51"/>
                </a:lnTo>
                <a:lnTo>
                  <a:pt x="66" y="54"/>
                </a:lnTo>
                <a:lnTo>
                  <a:pt x="66" y="58"/>
                </a:lnTo>
                <a:lnTo>
                  <a:pt x="61" y="68"/>
                </a:lnTo>
                <a:lnTo>
                  <a:pt x="57" y="68"/>
                </a:lnTo>
                <a:lnTo>
                  <a:pt x="55" y="70"/>
                </a:lnTo>
                <a:lnTo>
                  <a:pt x="51" y="70"/>
                </a:lnTo>
                <a:lnTo>
                  <a:pt x="48" y="70"/>
                </a:lnTo>
                <a:lnTo>
                  <a:pt x="43" y="68"/>
                </a:lnTo>
                <a:lnTo>
                  <a:pt x="35" y="70"/>
                </a:lnTo>
                <a:lnTo>
                  <a:pt x="29" y="74"/>
                </a:lnTo>
                <a:lnTo>
                  <a:pt x="24" y="76"/>
                </a:lnTo>
                <a:lnTo>
                  <a:pt x="19" y="76"/>
                </a:lnTo>
                <a:lnTo>
                  <a:pt x="15" y="76"/>
                </a:lnTo>
                <a:lnTo>
                  <a:pt x="6" y="70"/>
                </a:lnTo>
                <a:lnTo>
                  <a:pt x="2" y="67"/>
                </a:lnTo>
                <a:lnTo>
                  <a:pt x="0" y="74"/>
                </a:lnTo>
                <a:lnTo>
                  <a:pt x="2" y="88"/>
                </a:lnTo>
                <a:lnTo>
                  <a:pt x="3" y="92"/>
                </a:lnTo>
                <a:lnTo>
                  <a:pt x="7" y="97"/>
                </a:lnTo>
                <a:lnTo>
                  <a:pt x="8" y="101"/>
                </a:lnTo>
                <a:lnTo>
                  <a:pt x="8" y="113"/>
                </a:lnTo>
                <a:lnTo>
                  <a:pt x="14" y="115"/>
                </a:lnTo>
                <a:lnTo>
                  <a:pt x="19" y="120"/>
                </a:lnTo>
                <a:lnTo>
                  <a:pt x="22" y="121"/>
                </a:lnTo>
                <a:lnTo>
                  <a:pt x="27" y="124"/>
                </a:lnTo>
                <a:lnTo>
                  <a:pt x="41" y="128"/>
                </a:lnTo>
                <a:lnTo>
                  <a:pt x="45" y="132"/>
                </a:lnTo>
                <a:lnTo>
                  <a:pt x="51" y="132"/>
                </a:lnTo>
                <a:lnTo>
                  <a:pt x="59" y="131"/>
                </a:lnTo>
                <a:lnTo>
                  <a:pt x="69" y="136"/>
                </a:lnTo>
                <a:lnTo>
                  <a:pt x="76" y="146"/>
                </a:lnTo>
                <a:lnTo>
                  <a:pt x="81" y="149"/>
                </a:lnTo>
                <a:lnTo>
                  <a:pt x="92" y="149"/>
                </a:lnTo>
                <a:lnTo>
                  <a:pt x="92" y="148"/>
                </a:lnTo>
                <a:lnTo>
                  <a:pt x="93" y="148"/>
                </a:lnTo>
                <a:lnTo>
                  <a:pt x="93" y="146"/>
                </a:lnTo>
                <a:lnTo>
                  <a:pt x="92" y="140"/>
                </a:lnTo>
                <a:lnTo>
                  <a:pt x="92" y="136"/>
                </a:lnTo>
                <a:lnTo>
                  <a:pt x="96" y="135"/>
                </a:lnTo>
                <a:lnTo>
                  <a:pt x="98" y="133"/>
                </a:lnTo>
                <a:lnTo>
                  <a:pt x="100" y="133"/>
                </a:lnTo>
                <a:lnTo>
                  <a:pt x="105" y="129"/>
                </a:lnTo>
                <a:lnTo>
                  <a:pt x="109" y="128"/>
                </a:lnTo>
                <a:lnTo>
                  <a:pt x="118" y="128"/>
                </a:lnTo>
                <a:lnTo>
                  <a:pt x="123" y="125"/>
                </a:lnTo>
                <a:lnTo>
                  <a:pt x="133" y="124"/>
                </a:lnTo>
                <a:lnTo>
                  <a:pt x="141" y="120"/>
                </a:lnTo>
                <a:lnTo>
                  <a:pt x="149" y="119"/>
                </a:lnTo>
                <a:lnTo>
                  <a:pt x="151" y="117"/>
                </a:lnTo>
                <a:lnTo>
                  <a:pt x="151" y="108"/>
                </a:lnTo>
                <a:lnTo>
                  <a:pt x="152" y="104"/>
                </a:lnTo>
                <a:lnTo>
                  <a:pt x="155" y="100"/>
                </a:lnTo>
                <a:lnTo>
                  <a:pt x="159" y="100"/>
                </a:lnTo>
                <a:lnTo>
                  <a:pt x="172" y="100"/>
                </a:lnTo>
                <a:lnTo>
                  <a:pt x="175" y="99"/>
                </a:lnTo>
                <a:lnTo>
                  <a:pt x="180" y="95"/>
                </a:lnTo>
                <a:lnTo>
                  <a:pt x="184" y="95"/>
                </a:lnTo>
                <a:lnTo>
                  <a:pt x="188" y="95"/>
                </a:lnTo>
                <a:lnTo>
                  <a:pt x="192" y="96"/>
                </a:lnTo>
                <a:lnTo>
                  <a:pt x="195" y="95"/>
                </a:lnTo>
                <a:lnTo>
                  <a:pt x="195" y="87"/>
                </a:lnTo>
                <a:lnTo>
                  <a:pt x="191" y="80"/>
                </a:lnTo>
                <a:lnTo>
                  <a:pt x="183" y="72"/>
                </a:lnTo>
                <a:lnTo>
                  <a:pt x="182" y="64"/>
                </a:lnTo>
                <a:lnTo>
                  <a:pt x="187" y="56"/>
                </a:lnTo>
                <a:lnTo>
                  <a:pt x="195" y="52"/>
                </a:lnTo>
                <a:lnTo>
                  <a:pt x="199" y="52"/>
                </a:lnTo>
                <a:lnTo>
                  <a:pt x="203" y="52"/>
                </a:lnTo>
                <a:lnTo>
                  <a:pt x="207" y="45"/>
                </a:lnTo>
                <a:lnTo>
                  <a:pt x="208" y="41"/>
                </a:lnTo>
                <a:lnTo>
                  <a:pt x="212" y="37"/>
                </a:lnTo>
                <a:lnTo>
                  <a:pt x="225" y="23"/>
                </a:lnTo>
                <a:lnTo>
                  <a:pt x="234" y="17"/>
                </a:lnTo>
                <a:lnTo>
                  <a:pt x="241" y="11"/>
                </a:lnTo>
                <a:lnTo>
                  <a:pt x="241" y="5"/>
                </a:lnTo>
                <a:lnTo>
                  <a:pt x="244" y="1"/>
                </a:lnTo>
                <a:lnTo>
                  <a:pt x="241" y="0"/>
                </a:lnTo>
                <a:lnTo>
                  <a:pt x="237" y="2"/>
                </a:lnTo>
                <a:lnTo>
                  <a:pt x="225" y="10"/>
                </a:lnTo>
                <a:lnTo>
                  <a:pt x="217" y="9"/>
                </a:lnTo>
                <a:lnTo>
                  <a:pt x="213" y="10"/>
                </a:lnTo>
                <a:lnTo>
                  <a:pt x="211" y="11"/>
                </a:lnTo>
                <a:lnTo>
                  <a:pt x="209" y="13"/>
                </a:lnTo>
                <a:lnTo>
                  <a:pt x="209" y="17"/>
                </a:lnTo>
                <a:lnTo>
                  <a:pt x="209" y="18"/>
                </a:lnTo>
                <a:lnTo>
                  <a:pt x="197" y="23"/>
                </a:lnTo>
                <a:lnTo>
                  <a:pt x="182" y="31"/>
                </a:lnTo>
                <a:lnTo>
                  <a:pt x="171" y="31"/>
                </a:lnTo>
                <a:lnTo>
                  <a:pt x="167" y="33"/>
                </a:lnTo>
                <a:lnTo>
                  <a:pt x="159" y="37"/>
                </a:lnTo>
                <a:lnTo>
                  <a:pt x="152" y="41"/>
                </a:lnTo>
                <a:lnTo>
                  <a:pt x="150" y="41"/>
                </a:lnTo>
                <a:lnTo>
                  <a:pt x="146" y="41"/>
                </a:lnTo>
                <a:lnTo>
                  <a:pt x="139" y="41"/>
                </a:lnTo>
                <a:lnTo>
                  <a:pt x="135" y="41"/>
                </a:lnTo>
                <a:lnTo>
                  <a:pt x="133" y="42"/>
                </a:lnTo>
                <a:lnTo>
                  <a:pt x="125" y="43"/>
                </a:lnTo>
                <a:lnTo>
                  <a:pt x="118" y="42"/>
                </a:lnTo>
                <a:lnTo>
                  <a:pt x="115" y="41"/>
                </a:lnTo>
                <a:lnTo>
                  <a:pt x="114" y="43"/>
                </a:lnTo>
                <a:lnTo>
                  <a:pt x="107" y="42"/>
                </a:lnTo>
                <a:lnTo>
                  <a:pt x="104" y="43"/>
                </a:lnTo>
                <a:lnTo>
                  <a:pt x="100" y="42"/>
                </a:lnTo>
                <a:lnTo>
                  <a:pt x="90" y="41"/>
                </a:lnTo>
                <a:lnTo>
                  <a:pt x="84" y="39"/>
                </a:lnTo>
                <a:lnTo>
                  <a:pt x="77" y="37"/>
                </a:lnTo>
                <a:lnTo>
                  <a:pt x="73" y="35"/>
                </a:lnTo>
                <a:lnTo>
                  <a:pt x="72" y="35"/>
                </a:lnTo>
                <a:lnTo>
                  <a:pt x="66" y="38"/>
                </a:lnTo>
                <a:lnTo>
                  <a:pt x="66" y="43"/>
                </a:lnTo>
                <a:close/>
              </a:path>
            </a:pathLst>
          </a:custGeom>
          <a:solidFill>
            <a:schemeClr val="bg1"/>
          </a:solidFill>
          <a:ln w="6350" cmpd="sng">
            <a:solidFill>
              <a:schemeClr val="tx1">
                <a:lumMod val="50000"/>
                <a:lumOff val="50000"/>
              </a:schemeClr>
            </a:solidFill>
            <a:round/>
            <a:headEnd/>
            <a:tailEnd/>
          </a:ln>
        </p:spPr>
        <p:txBody>
          <a:bodyPr/>
          <a:lstStyle/>
          <a:p>
            <a:pPr eaLnBrk="1" hangingPunct="1">
              <a:defRPr/>
            </a:pPr>
            <a:endParaRPr lang="en-GB">
              <a:latin typeface="Calibri" panose="020F0502020204030204" pitchFamily="34" charset="0"/>
              <a:ea typeface="+mn-ea"/>
            </a:endParaRPr>
          </a:p>
        </p:txBody>
      </p:sp>
      <p:sp>
        <p:nvSpPr>
          <p:cNvPr id="68" name="Rectangle 101">
            <a:extLst>
              <a:ext uri="{FF2B5EF4-FFF2-40B4-BE49-F238E27FC236}">
                <a16:creationId xmlns="" xmlns:a16="http://schemas.microsoft.com/office/drawing/2014/main" id="{A841EB1F-4089-44A2-931E-F27AC0132F44}"/>
              </a:ext>
            </a:extLst>
          </p:cNvPr>
          <p:cNvSpPr>
            <a:spLocks noChangeArrowheads="1"/>
          </p:cNvSpPr>
          <p:nvPr/>
        </p:nvSpPr>
        <p:spPr bwMode="auto">
          <a:xfrm>
            <a:off x="5764216" y="3193256"/>
            <a:ext cx="215900" cy="215900"/>
          </a:xfrm>
          <a:prstGeom prst="rect">
            <a:avLst/>
          </a:prstGeom>
          <a:solidFill>
            <a:schemeClr val="accent6"/>
          </a:solidFill>
          <a:ln w="9525">
            <a:solidFill>
              <a:schemeClr val="bg1">
                <a:lumMod val="75000"/>
              </a:schemeClr>
            </a:solidFill>
            <a:miter lim="800000"/>
            <a:headEnd/>
            <a:tailEnd/>
          </a:ln>
        </p:spPr>
        <p:txBody>
          <a:bodyPr wrap="none" lIns="91407" tIns="45704" rIns="91407" bIns="45704" anchor="ctr"/>
          <a:lstStyle/>
          <a:p>
            <a:pPr algn="ctr" eaLnBrk="1" fontAlgn="auto" hangingPunct="1">
              <a:spcBef>
                <a:spcPts val="0"/>
              </a:spcBef>
              <a:spcAft>
                <a:spcPts val="0"/>
              </a:spcAft>
              <a:defRPr/>
            </a:pPr>
            <a:endParaRPr lang="en-US">
              <a:latin typeface="+mn-lt"/>
              <a:ea typeface="+mn-ea"/>
              <a:cs typeface="Arial" panose="020B0604020202020204" pitchFamily="34" charset="0"/>
            </a:endParaRPr>
          </a:p>
        </p:txBody>
      </p:sp>
      <p:sp>
        <p:nvSpPr>
          <p:cNvPr id="2" name="TextBox 1">
            <a:extLst>
              <a:ext uri="{FF2B5EF4-FFF2-40B4-BE49-F238E27FC236}">
                <a16:creationId xmlns="" xmlns:a16="http://schemas.microsoft.com/office/drawing/2014/main" id="{AAEA84F8-AC32-4A37-AB4C-B2BF3D5B8C35}"/>
              </a:ext>
            </a:extLst>
          </p:cNvPr>
          <p:cNvSpPr txBox="1"/>
          <p:nvPr/>
        </p:nvSpPr>
        <p:spPr>
          <a:xfrm>
            <a:off x="5980116" y="3084945"/>
            <a:ext cx="3274358" cy="461665"/>
          </a:xfrm>
          <a:prstGeom prst="rect">
            <a:avLst/>
          </a:prstGeom>
          <a:noFill/>
        </p:spPr>
        <p:txBody>
          <a:bodyPr wrap="none" rtlCol="0">
            <a:spAutoFit/>
          </a:bodyPr>
          <a:lstStyle/>
          <a:p>
            <a:r>
              <a:rPr lang="en-US" sz="2400" dirty="0"/>
              <a:t>There is no minimum set</a:t>
            </a:r>
          </a:p>
        </p:txBody>
      </p:sp>
      <p:pic>
        <p:nvPicPr>
          <p:cNvPr id="69" name="Picture 68">
            <a:extLst>
              <a:ext uri="{FF2B5EF4-FFF2-40B4-BE49-F238E27FC236}">
                <a16:creationId xmlns="" xmlns:a16="http://schemas.microsoft.com/office/drawing/2014/main" id="{4293BED8-1B37-442E-91C8-0CFAE7C072B5}"/>
              </a:ext>
            </a:extLst>
          </p:cNvPr>
          <p:cNvPicPr>
            <a:picLocks noChangeAspect="1"/>
          </p:cNvPicPr>
          <p:nvPr/>
        </p:nvPicPr>
        <p:blipFill>
          <a:blip r:embed="rId5"/>
          <a:stretch>
            <a:fillRect/>
          </a:stretch>
        </p:blipFill>
        <p:spPr>
          <a:xfrm>
            <a:off x="4923580" y="4978909"/>
            <a:ext cx="2428875" cy="1038225"/>
          </a:xfrm>
          <a:prstGeom prst="rect">
            <a:avLst/>
          </a:prstGeom>
        </p:spPr>
      </p:pic>
      <p:cxnSp>
        <p:nvCxnSpPr>
          <p:cNvPr id="4" name="Straight Arrow Connector 3">
            <a:extLst>
              <a:ext uri="{FF2B5EF4-FFF2-40B4-BE49-F238E27FC236}">
                <a16:creationId xmlns="" xmlns:a16="http://schemas.microsoft.com/office/drawing/2014/main" id="{4C3E1804-8D0B-49A6-99F7-16B319CEA213}"/>
              </a:ext>
            </a:extLst>
          </p:cNvPr>
          <p:cNvCxnSpPr>
            <a:cxnSpLocks/>
          </p:cNvCxnSpPr>
          <p:nvPr/>
        </p:nvCxnSpPr>
        <p:spPr>
          <a:xfrm>
            <a:off x="2572085" y="2122865"/>
            <a:ext cx="258771" cy="14992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 xmlns:a16="http://schemas.microsoft.com/office/drawing/2014/main" id="{54F45EBC-4A3A-4060-B6CC-59B542D13E88}"/>
              </a:ext>
            </a:extLst>
          </p:cNvPr>
          <p:cNvSpPr txBox="1"/>
          <p:nvPr/>
        </p:nvSpPr>
        <p:spPr>
          <a:xfrm>
            <a:off x="2340279" y="1819782"/>
            <a:ext cx="540533" cy="338554"/>
          </a:xfrm>
          <a:prstGeom prst="rect">
            <a:avLst/>
          </a:prstGeom>
          <a:noFill/>
        </p:spPr>
        <p:txBody>
          <a:bodyPr wrap="none" rtlCol="0">
            <a:spAutoFit/>
          </a:bodyPr>
          <a:lstStyle/>
          <a:p>
            <a:r>
              <a:rPr lang="en-US" sz="1600" dirty="0"/>
              <a:t>70%</a:t>
            </a:r>
          </a:p>
        </p:txBody>
      </p:sp>
      <p:cxnSp>
        <p:nvCxnSpPr>
          <p:cNvPr id="43" name="Straight Arrow Connector 42">
            <a:extLst>
              <a:ext uri="{FF2B5EF4-FFF2-40B4-BE49-F238E27FC236}">
                <a16:creationId xmlns="" xmlns:a16="http://schemas.microsoft.com/office/drawing/2014/main" id="{A7C42AD2-5977-492A-BB08-474FF07A728B}"/>
              </a:ext>
            </a:extLst>
          </p:cNvPr>
          <p:cNvCxnSpPr>
            <a:cxnSpLocks/>
          </p:cNvCxnSpPr>
          <p:nvPr/>
        </p:nvCxnSpPr>
        <p:spPr>
          <a:xfrm flipH="1">
            <a:off x="3788744" y="4312443"/>
            <a:ext cx="2583456" cy="382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 xmlns:a16="http://schemas.microsoft.com/office/drawing/2014/main" id="{C3B0FC5F-B6BB-48DD-A765-80D16B8C81D0}"/>
              </a:ext>
            </a:extLst>
          </p:cNvPr>
          <p:cNvSpPr txBox="1"/>
          <p:nvPr/>
        </p:nvSpPr>
        <p:spPr>
          <a:xfrm>
            <a:off x="6354728" y="4138989"/>
            <a:ext cx="1135054" cy="338554"/>
          </a:xfrm>
          <a:prstGeom prst="rect">
            <a:avLst/>
          </a:prstGeom>
          <a:noFill/>
        </p:spPr>
        <p:txBody>
          <a:bodyPr wrap="none" rtlCol="0">
            <a:spAutoFit/>
          </a:bodyPr>
          <a:lstStyle/>
          <a:p>
            <a:r>
              <a:rPr lang="en-US" sz="1600" dirty="0"/>
              <a:t>12h a week</a:t>
            </a:r>
          </a:p>
        </p:txBody>
      </p:sp>
    </p:spTree>
    <p:extLst>
      <p:ext uri="{BB962C8B-B14F-4D97-AF65-F5344CB8AC3E}">
        <p14:creationId xmlns:p14="http://schemas.microsoft.com/office/powerpoint/2010/main" val="389248228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8"/>
          <p:cNvPicPr>
            <a:picLocks noChangeAspect="1"/>
          </p:cNvPicPr>
          <p:nvPr/>
        </p:nvPicPr>
        <p:blipFill>
          <a:blip r:embed="rId3" cstate="print">
            <a:extLst>
              <a:ext uri="{BEBA8EAE-BF5A-486C-A8C5-ECC9F3942E4B}">
                <a14:imgProps xmlns:a14="http://schemas.microsoft.com/office/drawing/2010/main">
                  <a14:imgLayer r:embed="rId4">
                    <a14:imgEffect>
                      <a14:saturation sat="109000"/>
                    </a14:imgEffect>
                  </a14:imgLayer>
                </a14:imgProps>
              </a:ext>
              <a:ext uri="{28A0092B-C50C-407E-A947-70E740481C1C}">
                <a14:useLocalDpi xmlns:a14="http://schemas.microsoft.com/office/drawing/2010/main" val="0"/>
              </a:ext>
            </a:extLst>
          </a:blip>
          <a:srcRect/>
          <a:stretch>
            <a:fillRect/>
          </a:stretch>
        </p:blipFill>
        <p:spPr bwMode="auto">
          <a:xfrm>
            <a:off x="4884740" y="4979193"/>
            <a:ext cx="2336800" cy="1057275"/>
          </a:xfrm>
          <a:prstGeom prst="rect">
            <a:avLst/>
          </a:prstGeom>
          <a:solidFill>
            <a:srgbClr val="C745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Freeform 37"/>
          <p:cNvSpPr>
            <a:spLocks noChangeAspect="1"/>
          </p:cNvSpPr>
          <p:nvPr/>
        </p:nvSpPr>
        <p:spPr bwMode="auto">
          <a:xfrm>
            <a:off x="3702052" y="1361281"/>
            <a:ext cx="47625" cy="38100"/>
          </a:xfrm>
          <a:custGeom>
            <a:avLst/>
            <a:gdLst>
              <a:gd name="T0" fmla="*/ 2147483647 w 23"/>
              <a:gd name="T1" fmla="*/ 0 h 18"/>
              <a:gd name="T2" fmla="*/ 2147483647 w 23"/>
              <a:gd name="T3" fmla="*/ 2147483647 h 18"/>
              <a:gd name="T4" fmla="*/ 2147483647 w 23"/>
              <a:gd name="T5" fmla="*/ 2147483647 h 18"/>
              <a:gd name="T6" fmla="*/ 0 w 23"/>
              <a:gd name="T7" fmla="*/ 2147483647 h 18"/>
              <a:gd name="T8" fmla="*/ 2147483647 w 23"/>
              <a:gd name="T9" fmla="*/ 0 h 18"/>
              <a:gd name="T10" fmla="*/ 0 60000 65536"/>
              <a:gd name="T11" fmla="*/ 0 60000 65536"/>
              <a:gd name="T12" fmla="*/ 0 60000 65536"/>
              <a:gd name="T13" fmla="*/ 0 60000 65536"/>
              <a:gd name="T14" fmla="*/ 0 60000 65536"/>
              <a:gd name="T15" fmla="*/ 0 w 23"/>
              <a:gd name="T16" fmla="*/ 0 h 18"/>
              <a:gd name="T17" fmla="*/ 23 w 23"/>
              <a:gd name="T18" fmla="*/ 18 h 18"/>
            </a:gdLst>
            <a:ahLst/>
            <a:cxnLst>
              <a:cxn ang="T10">
                <a:pos x="T0" y="T1"/>
              </a:cxn>
              <a:cxn ang="T11">
                <a:pos x="T2" y="T3"/>
              </a:cxn>
              <a:cxn ang="T12">
                <a:pos x="T4" y="T5"/>
              </a:cxn>
              <a:cxn ang="T13">
                <a:pos x="T6" y="T7"/>
              </a:cxn>
              <a:cxn ang="T14">
                <a:pos x="T8" y="T9"/>
              </a:cxn>
            </a:cxnLst>
            <a:rect l="T15" t="T16" r="T17" b="T18"/>
            <a:pathLst>
              <a:path w="23" h="18">
                <a:moveTo>
                  <a:pt x="19" y="0"/>
                </a:moveTo>
                <a:lnTo>
                  <a:pt x="22" y="12"/>
                </a:lnTo>
                <a:lnTo>
                  <a:pt x="5" y="17"/>
                </a:lnTo>
                <a:lnTo>
                  <a:pt x="0" y="5"/>
                </a:lnTo>
                <a:lnTo>
                  <a:pt x="19" y="0"/>
                </a:lnTo>
              </a:path>
            </a:pathLst>
          </a:custGeom>
          <a:noFill/>
          <a:ln w="3175" cap="rnd">
            <a:solidFill>
              <a:schemeClr val="bg1">
                <a:lumMod val="75000"/>
              </a:schemeClr>
            </a:solidFill>
            <a:round/>
            <a:headEnd type="none" w="sm" len="sm"/>
            <a:tailEnd type="none" w="sm" len="sm"/>
          </a:ln>
        </p:spPr>
        <p:txBody>
          <a:bodyPr lIns="91411" tIns="45706" rIns="91411" bIns="45706"/>
          <a:lstStyle/>
          <a:p>
            <a:pPr defTabSz="457059" eaLnBrk="1" fontAlgn="auto" hangingPunct="1">
              <a:spcBef>
                <a:spcPts val="0"/>
              </a:spcBef>
              <a:spcAft>
                <a:spcPts val="0"/>
              </a:spcAft>
              <a:defRPr/>
            </a:pPr>
            <a:endParaRPr lang="en-GB" dirty="0">
              <a:solidFill>
                <a:prstClr val="black"/>
              </a:solidFill>
              <a:latin typeface="Arial" charset="0"/>
              <a:ea typeface="ＭＳ Ｐゴシック" pitchFamily="-65" charset="-128"/>
              <a:cs typeface="+mn-cs"/>
            </a:endParaRPr>
          </a:p>
        </p:txBody>
      </p:sp>
      <p:sp>
        <p:nvSpPr>
          <p:cNvPr id="6" name="Freeform 38"/>
          <p:cNvSpPr>
            <a:spLocks noChangeAspect="1"/>
          </p:cNvSpPr>
          <p:nvPr/>
        </p:nvSpPr>
        <p:spPr bwMode="auto">
          <a:xfrm>
            <a:off x="3481388" y="1177925"/>
            <a:ext cx="42862" cy="36513"/>
          </a:xfrm>
          <a:custGeom>
            <a:avLst/>
            <a:gdLst>
              <a:gd name="T0" fmla="*/ 0 w 21"/>
              <a:gd name="T1" fmla="*/ 2147483647 h 17"/>
              <a:gd name="T2" fmla="*/ 2147483647 w 21"/>
              <a:gd name="T3" fmla="*/ 0 h 17"/>
              <a:gd name="T4" fmla="*/ 2147483647 w 21"/>
              <a:gd name="T5" fmla="*/ 2147483647 h 17"/>
              <a:gd name="T6" fmla="*/ 0 w 21"/>
              <a:gd name="T7" fmla="*/ 2147483647 h 17"/>
              <a:gd name="T8" fmla="*/ 0 60000 65536"/>
              <a:gd name="T9" fmla="*/ 0 60000 65536"/>
              <a:gd name="T10" fmla="*/ 0 60000 65536"/>
              <a:gd name="T11" fmla="*/ 0 60000 65536"/>
              <a:gd name="T12" fmla="*/ 0 w 21"/>
              <a:gd name="T13" fmla="*/ 0 h 17"/>
              <a:gd name="T14" fmla="*/ 21 w 21"/>
              <a:gd name="T15" fmla="*/ 17 h 17"/>
            </a:gdLst>
            <a:ahLst/>
            <a:cxnLst>
              <a:cxn ang="T8">
                <a:pos x="T0" y="T1"/>
              </a:cxn>
              <a:cxn ang="T9">
                <a:pos x="T2" y="T3"/>
              </a:cxn>
              <a:cxn ang="T10">
                <a:pos x="T4" y="T5"/>
              </a:cxn>
              <a:cxn ang="T11">
                <a:pos x="T6" y="T7"/>
              </a:cxn>
            </a:cxnLst>
            <a:rect l="T12" t="T13" r="T14" b="T15"/>
            <a:pathLst>
              <a:path w="21" h="17">
                <a:moveTo>
                  <a:pt x="0" y="16"/>
                </a:moveTo>
                <a:lnTo>
                  <a:pt x="15" y="0"/>
                </a:lnTo>
                <a:lnTo>
                  <a:pt x="20" y="6"/>
                </a:lnTo>
                <a:lnTo>
                  <a:pt x="0" y="16"/>
                </a:lnTo>
              </a:path>
            </a:pathLst>
          </a:custGeom>
          <a:noFill/>
          <a:ln w="3175" cap="rnd">
            <a:solidFill>
              <a:schemeClr val="bg1">
                <a:lumMod val="75000"/>
              </a:schemeClr>
            </a:solidFill>
            <a:round/>
            <a:headEnd type="none" w="sm" len="sm"/>
            <a:tailEnd type="none" w="sm" len="sm"/>
          </a:ln>
        </p:spPr>
        <p:txBody>
          <a:bodyPr lIns="91411" tIns="45706" rIns="91411" bIns="45706"/>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7" name="Freeform 39"/>
          <p:cNvSpPr>
            <a:spLocks noChangeAspect="1"/>
          </p:cNvSpPr>
          <p:nvPr/>
        </p:nvSpPr>
        <p:spPr bwMode="auto">
          <a:xfrm>
            <a:off x="3638552" y="1378743"/>
            <a:ext cx="34925" cy="34925"/>
          </a:xfrm>
          <a:custGeom>
            <a:avLst/>
            <a:gdLst>
              <a:gd name="T0" fmla="*/ 2147483647 w 17"/>
              <a:gd name="T1" fmla="*/ 0 h 17"/>
              <a:gd name="T2" fmla="*/ 2147483647 w 17"/>
              <a:gd name="T3" fmla="*/ 2147483647 h 17"/>
              <a:gd name="T4" fmla="*/ 0 w 17"/>
              <a:gd name="T5" fmla="*/ 2147483647 h 17"/>
              <a:gd name="T6" fmla="*/ 2147483647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3" y="0"/>
                </a:moveTo>
                <a:lnTo>
                  <a:pt x="16" y="12"/>
                </a:lnTo>
                <a:lnTo>
                  <a:pt x="0" y="16"/>
                </a:lnTo>
                <a:lnTo>
                  <a:pt x="13" y="0"/>
                </a:lnTo>
              </a:path>
            </a:pathLst>
          </a:custGeom>
          <a:noFill/>
          <a:ln w="3175" cap="rnd">
            <a:solidFill>
              <a:schemeClr val="bg1">
                <a:lumMod val="75000"/>
              </a:schemeClr>
            </a:solidFill>
            <a:round/>
            <a:headEnd type="none" w="sm" len="sm"/>
            <a:tailEnd type="none" w="sm" len="sm"/>
          </a:ln>
        </p:spPr>
        <p:txBody>
          <a:bodyPr lIns="91411" tIns="45706" rIns="91411" bIns="45706"/>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8" name="Freeform 42"/>
          <p:cNvSpPr>
            <a:spLocks noChangeAspect="1"/>
          </p:cNvSpPr>
          <p:nvPr/>
        </p:nvSpPr>
        <p:spPr bwMode="auto">
          <a:xfrm>
            <a:off x="3282952" y="2024856"/>
            <a:ext cx="61913" cy="36512"/>
          </a:xfrm>
          <a:custGeom>
            <a:avLst/>
            <a:gdLst>
              <a:gd name="T0" fmla="*/ 2147483647 w 30"/>
              <a:gd name="T1" fmla="*/ 2147483647 h 17"/>
              <a:gd name="T2" fmla="*/ 2147483647 w 30"/>
              <a:gd name="T3" fmla="*/ 0 h 17"/>
              <a:gd name="T4" fmla="*/ 0 w 30"/>
              <a:gd name="T5" fmla="*/ 2147483647 h 17"/>
              <a:gd name="T6" fmla="*/ 2147483647 w 30"/>
              <a:gd name="T7" fmla="*/ 2147483647 h 17"/>
              <a:gd name="T8" fmla="*/ 2147483647 w 30"/>
              <a:gd name="T9" fmla="*/ 2147483647 h 17"/>
              <a:gd name="T10" fmla="*/ 0 60000 65536"/>
              <a:gd name="T11" fmla="*/ 0 60000 65536"/>
              <a:gd name="T12" fmla="*/ 0 60000 65536"/>
              <a:gd name="T13" fmla="*/ 0 60000 65536"/>
              <a:gd name="T14" fmla="*/ 0 60000 65536"/>
              <a:gd name="T15" fmla="*/ 0 w 30"/>
              <a:gd name="T16" fmla="*/ 0 h 17"/>
              <a:gd name="T17" fmla="*/ 30 w 30"/>
              <a:gd name="T18" fmla="*/ 17 h 17"/>
            </a:gdLst>
            <a:ahLst/>
            <a:cxnLst>
              <a:cxn ang="T10">
                <a:pos x="T0" y="T1"/>
              </a:cxn>
              <a:cxn ang="T11">
                <a:pos x="T2" y="T3"/>
              </a:cxn>
              <a:cxn ang="T12">
                <a:pos x="T4" y="T5"/>
              </a:cxn>
              <a:cxn ang="T13">
                <a:pos x="T6" y="T7"/>
              </a:cxn>
              <a:cxn ang="T14">
                <a:pos x="T8" y="T9"/>
              </a:cxn>
            </a:cxnLst>
            <a:rect l="T15" t="T16" r="T17" b="T18"/>
            <a:pathLst>
              <a:path w="30" h="17">
                <a:moveTo>
                  <a:pt x="29" y="9"/>
                </a:moveTo>
                <a:lnTo>
                  <a:pt x="7" y="0"/>
                </a:lnTo>
                <a:lnTo>
                  <a:pt x="0" y="7"/>
                </a:lnTo>
                <a:lnTo>
                  <a:pt x="3" y="16"/>
                </a:lnTo>
                <a:lnTo>
                  <a:pt x="29" y="9"/>
                </a:lnTo>
              </a:path>
            </a:pathLst>
          </a:custGeom>
          <a:noFill/>
          <a:ln w="3175" cap="rnd">
            <a:solidFill>
              <a:schemeClr val="bg1">
                <a:lumMod val="75000"/>
              </a:schemeClr>
            </a:solidFill>
            <a:round/>
            <a:headEnd type="none" w="sm" len="sm"/>
            <a:tailEnd type="none" w="sm" len="sm"/>
          </a:ln>
        </p:spPr>
        <p:txBody>
          <a:bodyPr lIns="91411" tIns="45706" rIns="91411" bIns="45706"/>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9" name="Freeform 43"/>
          <p:cNvSpPr>
            <a:spLocks noChangeAspect="1"/>
          </p:cNvSpPr>
          <p:nvPr/>
        </p:nvSpPr>
        <p:spPr bwMode="auto">
          <a:xfrm>
            <a:off x="1625602" y="1375568"/>
            <a:ext cx="609600" cy="547688"/>
          </a:xfrm>
          <a:custGeom>
            <a:avLst/>
            <a:gdLst>
              <a:gd name="T0" fmla="*/ 2147483647 w 297"/>
              <a:gd name="T1" fmla="*/ 2147483647 h 260"/>
              <a:gd name="T2" fmla="*/ 2147483647 w 297"/>
              <a:gd name="T3" fmla="*/ 2147483647 h 260"/>
              <a:gd name="T4" fmla="*/ 2147483647 w 297"/>
              <a:gd name="T5" fmla="*/ 2147483647 h 260"/>
              <a:gd name="T6" fmla="*/ 2147483647 w 297"/>
              <a:gd name="T7" fmla="*/ 2147483647 h 260"/>
              <a:gd name="T8" fmla="*/ 0 w 297"/>
              <a:gd name="T9" fmla="*/ 2147483647 h 260"/>
              <a:gd name="T10" fmla="*/ 2147483647 w 297"/>
              <a:gd name="T11" fmla="*/ 2147483647 h 260"/>
              <a:gd name="T12" fmla="*/ 2147483647 w 297"/>
              <a:gd name="T13" fmla="*/ 2147483647 h 260"/>
              <a:gd name="T14" fmla="*/ 2147483647 w 297"/>
              <a:gd name="T15" fmla="*/ 2147483647 h 260"/>
              <a:gd name="T16" fmla="*/ 2147483647 w 297"/>
              <a:gd name="T17" fmla="*/ 2147483647 h 260"/>
              <a:gd name="T18" fmla="*/ 2147483647 w 297"/>
              <a:gd name="T19" fmla="*/ 2147483647 h 260"/>
              <a:gd name="T20" fmla="*/ 2147483647 w 297"/>
              <a:gd name="T21" fmla="*/ 2147483647 h 260"/>
              <a:gd name="T22" fmla="*/ 2147483647 w 297"/>
              <a:gd name="T23" fmla="*/ 2147483647 h 260"/>
              <a:gd name="T24" fmla="*/ 2147483647 w 297"/>
              <a:gd name="T25" fmla="*/ 2147483647 h 260"/>
              <a:gd name="T26" fmla="*/ 2147483647 w 297"/>
              <a:gd name="T27" fmla="*/ 2147483647 h 260"/>
              <a:gd name="T28" fmla="*/ 2147483647 w 297"/>
              <a:gd name="T29" fmla="*/ 2147483647 h 260"/>
              <a:gd name="T30" fmla="*/ 2147483647 w 297"/>
              <a:gd name="T31" fmla="*/ 2147483647 h 260"/>
              <a:gd name="T32" fmla="*/ 2147483647 w 297"/>
              <a:gd name="T33" fmla="*/ 2147483647 h 260"/>
              <a:gd name="T34" fmla="*/ 2147483647 w 297"/>
              <a:gd name="T35" fmla="*/ 2147483647 h 260"/>
              <a:gd name="T36" fmla="*/ 2147483647 w 297"/>
              <a:gd name="T37" fmla="*/ 2147483647 h 260"/>
              <a:gd name="T38" fmla="*/ 2147483647 w 297"/>
              <a:gd name="T39" fmla="*/ 2147483647 h 260"/>
              <a:gd name="T40" fmla="*/ 2147483647 w 297"/>
              <a:gd name="T41" fmla="*/ 2147483647 h 260"/>
              <a:gd name="T42" fmla="*/ 2147483647 w 297"/>
              <a:gd name="T43" fmla="*/ 2147483647 h 260"/>
              <a:gd name="T44" fmla="*/ 2147483647 w 297"/>
              <a:gd name="T45" fmla="*/ 2147483647 h 260"/>
              <a:gd name="T46" fmla="*/ 2147483647 w 297"/>
              <a:gd name="T47" fmla="*/ 2147483647 h 260"/>
              <a:gd name="T48" fmla="*/ 2147483647 w 297"/>
              <a:gd name="T49" fmla="*/ 2147483647 h 260"/>
              <a:gd name="T50" fmla="*/ 2147483647 w 297"/>
              <a:gd name="T51" fmla="*/ 2147483647 h 260"/>
              <a:gd name="T52" fmla="*/ 2147483647 w 297"/>
              <a:gd name="T53" fmla="*/ 2147483647 h 260"/>
              <a:gd name="T54" fmla="*/ 2147483647 w 297"/>
              <a:gd name="T55" fmla="*/ 2147483647 h 260"/>
              <a:gd name="T56" fmla="*/ 2147483647 w 297"/>
              <a:gd name="T57" fmla="*/ 2147483647 h 260"/>
              <a:gd name="T58" fmla="*/ 2147483647 w 297"/>
              <a:gd name="T59" fmla="*/ 2147483647 h 260"/>
              <a:gd name="T60" fmla="*/ 2147483647 w 297"/>
              <a:gd name="T61" fmla="*/ 2147483647 h 260"/>
              <a:gd name="T62" fmla="*/ 2147483647 w 297"/>
              <a:gd name="T63" fmla="*/ 2147483647 h 260"/>
              <a:gd name="T64" fmla="*/ 2147483647 w 297"/>
              <a:gd name="T65" fmla="*/ 2147483647 h 260"/>
              <a:gd name="T66" fmla="*/ 2147483647 w 297"/>
              <a:gd name="T67" fmla="*/ 2147483647 h 260"/>
              <a:gd name="T68" fmla="*/ 2147483647 w 297"/>
              <a:gd name="T69" fmla="*/ 2147483647 h 260"/>
              <a:gd name="T70" fmla="*/ 2147483647 w 297"/>
              <a:gd name="T71" fmla="*/ 0 h 260"/>
              <a:gd name="T72" fmla="*/ 2147483647 w 297"/>
              <a:gd name="T73" fmla="*/ 2147483647 h 260"/>
              <a:gd name="T74" fmla="*/ 2147483647 w 297"/>
              <a:gd name="T75" fmla="*/ 2147483647 h 260"/>
              <a:gd name="T76" fmla="*/ 2147483647 w 297"/>
              <a:gd name="T77" fmla="*/ 2147483647 h 260"/>
              <a:gd name="T78" fmla="*/ 2147483647 w 297"/>
              <a:gd name="T79" fmla="*/ 2147483647 h 260"/>
              <a:gd name="T80" fmla="*/ 2147483647 w 297"/>
              <a:gd name="T81" fmla="*/ 2147483647 h 260"/>
              <a:gd name="T82" fmla="*/ 2147483647 w 297"/>
              <a:gd name="T83" fmla="*/ 2147483647 h 260"/>
              <a:gd name="T84" fmla="*/ 2147483647 w 297"/>
              <a:gd name="T85" fmla="*/ 2147483647 h 260"/>
              <a:gd name="T86" fmla="*/ 2147483647 w 297"/>
              <a:gd name="T87" fmla="*/ 2147483647 h 260"/>
              <a:gd name="T88" fmla="*/ 2147483647 w 297"/>
              <a:gd name="T89" fmla="*/ 2147483647 h 260"/>
              <a:gd name="T90" fmla="*/ 2147483647 w 297"/>
              <a:gd name="T91" fmla="*/ 2147483647 h 260"/>
              <a:gd name="T92" fmla="*/ 2147483647 w 297"/>
              <a:gd name="T93" fmla="*/ 2147483647 h 260"/>
              <a:gd name="T94" fmla="*/ 2147483647 w 297"/>
              <a:gd name="T95" fmla="*/ 2147483647 h 260"/>
              <a:gd name="T96" fmla="*/ 2147483647 w 297"/>
              <a:gd name="T97" fmla="*/ 2147483647 h 2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7"/>
              <a:gd name="T148" fmla="*/ 0 h 260"/>
              <a:gd name="T149" fmla="*/ 297 w 297"/>
              <a:gd name="T150" fmla="*/ 260 h 2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7" h="260">
                <a:moveTo>
                  <a:pt x="22" y="60"/>
                </a:moveTo>
                <a:lnTo>
                  <a:pt x="13" y="71"/>
                </a:lnTo>
                <a:lnTo>
                  <a:pt x="24" y="88"/>
                </a:lnTo>
                <a:lnTo>
                  <a:pt x="36" y="92"/>
                </a:lnTo>
                <a:lnTo>
                  <a:pt x="46" y="99"/>
                </a:lnTo>
                <a:lnTo>
                  <a:pt x="47" y="127"/>
                </a:lnTo>
                <a:lnTo>
                  <a:pt x="37" y="146"/>
                </a:lnTo>
                <a:lnTo>
                  <a:pt x="28" y="151"/>
                </a:lnTo>
                <a:lnTo>
                  <a:pt x="3" y="146"/>
                </a:lnTo>
                <a:lnTo>
                  <a:pt x="0" y="149"/>
                </a:lnTo>
                <a:lnTo>
                  <a:pt x="29" y="179"/>
                </a:lnTo>
                <a:lnTo>
                  <a:pt x="38" y="184"/>
                </a:lnTo>
                <a:lnTo>
                  <a:pt x="43" y="205"/>
                </a:lnTo>
                <a:lnTo>
                  <a:pt x="53" y="226"/>
                </a:lnTo>
                <a:lnTo>
                  <a:pt x="71" y="241"/>
                </a:lnTo>
                <a:lnTo>
                  <a:pt x="90" y="243"/>
                </a:lnTo>
                <a:lnTo>
                  <a:pt x="102" y="253"/>
                </a:lnTo>
                <a:lnTo>
                  <a:pt x="112" y="253"/>
                </a:lnTo>
                <a:lnTo>
                  <a:pt x="126" y="247"/>
                </a:lnTo>
                <a:lnTo>
                  <a:pt x="152" y="254"/>
                </a:lnTo>
                <a:lnTo>
                  <a:pt x="166" y="259"/>
                </a:lnTo>
                <a:lnTo>
                  <a:pt x="184" y="255"/>
                </a:lnTo>
                <a:lnTo>
                  <a:pt x="196" y="253"/>
                </a:lnTo>
                <a:lnTo>
                  <a:pt x="206" y="243"/>
                </a:lnTo>
                <a:lnTo>
                  <a:pt x="213" y="247"/>
                </a:lnTo>
                <a:lnTo>
                  <a:pt x="224" y="255"/>
                </a:lnTo>
                <a:lnTo>
                  <a:pt x="234" y="250"/>
                </a:lnTo>
                <a:lnTo>
                  <a:pt x="243" y="243"/>
                </a:lnTo>
                <a:lnTo>
                  <a:pt x="249" y="236"/>
                </a:lnTo>
                <a:lnTo>
                  <a:pt x="272" y="231"/>
                </a:lnTo>
                <a:lnTo>
                  <a:pt x="277" y="224"/>
                </a:lnTo>
                <a:lnTo>
                  <a:pt x="280" y="213"/>
                </a:lnTo>
                <a:lnTo>
                  <a:pt x="295" y="201"/>
                </a:lnTo>
                <a:lnTo>
                  <a:pt x="296" y="192"/>
                </a:lnTo>
                <a:lnTo>
                  <a:pt x="291" y="186"/>
                </a:lnTo>
                <a:lnTo>
                  <a:pt x="283" y="176"/>
                </a:lnTo>
                <a:lnTo>
                  <a:pt x="281" y="139"/>
                </a:lnTo>
                <a:lnTo>
                  <a:pt x="293" y="134"/>
                </a:lnTo>
                <a:lnTo>
                  <a:pt x="286" y="121"/>
                </a:lnTo>
                <a:lnTo>
                  <a:pt x="277" y="123"/>
                </a:lnTo>
                <a:lnTo>
                  <a:pt x="271" y="121"/>
                </a:lnTo>
                <a:lnTo>
                  <a:pt x="274" y="115"/>
                </a:lnTo>
                <a:lnTo>
                  <a:pt x="271" y="104"/>
                </a:lnTo>
                <a:lnTo>
                  <a:pt x="264" y="100"/>
                </a:lnTo>
                <a:lnTo>
                  <a:pt x="252" y="108"/>
                </a:lnTo>
                <a:lnTo>
                  <a:pt x="241" y="116"/>
                </a:lnTo>
                <a:lnTo>
                  <a:pt x="234" y="115"/>
                </a:lnTo>
                <a:lnTo>
                  <a:pt x="227" y="111"/>
                </a:lnTo>
                <a:lnTo>
                  <a:pt x="215" y="104"/>
                </a:lnTo>
                <a:lnTo>
                  <a:pt x="203" y="100"/>
                </a:lnTo>
                <a:lnTo>
                  <a:pt x="196" y="104"/>
                </a:lnTo>
                <a:lnTo>
                  <a:pt x="189" y="99"/>
                </a:lnTo>
                <a:lnTo>
                  <a:pt x="188" y="90"/>
                </a:lnTo>
                <a:lnTo>
                  <a:pt x="182" y="88"/>
                </a:lnTo>
                <a:lnTo>
                  <a:pt x="170" y="92"/>
                </a:lnTo>
                <a:lnTo>
                  <a:pt x="157" y="90"/>
                </a:lnTo>
                <a:lnTo>
                  <a:pt x="157" y="83"/>
                </a:lnTo>
                <a:lnTo>
                  <a:pt x="152" y="76"/>
                </a:lnTo>
                <a:lnTo>
                  <a:pt x="144" y="75"/>
                </a:lnTo>
                <a:lnTo>
                  <a:pt x="139" y="83"/>
                </a:lnTo>
                <a:lnTo>
                  <a:pt x="136" y="87"/>
                </a:lnTo>
                <a:lnTo>
                  <a:pt x="130" y="83"/>
                </a:lnTo>
                <a:lnTo>
                  <a:pt x="121" y="85"/>
                </a:lnTo>
                <a:lnTo>
                  <a:pt x="112" y="93"/>
                </a:lnTo>
                <a:lnTo>
                  <a:pt x="107" y="87"/>
                </a:lnTo>
                <a:lnTo>
                  <a:pt x="108" y="64"/>
                </a:lnTo>
                <a:lnTo>
                  <a:pt x="114" y="53"/>
                </a:lnTo>
                <a:lnTo>
                  <a:pt x="121" y="47"/>
                </a:lnTo>
                <a:lnTo>
                  <a:pt x="120" y="32"/>
                </a:lnTo>
                <a:lnTo>
                  <a:pt x="121" y="17"/>
                </a:lnTo>
                <a:lnTo>
                  <a:pt x="118" y="0"/>
                </a:lnTo>
                <a:lnTo>
                  <a:pt x="112" y="0"/>
                </a:lnTo>
                <a:lnTo>
                  <a:pt x="107" y="7"/>
                </a:lnTo>
                <a:lnTo>
                  <a:pt x="104" y="22"/>
                </a:lnTo>
                <a:lnTo>
                  <a:pt x="99" y="32"/>
                </a:lnTo>
                <a:lnTo>
                  <a:pt x="92" y="24"/>
                </a:lnTo>
                <a:lnTo>
                  <a:pt x="96" y="12"/>
                </a:lnTo>
                <a:lnTo>
                  <a:pt x="88" y="4"/>
                </a:lnTo>
                <a:lnTo>
                  <a:pt x="77" y="7"/>
                </a:lnTo>
                <a:lnTo>
                  <a:pt x="71" y="15"/>
                </a:lnTo>
                <a:lnTo>
                  <a:pt x="74" y="22"/>
                </a:lnTo>
                <a:lnTo>
                  <a:pt x="69" y="29"/>
                </a:lnTo>
                <a:lnTo>
                  <a:pt x="64" y="26"/>
                </a:lnTo>
                <a:lnTo>
                  <a:pt x="56" y="20"/>
                </a:lnTo>
                <a:lnTo>
                  <a:pt x="50" y="22"/>
                </a:lnTo>
                <a:lnTo>
                  <a:pt x="45" y="29"/>
                </a:lnTo>
                <a:lnTo>
                  <a:pt x="52" y="41"/>
                </a:lnTo>
                <a:lnTo>
                  <a:pt x="62" y="43"/>
                </a:lnTo>
                <a:lnTo>
                  <a:pt x="76" y="55"/>
                </a:lnTo>
                <a:lnTo>
                  <a:pt x="81" y="59"/>
                </a:lnTo>
                <a:lnTo>
                  <a:pt x="81" y="66"/>
                </a:lnTo>
                <a:lnTo>
                  <a:pt x="69" y="69"/>
                </a:lnTo>
                <a:lnTo>
                  <a:pt x="71" y="80"/>
                </a:lnTo>
                <a:lnTo>
                  <a:pt x="76" y="87"/>
                </a:lnTo>
                <a:lnTo>
                  <a:pt x="71" y="93"/>
                </a:lnTo>
                <a:lnTo>
                  <a:pt x="61" y="92"/>
                </a:lnTo>
                <a:lnTo>
                  <a:pt x="46" y="76"/>
                </a:lnTo>
                <a:lnTo>
                  <a:pt x="36" y="66"/>
                </a:lnTo>
                <a:lnTo>
                  <a:pt x="22" y="60"/>
                </a:lnTo>
              </a:path>
            </a:pathLst>
          </a:custGeom>
          <a:solidFill>
            <a:schemeClr val="bg1"/>
          </a:solidFill>
          <a:ln w="3175" cap="rnd">
            <a:solidFill>
              <a:schemeClr val="bg1">
                <a:lumMod val="75000"/>
              </a:schemeClr>
            </a:solidFill>
            <a:round/>
            <a:headEnd type="none" w="sm" len="sm"/>
            <a:tailEnd type="none" w="sm" len="sm"/>
          </a:ln>
          <a:extLst/>
        </p:spPr>
        <p:txBody>
          <a:bodyPr lIns="91411" tIns="45706" rIns="91411" bIns="45706"/>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10" name="Freeform 44"/>
          <p:cNvSpPr>
            <a:spLocks noChangeAspect="1"/>
          </p:cNvSpPr>
          <p:nvPr/>
        </p:nvSpPr>
        <p:spPr bwMode="auto">
          <a:xfrm>
            <a:off x="4108452" y="3272631"/>
            <a:ext cx="296863" cy="195262"/>
          </a:xfrm>
          <a:custGeom>
            <a:avLst/>
            <a:gdLst>
              <a:gd name="T0" fmla="*/ 2147483647 w 382"/>
              <a:gd name="T1" fmla="*/ 2147483647 h 296"/>
              <a:gd name="T2" fmla="*/ 2147483647 w 382"/>
              <a:gd name="T3" fmla="*/ 2147483647 h 296"/>
              <a:gd name="T4" fmla="*/ 2147483647 w 382"/>
              <a:gd name="T5" fmla="*/ 2147483647 h 296"/>
              <a:gd name="T6" fmla="*/ 2147483647 w 382"/>
              <a:gd name="T7" fmla="*/ 2147483647 h 296"/>
              <a:gd name="T8" fmla="*/ 2147483647 w 382"/>
              <a:gd name="T9" fmla="*/ 2147483647 h 296"/>
              <a:gd name="T10" fmla="*/ 2147483647 w 382"/>
              <a:gd name="T11" fmla="*/ 2147483647 h 296"/>
              <a:gd name="T12" fmla="*/ 2147483647 w 382"/>
              <a:gd name="T13" fmla="*/ 2147483647 h 296"/>
              <a:gd name="T14" fmla="*/ 2147483647 w 382"/>
              <a:gd name="T15" fmla="*/ 2147483647 h 296"/>
              <a:gd name="T16" fmla="*/ 2147483647 w 382"/>
              <a:gd name="T17" fmla="*/ 2147483647 h 296"/>
              <a:gd name="T18" fmla="*/ 2147483647 w 382"/>
              <a:gd name="T19" fmla="*/ 2147483647 h 296"/>
              <a:gd name="T20" fmla="*/ 2147483647 w 382"/>
              <a:gd name="T21" fmla="*/ 2147483647 h 296"/>
              <a:gd name="T22" fmla="*/ 2147483647 w 382"/>
              <a:gd name="T23" fmla="*/ 2147483647 h 296"/>
              <a:gd name="T24" fmla="*/ 2147483647 w 382"/>
              <a:gd name="T25" fmla="*/ 2147483647 h 296"/>
              <a:gd name="T26" fmla="*/ 2147483647 w 382"/>
              <a:gd name="T27" fmla="*/ 2147483647 h 296"/>
              <a:gd name="T28" fmla="*/ 2147483647 w 382"/>
              <a:gd name="T29" fmla="*/ 0 h 296"/>
              <a:gd name="T30" fmla="*/ 2147483647 w 382"/>
              <a:gd name="T31" fmla="*/ 2147483647 h 296"/>
              <a:gd name="T32" fmla="*/ 2147483647 w 382"/>
              <a:gd name="T33" fmla="*/ 2147483647 h 296"/>
              <a:gd name="T34" fmla="*/ 2147483647 w 382"/>
              <a:gd name="T35" fmla="*/ 2147483647 h 296"/>
              <a:gd name="T36" fmla="*/ 2147483647 w 382"/>
              <a:gd name="T37" fmla="*/ 2147483647 h 296"/>
              <a:gd name="T38" fmla="*/ 2147483647 w 382"/>
              <a:gd name="T39" fmla="*/ 2147483647 h 296"/>
              <a:gd name="T40" fmla="*/ 0 w 382"/>
              <a:gd name="T41" fmla="*/ 2147483647 h 296"/>
              <a:gd name="T42" fmla="*/ 2147483647 w 382"/>
              <a:gd name="T43" fmla="*/ 2147483647 h 296"/>
              <a:gd name="T44" fmla="*/ 2147483647 w 382"/>
              <a:gd name="T45" fmla="*/ 2147483647 h 2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2"/>
              <a:gd name="T70" fmla="*/ 0 h 296"/>
              <a:gd name="T71" fmla="*/ 382 w 382"/>
              <a:gd name="T72" fmla="*/ 296 h 2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2" h="296">
                <a:moveTo>
                  <a:pt x="171" y="296"/>
                </a:moveTo>
                <a:lnTo>
                  <a:pt x="276" y="285"/>
                </a:lnTo>
                <a:lnTo>
                  <a:pt x="333" y="265"/>
                </a:lnTo>
                <a:lnTo>
                  <a:pt x="382" y="254"/>
                </a:lnTo>
                <a:lnTo>
                  <a:pt x="375" y="234"/>
                </a:lnTo>
                <a:lnTo>
                  <a:pt x="371" y="198"/>
                </a:lnTo>
                <a:lnTo>
                  <a:pt x="380" y="163"/>
                </a:lnTo>
                <a:lnTo>
                  <a:pt x="337" y="110"/>
                </a:lnTo>
                <a:lnTo>
                  <a:pt x="287" y="113"/>
                </a:lnTo>
                <a:lnTo>
                  <a:pt x="207" y="86"/>
                </a:lnTo>
                <a:lnTo>
                  <a:pt x="183" y="149"/>
                </a:lnTo>
                <a:lnTo>
                  <a:pt x="156" y="170"/>
                </a:lnTo>
                <a:lnTo>
                  <a:pt x="130" y="131"/>
                </a:lnTo>
                <a:lnTo>
                  <a:pt x="156" y="69"/>
                </a:lnTo>
                <a:lnTo>
                  <a:pt x="152" y="0"/>
                </a:lnTo>
                <a:lnTo>
                  <a:pt x="149" y="75"/>
                </a:lnTo>
                <a:lnTo>
                  <a:pt x="109" y="149"/>
                </a:lnTo>
                <a:lnTo>
                  <a:pt x="92" y="163"/>
                </a:lnTo>
                <a:lnTo>
                  <a:pt x="47" y="168"/>
                </a:lnTo>
                <a:lnTo>
                  <a:pt x="30" y="239"/>
                </a:lnTo>
                <a:lnTo>
                  <a:pt x="0" y="273"/>
                </a:lnTo>
                <a:lnTo>
                  <a:pt x="31" y="282"/>
                </a:lnTo>
                <a:lnTo>
                  <a:pt x="171" y="296"/>
                </a:lnTo>
                <a:close/>
              </a:path>
            </a:pathLst>
          </a:custGeom>
          <a:noFill/>
          <a:ln w="3175">
            <a:solidFill>
              <a:schemeClr val="bg1">
                <a:lumMod val="75000"/>
              </a:schemeClr>
            </a:solidFill>
            <a:round/>
            <a:headEnd/>
            <a:tailEnd/>
          </a:ln>
          <a:extLst/>
        </p:spPr>
        <p:txBody>
          <a:bodyPr wrap="none" lIns="182824"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11" name="Freeform 45"/>
          <p:cNvSpPr>
            <a:spLocks noChangeAspect="1"/>
          </p:cNvSpPr>
          <p:nvPr/>
        </p:nvSpPr>
        <p:spPr bwMode="auto">
          <a:xfrm>
            <a:off x="2736852" y="3994943"/>
            <a:ext cx="65088" cy="84138"/>
          </a:xfrm>
          <a:custGeom>
            <a:avLst/>
            <a:gdLst>
              <a:gd name="T0" fmla="*/ 2147483647 w 81"/>
              <a:gd name="T1" fmla="*/ 2147483647 h 127"/>
              <a:gd name="T2" fmla="*/ 2147483647 w 81"/>
              <a:gd name="T3" fmla="*/ 2147483647 h 127"/>
              <a:gd name="T4" fmla="*/ 0 w 81"/>
              <a:gd name="T5" fmla="*/ 2147483647 h 127"/>
              <a:gd name="T6" fmla="*/ 2147483647 w 81"/>
              <a:gd name="T7" fmla="*/ 2147483647 h 127"/>
              <a:gd name="T8" fmla="*/ 2147483647 w 81"/>
              <a:gd name="T9" fmla="*/ 0 h 127"/>
              <a:gd name="T10" fmla="*/ 2147483647 w 81"/>
              <a:gd name="T11" fmla="*/ 0 h 127"/>
              <a:gd name="T12" fmla="*/ 2147483647 w 81"/>
              <a:gd name="T13" fmla="*/ 2147483647 h 127"/>
              <a:gd name="T14" fmla="*/ 2147483647 w 81"/>
              <a:gd name="T15" fmla="*/ 2147483647 h 127"/>
              <a:gd name="T16" fmla="*/ 2147483647 w 81"/>
              <a:gd name="T17" fmla="*/ 2147483647 h 127"/>
              <a:gd name="T18" fmla="*/ 2147483647 w 81"/>
              <a:gd name="T19" fmla="*/ 2147483647 h 127"/>
              <a:gd name="T20" fmla="*/ 2147483647 w 81"/>
              <a:gd name="T21" fmla="*/ 2147483647 h 127"/>
              <a:gd name="T22" fmla="*/ 2147483647 w 81"/>
              <a:gd name="T23" fmla="*/ 2147483647 h 127"/>
              <a:gd name="T24" fmla="*/ 2147483647 w 81"/>
              <a:gd name="T25" fmla="*/ 2147483647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1"/>
              <a:gd name="T40" fmla="*/ 0 h 127"/>
              <a:gd name="T41" fmla="*/ 81 w 81"/>
              <a:gd name="T42" fmla="*/ 127 h 1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1" h="127">
                <a:moveTo>
                  <a:pt x="2" y="110"/>
                </a:moveTo>
                <a:lnTo>
                  <a:pt x="5" y="72"/>
                </a:lnTo>
                <a:lnTo>
                  <a:pt x="0" y="41"/>
                </a:lnTo>
                <a:lnTo>
                  <a:pt x="17" y="14"/>
                </a:lnTo>
                <a:lnTo>
                  <a:pt x="43" y="0"/>
                </a:lnTo>
                <a:lnTo>
                  <a:pt x="59" y="0"/>
                </a:lnTo>
                <a:lnTo>
                  <a:pt x="76" y="14"/>
                </a:lnTo>
                <a:lnTo>
                  <a:pt x="67" y="29"/>
                </a:lnTo>
                <a:lnTo>
                  <a:pt x="81" y="83"/>
                </a:lnTo>
                <a:lnTo>
                  <a:pt x="81" y="114"/>
                </a:lnTo>
                <a:lnTo>
                  <a:pt x="67" y="127"/>
                </a:lnTo>
                <a:lnTo>
                  <a:pt x="38" y="126"/>
                </a:lnTo>
                <a:lnTo>
                  <a:pt x="2" y="110"/>
                </a:lnTo>
                <a:close/>
              </a:path>
            </a:pathLst>
          </a:custGeom>
          <a:solidFill>
            <a:schemeClr val="bg1"/>
          </a:solidFill>
          <a:ln w="3175">
            <a:solidFill>
              <a:schemeClr val="bg1">
                <a:lumMod val="75000"/>
              </a:schemeClr>
            </a:solidFill>
            <a:round/>
            <a:headEnd/>
            <a:tailEnd/>
          </a:ln>
        </p:spPr>
        <p:txBody>
          <a:bodyPr lIns="91411" tIns="45706" rIns="91411" bIns="45706"/>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grpSp>
        <p:nvGrpSpPr>
          <p:cNvPr id="12" name="Group 46"/>
          <p:cNvGrpSpPr>
            <a:grpSpLocks noChangeAspect="1"/>
          </p:cNvGrpSpPr>
          <p:nvPr/>
        </p:nvGrpSpPr>
        <p:grpSpPr bwMode="auto">
          <a:xfrm>
            <a:off x="4235220" y="5047238"/>
            <a:ext cx="1127123" cy="947737"/>
            <a:chOff x="5158" y="2889"/>
            <a:chExt cx="822" cy="663"/>
          </a:xfrm>
          <a:solidFill>
            <a:schemeClr val="tx2">
              <a:lumMod val="60000"/>
              <a:lumOff val="40000"/>
            </a:schemeClr>
          </a:solidFill>
        </p:grpSpPr>
        <p:sp>
          <p:nvSpPr>
            <p:cNvPr id="13" name="Freeform 47"/>
            <p:cNvSpPr>
              <a:spLocks/>
            </p:cNvSpPr>
            <p:nvPr/>
          </p:nvSpPr>
          <p:spPr bwMode="auto">
            <a:xfrm>
              <a:off x="5937" y="3371"/>
              <a:ext cx="43" cy="56"/>
            </a:xfrm>
            <a:custGeom>
              <a:avLst/>
              <a:gdLst>
                <a:gd name="T0" fmla="*/ 9 w 80"/>
                <a:gd name="T1" fmla="*/ 8 h 120"/>
                <a:gd name="T2" fmla="*/ 11 w 80"/>
                <a:gd name="T3" fmla="*/ 7 h 120"/>
                <a:gd name="T4" fmla="*/ 11 w 80"/>
                <a:gd name="T5" fmla="*/ 6 h 120"/>
                <a:gd name="T6" fmla="*/ 12 w 80"/>
                <a:gd name="T7" fmla="*/ 4 h 120"/>
                <a:gd name="T8" fmla="*/ 12 w 80"/>
                <a:gd name="T9" fmla="*/ 0 h 120"/>
                <a:gd name="T10" fmla="*/ 6 w 80"/>
                <a:gd name="T11" fmla="*/ 2 h 120"/>
                <a:gd name="T12" fmla="*/ 1 w 80"/>
                <a:gd name="T13" fmla="*/ 7 h 120"/>
                <a:gd name="T14" fmla="*/ 0 w 80"/>
                <a:gd name="T15" fmla="*/ 8 h 120"/>
                <a:gd name="T16" fmla="*/ 1 w 80"/>
                <a:gd name="T17" fmla="*/ 12 h 120"/>
                <a:gd name="T18" fmla="*/ 9 w 80"/>
                <a:gd name="T19" fmla="*/ 8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120"/>
                <a:gd name="T32" fmla="*/ 80 w 80"/>
                <a:gd name="T33" fmla="*/ 120 h 1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120">
                  <a:moveTo>
                    <a:pt x="55" y="83"/>
                  </a:moveTo>
                  <a:lnTo>
                    <a:pt x="68" y="76"/>
                  </a:lnTo>
                  <a:lnTo>
                    <a:pt x="69" y="60"/>
                  </a:lnTo>
                  <a:lnTo>
                    <a:pt x="78" y="36"/>
                  </a:lnTo>
                  <a:lnTo>
                    <a:pt x="80" y="0"/>
                  </a:lnTo>
                  <a:lnTo>
                    <a:pt x="40" y="24"/>
                  </a:lnTo>
                  <a:lnTo>
                    <a:pt x="2" y="69"/>
                  </a:lnTo>
                  <a:lnTo>
                    <a:pt x="0" y="84"/>
                  </a:lnTo>
                  <a:lnTo>
                    <a:pt x="7" y="120"/>
                  </a:lnTo>
                  <a:lnTo>
                    <a:pt x="55" y="83"/>
                  </a:lnTo>
                  <a:close/>
                </a:path>
              </a:pathLst>
            </a:custGeom>
            <a:grpFill/>
            <a:ln w="9525">
              <a:solidFill>
                <a:schemeClr val="bg1">
                  <a:lumMod val="75000"/>
                </a:schemeClr>
              </a:solidFill>
              <a:miter lim="800000"/>
              <a:headEnd/>
              <a:tailEnd/>
            </a:ln>
          </p:spPr>
          <p:txBody>
            <a:bodyPr wrap="none"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14" name="Freeform 48"/>
            <p:cNvSpPr>
              <a:spLocks/>
            </p:cNvSpPr>
            <p:nvPr/>
          </p:nvSpPr>
          <p:spPr bwMode="auto">
            <a:xfrm>
              <a:off x="5552" y="3490"/>
              <a:ext cx="263" cy="62"/>
            </a:xfrm>
            <a:custGeom>
              <a:avLst/>
              <a:gdLst>
                <a:gd name="T0" fmla="*/ 46 w 460"/>
                <a:gd name="T1" fmla="*/ 3 h 133"/>
                <a:gd name="T2" fmla="*/ 42 w 460"/>
                <a:gd name="T3" fmla="*/ 2 h 133"/>
                <a:gd name="T4" fmla="*/ 25 w 460"/>
                <a:gd name="T5" fmla="*/ 5 h 133"/>
                <a:gd name="T6" fmla="*/ 21 w 460"/>
                <a:gd name="T7" fmla="*/ 3 h 133"/>
                <a:gd name="T8" fmla="*/ 18 w 460"/>
                <a:gd name="T9" fmla="*/ 3 h 133"/>
                <a:gd name="T10" fmla="*/ 19 w 460"/>
                <a:gd name="T11" fmla="*/ 1 h 133"/>
                <a:gd name="T12" fmla="*/ 16 w 460"/>
                <a:gd name="T13" fmla="*/ 0 h 133"/>
                <a:gd name="T14" fmla="*/ 13 w 460"/>
                <a:gd name="T15" fmla="*/ 2 h 133"/>
                <a:gd name="T16" fmla="*/ 7 w 460"/>
                <a:gd name="T17" fmla="*/ 0 h 133"/>
                <a:gd name="T18" fmla="*/ 5 w 460"/>
                <a:gd name="T19" fmla="*/ 0 h 133"/>
                <a:gd name="T20" fmla="*/ 3 w 460"/>
                <a:gd name="T21" fmla="*/ 3 h 133"/>
                <a:gd name="T22" fmla="*/ 1 w 460"/>
                <a:gd name="T23" fmla="*/ 2 h 133"/>
                <a:gd name="T24" fmla="*/ 0 w 460"/>
                <a:gd name="T25" fmla="*/ 9 h 133"/>
                <a:gd name="T26" fmla="*/ 3 w 460"/>
                <a:gd name="T27" fmla="*/ 9 h 133"/>
                <a:gd name="T28" fmla="*/ 7 w 460"/>
                <a:gd name="T29" fmla="*/ 9 h 133"/>
                <a:gd name="T30" fmla="*/ 13 w 460"/>
                <a:gd name="T31" fmla="*/ 8 h 133"/>
                <a:gd name="T32" fmla="*/ 20 w 460"/>
                <a:gd name="T33" fmla="*/ 8 h 133"/>
                <a:gd name="T34" fmla="*/ 29 w 460"/>
                <a:gd name="T35" fmla="*/ 9 h 133"/>
                <a:gd name="T36" fmla="*/ 32 w 460"/>
                <a:gd name="T37" fmla="*/ 10 h 133"/>
                <a:gd name="T38" fmla="*/ 37 w 460"/>
                <a:gd name="T39" fmla="*/ 10 h 133"/>
                <a:gd name="T40" fmla="*/ 40 w 460"/>
                <a:gd name="T41" fmla="*/ 14 h 133"/>
                <a:gd name="T42" fmla="*/ 50 w 460"/>
                <a:gd name="T43" fmla="*/ 13 h 133"/>
                <a:gd name="T44" fmla="*/ 55 w 460"/>
                <a:gd name="T45" fmla="*/ 11 h 133"/>
                <a:gd name="T46" fmla="*/ 61 w 460"/>
                <a:gd name="T47" fmla="*/ 11 h 133"/>
                <a:gd name="T48" fmla="*/ 65 w 460"/>
                <a:gd name="T49" fmla="*/ 10 h 133"/>
                <a:gd name="T50" fmla="*/ 70 w 460"/>
                <a:gd name="T51" fmla="*/ 10 h 133"/>
                <a:gd name="T52" fmla="*/ 76 w 460"/>
                <a:gd name="T53" fmla="*/ 9 h 133"/>
                <a:gd name="T54" fmla="*/ 82 w 460"/>
                <a:gd name="T55" fmla="*/ 10 h 133"/>
                <a:gd name="T56" fmla="*/ 86 w 460"/>
                <a:gd name="T57" fmla="*/ 5 h 133"/>
                <a:gd name="T58" fmla="*/ 85 w 460"/>
                <a:gd name="T59" fmla="*/ 3 h 133"/>
                <a:gd name="T60" fmla="*/ 81 w 460"/>
                <a:gd name="T61" fmla="*/ 5 h 133"/>
                <a:gd name="T62" fmla="*/ 78 w 460"/>
                <a:gd name="T63" fmla="*/ 5 h 133"/>
                <a:gd name="T64" fmla="*/ 74 w 460"/>
                <a:gd name="T65" fmla="*/ 6 h 133"/>
                <a:gd name="T66" fmla="*/ 69 w 460"/>
                <a:gd name="T67" fmla="*/ 6 h 133"/>
                <a:gd name="T68" fmla="*/ 66 w 460"/>
                <a:gd name="T69" fmla="*/ 3 h 133"/>
                <a:gd name="T70" fmla="*/ 60 w 460"/>
                <a:gd name="T71" fmla="*/ 4 h 133"/>
                <a:gd name="T72" fmla="*/ 50 w 460"/>
                <a:gd name="T73" fmla="*/ 4 h 133"/>
                <a:gd name="T74" fmla="*/ 47 w 460"/>
                <a:gd name="T75" fmla="*/ 4 h 133"/>
                <a:gd name="T76" fmla="*/ 46 w 460"/>
                <a:gd name="T77" fmla="*/ 3 h 1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0"/>
                <a:gd name="T118" fmla="*/ 0 h 133"/>
                <a:gd name="T119" fmla="*/ 460 w 460"/>
                <a:gd name="T120" fmla="*/ 133 h 1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0" h="133">
                  <a:moveTo>
                    <a:pt x="248" y="31"/>
                  </a:moveTo>
                  <a:lnTo>
                    <a:pt x="224" y="24"/>
                  </a:lnTo>
                  <a:lnTo>
                    <a:pt x="135" y="47"/>
                  </a:lnTo>
                  <a:lnTo>
                    <a:pt x="112" y="33"/>
                  </a:lnTo>
                  <a:lnTo>
                    <a:pt x="95" y="33"/>
                  </a:lnTo>
                  <a:lnTo>
                    <a:pt x="100" y="14"/>
                  </a:lnTo>
                  <a:lnTo>
                    <a:pt x="86" y="0"/>
                  </a:lnTo>
                  <a:lnTo>
                    <a:pt x="71" y="19"/>
                  </a:lnTo>
                  <a:lnTo>
                    <a:pt x="36" y="2"/>
                  </a:lnTo>
                  <a:lnTo>
                    <a:pt x="24" y="2"/>
                  </a:lnTo>
                  <a:lnTo>
                    <a:pt x="19" y="28"/>
                  </a:lnTo>
                  <a:lnTo>
                    <a:pt x="3" y="23"/>
                  </a:lnTo>
                  <a:lnTo>
                    <a:pt x="0" y="92"/>
                  </a:lnTo>
                  <a:lnTo>
                    <a:pt x="16" y="86"/>
                  </a:lnTo>
                  <a:lnTo>
                    <a:pt x="41" y="85"/>
                  </a:lnTo>
                  <a:lnTo>
                    <a:pt x="71" y="80"/>
                  </a:lnTo>
                  <a:lnTo>
                    <a:pt x="107" y="78"/>
                  </a:lnTo>
                  <a:lnTo>
                    <a:pt x="154" y="85"/>
                  </a:lnTo>
                  <a:lnTo>
                    <a:pt x="172" y="95"/>
                  </a:lnTo>
                  <a:lnTo>
                    <a:pt x="198" y="102"/>
                  </a:lnTo>
                  <a:lnTo>
                    <a:pt x="216" y="133"/>
                  </a:lnTo>
                  <a:lnTo>
                    <a:pt x="266" y="124"/>
                  </a:lnTo>
                  <a:lnTo>
                    <a:pt x="295" y="109"/>
                  </a:lnTo>
                  <a:lnTo>
                    <a:pt x="323" y="107"/>
                  </a:lnTo>
                  <a:lnTo>
                    <a:pt x="345" y="100"/>
                  </a:lnTo>
                  <a:lnTo>
                    <a:pt x="378" y="95"/>
                  </a:lnTo>
                  <a:lnTo>
                    <a:pt x="405" y="85"/>
                  </a:lnTo>
                  <a:lnTo>
                    <a:pt x="438" y="95"/>
                  </a:lnTo>
                  <a:lnTo>
                    <a:pt x="460" y="47"/>
                  </a:lnTo>
                  <a:lnTo>
                    <a:pt x="454" y="33"/>
                  </a:lnTo>
                  <a:lnTo>
                    <a:pt x="433" y="45"/>
                  </a:lnTo>
                  <a:lnTo>
                    <a:pt x="417" y="49"/>
                  </a:lnTo>
                  <a:lnTo>
                    <a:pt x="397" y="61"/>
                  </a:lnTo>
                  <a:lnTo>
                    <a:pt x="371" y="54"/>
                  </a:lnTo>
                  <a:lnTo>
                    <a:pt x="354" y="33"/>
                  </a:lnTo>
                  <a:lnTo>
                    <a:pt x="321" y="40"/>
                  </a:lnTo>
                  <a:lnTo>
                    <a:pt x="269" y="43"/>
                  </a:lnTo>
                  <a:lnTo>
                    <a:pt x="250" y="38"/>
                  </a:lnTo>
                  <a:lnTo>
                    <a:pt x="248" y="31"/>
                  </a:lnTo>
                  <a:close/>
                </a:path>
              </a:pathLst>
            </a:custGeom>
            <a:grpFill/>
            <a:ln w="9525">
              <a:solidFill>
                <a:schemeClr val="bg1">
                  <a:lumMod val="75000"/>
                </a:schemeClr>
              </a:solidFill>
              <a:miter lim="800000"/>
              <a:headEnd/>
              <a:tailEnd/>
            </a:ln>
          </p:spPr>
          <p:txBody>
            <a:bodyPr wrap="none"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15" name="Freeform 49"/>
            <p:cNvSpPr>
              <a:spLocks noEditPoints="1"/>
            </p:cNvSpPr>
            <p:nvPr/>
          </p:nvSpPr>
          <p:spPr bwMode="auto">
            <a:xfrm>
              <a:off x="5158" y="2889"/>
              <a:ext cx="630" cy="536"/>
            </a:xfrm>
            <a:custGeom>
              <a:avLst/>
              <a:gdLst>
                <a:gd name="T0" fmla="*/ 0 w 1109"/>
                <a:gd name="T1" fmla="*/ 51 h 1159"/>
                <a:gd name="T2" fmla="*/ 36 w 1109"/>
                <a:gd name="T3" fmla="*/ 81 h 1159"/>
                <a:gd name="T4" fmla="*/ 28 w 1109"/>
                <a:gd name="T5" fmla="*/ 82 h 1159"/>
                <a:gd name="T6" fmla="*/ 135 w 1109"/>
                <a:gd name="T7" fmla="*/ 26 h 1159"/>
                <a:gd name="T8" fmla="*/ 154 w 1109"/>
                <a:gd name="T9" fmla="*/ 40 h 1159"/>
                <a:gd name="T10" fmla="*/ 203 w 1109"/>
                <a:gd name="T11" fmla="*/ 55 h 1159"/>
                <a:gd name="T12" fmla="*/ 191 w 1109"/>
                <a:gd name="T13" fmla="*/ 52 h 1159"/>
                <a:gd name="T14" fmla="*/ 187 w 1109"/>
                <a:gd name="T15" fmla="*/ 72 h 1159"/>
                <a:gd name="T16" fmla="*/ 183 w 1109"/>
                <a:gd name="T17" fmla="*/ 67 h 1159"/>
                <a:gd name="T18" fmla="*/ 148 w 1109"/>
                <a:gd name="T19" fmla="*/ 81 h 1159"/>
                <a:gd name="T20" fmla="*/ 135 w 1109"/>
                <a:gd name="T21" fmla="*/ 69 h 1159"/>
                <a:gd name="T22" fmla="*/ 103 w 1109"/>
                <a:gd name="T23" fmla="*/ 65 h 1159"/>
                <a:gd name="T24" fmla="*/ 127 w 1109"/>
                <a:gd name="T25" fmla="*/ 73 h 1159"/>
                <a:gd name="T26" fmla="*/ 72 w 1109"/>
                <a:gd name="T27" fmla="*/ 77 h 1159"/>
                <a:gd name="T28" fmla="*/ 48 w 1109"/>
                <a:gd name="T29" fmla="*/ 86 h 1159"/>
                <a:gd name="T30" fmla="*/ 64 w 1109"/>
                <a:gd name="T31" fmla="*/ 98 h 1159"/>
                <a:gd name="T32" fmla="*/ 76 w 1109"/>
                <a:gd name="T33" fmla="*/ 103 h 1159"/>
                <a:gd name="T34" fmla="*/ 87 w 1109"/>
                <a:gd name="T35" fmla="*/ 115 h 1159"/>
                <a:gd name="T36" fmla="*/ 100 w 1109"/>
                <a:gd name="T37" fmla="*/ 110 h 1159"/>
                <a:gd name="T38" fmla="*/ 98 w 1109"/>
                <a:gd name="T39" fmla="*/ 95 h 1159"/>
                <a:gd name="T40" fmla="*/ 118 w 1109"/>
                <a:gd name="T41" fmla="*/ 93 h 1159"/>
                <a:gd name="T42" fmla="*/ 104 w 1109"/>
                <a:gd name="T43" fmla="*/ 83 h 1159"/>
                <a:gd name="T44" fmla="*/ 181 w 1109"/>
                <a:gd name="T45" fmla="*/ 99 h 1159"/>
                <a:gd name="T46" fmla="*/ 181 w 1109"/>
                <a:gd name="T47" fmla="*/ 99 h 1159"/>
                <a:gd name="T48" fmla="*/ 155 w 1109"/>
                <a:gd name="T49" fmla="*/ 83 h 1159"/>
                <a:gd name="T50" fmla="*/ 189 w 1109"/>
                <a:gd name="T51" fmla="*/ 6 h 1159"/>
                <a:gd name="T52" fmla="*/ 176 w 1109"/>
                <a:gd name="T53" fmla="*/ 6 h 1159"/>
                <a:gd name="T54" fmla="*/ 136 w 1109"/>
                <a:gd name="T55" fmla="*/ 7 h 1159"/>
                <a:gd name="T56" fmla="*/ 95 w 1109"/>
                <a:gd name="T57" fmla="*/ 13 h 1159"/>
                <a:gd name="T58" fmla="*/ 60 w 1109"/>
                <a:gd name="T59" fmla="*/ 22 h 1159"/>
                <a:gd name="T60" fmla="*/ 32 w 1109"/>
                <a:gd name="T61" fmla="*/ 37 h 1159"/>
                <a:gd name="T62" fmla="*/ 15 w 1109"/>
                <a:gd name="T63" fmla="*/ 51 h 1159"/>
                <a:gd name="T64" fmla="*/ 34 w 1109"/>
                <a:gd name="T65" fmla="*/ 62 h 1159"/>
                <a:gd name="T66" fmla="*/ 41 w 1109"/>
                <a:gd name="T67" fmla="*/ 72 h 1159"/>
                <a:gd name="T68" fmla="*/ 76 w 1109"/>
                <a:gd name="T69" fmla="*/ 76 h 1159"/>
                <a:gd name="T70" fmla="*/ 99 w 1109"/>
                <a:gd name="T71" fmla="*/ 78 h 1159"/>
                <a:gd name="T72" fmla="*/ 104 w 1109"/>
                <a:gd name="T73" fmla="*/ 83 h 1159"/>
                <a:gd name="T74" fmla="*/ 130 w 1109"/>
                <a:gd name="T75" fmla="*/ 76 h 1159"/>
                <a:gd name="T76" fmla="*/ 85 w 1109"/>
                <a:gd name="T77" fmla="*/ 64 h 1159"/>
                <a:gd name="T78" fmla="*/ 99 w 1109"/>
                <a:gd name="T79" fmla="*/ 55 h 1159"/>
                <a:gd name="T80" fmla="*/ 91 w 1109"/>
                <a:gd name="T81" fmla="*/ 49 h 1159"/>
                <a:gd name="T82" fmla="*/ 84 w 1109"/>
                <a:gd name="T83" fmla="*/ 31 h 1159"/>
                <a:gd name="T84" fmla="*/ 106 w 1109"/>
                <a:gd name="T85" fmla="*/ 40 h 1159"/>
                <a:gd name="T86" fmla="*/ 114 w 1109"/>
                <a:gd name="T87" fmla="*/ 37 h 1159"/>
                <a:gd name="T88" fmla="*/ 117 w 1109"/>
                <a:gd name="T89" fmla="*/ 33 h 1159"/>
                <a:gd name="T90" fmla="*/ 116 w 1109"/>
                <a:gd name="T91" fmla="*/ 31 h 1159"/>
                <a:gd name="T92" fmla="*/ 132 w 1109"/>
                <a:gd name="T93" fmla="*/ 20 h 1159"/>
                <a:gd name="T94" fmla="*/ 178 w 1109"/>
                <a:gd name="T95" fmla="*/ 22 h 11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9"/>
                <a:gd name="T145" fmla="*/ 0 h 1159"/>
                <a:gd name="T146" fmla="*/ 1109 w 1109"/>
                <a:gd name="T147" fmla="*/ 1159 h 11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9" h="1159">
                  <a:moveTo>
                    <a:pt x="65" y="579"/>
                  </a:moveTo>
                  <a:lnTo>
                    <a:pt x="38" y="518"/>
                  </a:lnTo>
                  <a:lnTo>
                    <a:pt x="21" y="505"/>
                  </a:lnTo>
                  <a:lnTo>
                    <a:pt x="0" y="512"/>
                  </a:lnTo>
                  <a:lnTo>
                    <a:pt x="29" y="564"/>
                  </a:lnTo>
                  <a:lnTo>
                    <a:pt x="65" y="579"/>
                  </a:lnTo>
                  <a:close/>
                  <a:moveTo>
                    <a:pt x="190" y="843"/>
                  </a:moveTo>
                  <a:lnTo>
                    <a:pt x="196" y="817"/>
                  </a:lnTo>
                  <a:lnTo>
                    <a:pt x="174" y="803"/>
                  </a:lnTo>
                  <a:lnTo>
                    <a:pt x="165" y="776"/>
                  </a:lnTo>
                  <a:lnTo>
                    <a:pt x="127" y="808"/>
                  </a:lnTo>
                  <a:lnTo>
                    <a:pt x="152" y="832"/>
                  </a:lnTo>
                  <a:lnTo>
                    <a:pt x="190" y="843"/>
                  </a:lnTo>
                  <a:close/>
                  <a:moveTo>
                    <a:pt x="784" y="265"/>
                  </a:moveTo>
                  <a:lnTo>
                    <a:pt x="760" y="235"/>
                  </a:lnTo>
                  <a:lnTo>
                    <a:pt x="738" y="261"/>
                  </a:lnTo>
                  <a:lnTo>
                    <a:pt x="759" y="278"/>
                  </a:lnTo>
                  <a:lnTo>
                    <a:pt x="784" y="265"/>
                  </a:lnTo>
                  <a:close/>
                  <a:moveTo>
                    <a:pt x="879" y="390"/>
                  </a:moveTo>
                  <a:lnTo>
                    <a:pt x="840" y="399"/>
                  </a:lnTo>
                  <a:lnTo>
                    <a:pt x="836" y="426"/>
                  </a:lnTo>
                  <a:lnTo>
                    <a:pt x="876" y="426"/>
                  </a:lnTo>
                  <a:lnTo>
                    <a:pt x="879" y="390"/>
                  </a:lnTo>
                  <a:close/>
                  <a:moveTo>
                    <a:pt x="1109" y="552"/>
                  </a:moveTo>
                  <a:lnTo>
                    <a:pt x="1055" y="476"/>
                  </a:lnTo>
                  <a:lnTo>
                    <a:pt x="988" y="519"/>
                  </a:lnTo>
                  <a:lnTo>
                    <a:pt x="984" y="545"/>
                  </a:lnTo>
                  <a:lnTo>
                    <a:pt x="1041" y="528"/>
                  </a:lnTo>
                  <a:lnTo>
                    <a:pt x="1033" y="559"/>
                  </a:lnTo>
                  <a:lnTo>
                    <a:pt x="1059" y="569"/>
                  </a:lnTo>
                  <a:lnTo>
                    <a:pt x="1109" y="552"/>
                  </a:lnTo>
                  <a:close/>
                  <a:moveTo>
                    <a:pt x="1022" y="731"/>
                  </a:moveTo>
                  <a:lnTo>
                    <a:pt x="1041" y="717"/>
                  </a:lnTo>
                  <a:lnTo>
                    <a:pt x="1041" y="662"/>
                  </a:lnTo>
                  <a:lnTo>
                    <a:pt x="998" y="652"/>
                  </a:lnTo>
                  <a:lnTo>
                    <a:pt x="1002" y="676"/>
                  </a:lnTo>
                  <a:lnTo>
                    <a:pt x="1022" y="695"/>
                  </a:lnTo>
                  <a:lnTo>
                    <a:pt x="1010" y="717"/>
                  </a:lnTo>
                  <a:lnTo>
                    <a:pt x="1022" y="731"/>
                  </a:lnTo>
                  <a:close/>
                  <a:moveTo>
                    <a:pt x="807" y="817"/>
                  </a:moveTo>
                  <a:lnTo>
                    <a:pt x="807" y="774"/>
                  </a:lnTo>
                  <a:lnTo>
                    <a:pt x="760" y="764"/>
                  </a:lnTo>
                  <a:lnTo>
                    <a:pt x="738" y="724"/>
                  </a:lnTo>
                  <a:lnTo>
                    <a:pt x="736" y="698"/>
                  </a:lnTo>
                  <a:lnTo>
                    <a:pt x="719" y="683"/>
                  </a:lnTo>
                  <a:lnTo>
                    <a:pt x="674" y="678"/>
                  </a:lnTo>
                  <a:lnTo>
                    <a:pt x="569" y="619"/>
                  </a:lnTo>
                  <a:lnTo>
                    <a:pt x="562" y="657"/>
                  </a:lnTo>
                  <a:lnTo>
                    <a:pt x="628" y="703"/>
                  </a:lnTo>
                  <a:lnTo>
                    <a:pt x="636" y="726"/>
                  </a:lnTo>
                  <a:lnTo>
                    <a:pt x="662" y="738"/>
                  </a:lnTo>
                  <a:lnTo>
                    <a:pt x="695" y="738"/>
                  </a:lnTo>
                  <a:lnTo>
                    <a:pt x="729" y="760"/>
                  </a:lnTo>
                  <a:lnTo>
                    <a:pt x="752" y="801"/>
                  </a:lnTo>
                  <a:lnTo>
                    <a:pt x="807" y="817"/>
                  </a:lnTo>
                  <a:close/>
                  <a:moveTo>
                    <a:pt x="395" y="779"/>
                  </a:moveTo>
                  <a:lnTo>
                    <a:pt x="357" y="788"/>
                  </a:lnTo>
                  <a:lnTo>
                    <a:pt x="315" y="817"/>
                  </a:lnTo>
                  <a:lnTo>
                    <a:pt x="293" y="812"/>
                  </a:lnTo>
                  <a:lnTo>
                    <a:pt x="262" y="869"/>
                  </a:lnTo>
                  <a:lnTo>
                    <a:pt x="257" y="894"/>
                  </a:lnTo>
                  <a:lnTo>
                    <a:pt x="279" y="932"/>
                  </a:lnTo>
                  <a:lnTo>
                    <a:pt x="326" y="951"/>
                  </a:lnTo>
                  <a:lnTo>
                    <a:pt x="350" y="987"/>
                  </a:lnTo>
                  <a:lnTo>
                    <a:pt x="340" y="1035"/>
                  </a:lnTo>
                  <a:lnTo>
                    <a:pt x="348" y="1075"/>
                  </a:lnTo>
                  <a:lnTo>
                    <a:pt x="391" y="1099"/>
                  </a:lnTo>
                  <a:lnTo>
                    <a:pt x="414" y="1039"/>
                  </a:lnTo>
                  <a:lnTo>
                    <a:pt x="427" y="1060"/>
                  </a:lnTo>
                  <a:lnTo>
                    <a:pt x="452" y="1078"/>
                  </a:lnTo>
                  <a:lnTo>
                    <a:pt x="469" y="1125"/>
                  </a:lnTo>
                  <a:lnTo>
                    <a:pt x="476" y="1158"/>
                  </a:lnTo>
                  <a:lnTo>
                    <a:pt x="491" y="1159"/>
                  </a:lnTo>
                  <a:lnTo>
                    <a:pt x="498" y="1097"/>
                  </a:lnTo>
                  <a:lnTo>
                    <a:pt x="524" y="1084"/>
                  </a:lnTo>
                  <a:lnTo>
                    <a:pt x="545" y="1113"/>
                  </a:lnTo>
                  <a:lnTo>
                    <a:pt x="596" y="1144"/>
                  </a:lnTo>
                  <a:lnTo>
                    <a:pt x="584" y="1078"/>
                  </a:lnTo>
                  <a:lnTo>
                    <a:pt x="557" y="992"/>
                  </a:lnTo>
                  <a:lnTo>
                    <a:pt x="533" y="961"/>
                  </a:lnTo>
                  <a:lnTo>
                    <a:pt x="521" y="927"/>
                  </a:lnTo>
                  <a:lnTo>
                    <a:pt x="576" y="956"/>
                  </a:lnTo>
                  <a:lnTo>
                    <a:pt x="596" y="968"/>
                  </a:lnTo>
                  <a:lnTo>
                    <a:pt x="640" y="944"/>
                  </a:lnTo>
                  <a:lnTo>
                    <a:pt x="633" y="922"/>
                  </a:lnTo>
                  <a:lnTo>
                    <a:pt x="595" y="903"/>
                  </a:lnTo>
                  <a:lnTo>
                    <a:pt x="569" y="860"/>
                  </a:lnTo>
                  <a:lnTo>
                    <a:pt x="569" y="838"/>
                  </a:lnTo>
                  <a:lnTo>
                    <a:pt x="543" y="826"/>
                  </a:lnTo>
                  <a:lnTo>
                    <a:pt x="433" y="798"/>
                  </a:lnTo>
                  <a:lnTo>
                    <a:pt x="395" y="779"/>
                  </a:lnTo>
                  <a:close/>
                  <a:moveTo>
                    <a:pt x="986" y="1006"/>
                  </a:moveTo>
                  <a:lnTo>
                    <a:pt x="986" y="958"/>
                  </a:lnTo>
                  <a:lnTo>
                    <a:pt x="957" y="982"/>
                  </a:lnTo>
                  <a:lnTo>
                    <a:pt x="959" y="1008"/>
                  </a:lnTo>
                  <a:lnTo>
                    <a:pt x="986" y="1006"/>
                  </a:lnTo>
                  <a:close/>
                  <a:moveTo>
                    <a:pt x="864" y="869"/>
                  </a:moveTo>
                  <a:lnTo>
                    <a:pt x="878" y="836"/>
                  </a:lnTo>
                  <a:lnTo>
                    <a:pt x="836" y="805"/>
                  </a:lnTo>
                  <a:lnTo>
                    <a:pt x="845" y="838"/>
                  </a:lnTo>
                  <a:lnTo>
                    <a:pt x="864" y="869"/>
                  </a:lnTo>
                  <a:close/>
                  <a:moveTo>
                    <a:pt x="998" y="180"/>
                  </a:moveTo>
                  <a:lnTo>
                    <a:pt x="1003" y="93"/>
                  </a:lnTo>
                  <a:lnTo>
                    <a:pt x="1029" y="65"/>
                  </a:lnTo>
                  <a:lnTo>
                    <a:pt x="1028" y="34"/>
                  </a:lnTo>
                  <a:lnTo>
                    <a:pt x="991" y="0"/>
                  </a:lnTo>
                  <a:lnTo>
                    <a:pt x="959" y="7"/>
                  </a:lnTo>
                  <a:lnTo>
                    <a:pt x="962" y="63"/>
                  </a:lnTo>
                  <a:lnTo>
                    <a:pt x="928" y="101"/>
                  </a:lnTo>
                  <a:lnTo>
                    <a:pt x="874" y="120"/>
                  </a:lnTo>
                  <a:lnTo>
                    <a:pt x="771" y="96"/>
                  </a:lnTo>
                  <a:lnTo>
                    <a:pt x="741" y="75"/>
                  </a:lnTo>
                  <a:lnTo>
                    <a:pt x="710" y="77"/>
                  </a:lnTo>
                  <a:lnTo>
                    <a:pt x="628" y="117"/>
                  </a:lnTo>
                  <a:lnTo>
                    <a:pt x="564" y="122"/>
                  </a:lnTo>
                  <a:lnTo>
                    <a:pt x="519" y="136"/>
                  </a:lnTo>
                  <a:lnTo>
                    <a:pt x="484" y="141"/>
                  </a:lnTo>
                  <a:lnTo>
                    <a:pt x="429" y="189"/>
                  </a:lnTo>
                  <a:lnTo>
                    <a:pt x="372" y="194"/>
                  </a:lnTo>
                  <a:lnTo>
                    <a:pt x="324" y="218"/>
                  </a:lnTo>
                  <a:lnTo>
                    <a:pt x="295" y="249"/>
                  </a:lnTo>
                  <a:lnTo>
                    <a:pt x="196" y="270"/>
                  </a:lnTo>
                  <a:lnTo>
                    <a:pt x="205" y="337"/>
                  </a:lnTo>
                  <a:lnTo>
                    <a:pt x="172" y="373"/>
                  </a:lnTo>
                  <a:lnTo>
                    <a:pt x="150" y="423"/>
                  </a:lnTo>
                  <a:lnTo>
                    <a:pt x="124" y="445"/>
                  </a:lnTo>
                  <a:lnTo>
                    <a:pt x="117" y="478"/>
                  </a:lnTo>
                  <a:lnTo>
                    <a:pt x="84" y="518"/>
                  </a:lnTo>
                  <a:lnTo>
                    <a:pt x="103" y="569"/>
                  </a:lnTo>
                  <a:lnTo>
                    <a:pt x="133" y="588"/>
                  </a:lnTo>
                  <a:lnTo>
                    <a:pt x="181" y="659"/>
                  </a:lnTo>
                  <a:lnTo>
                    <a:pt x="186" y="631"/>
                  </a:lnTo>
                  <a:lnTo>
                    <a:pt x="229" y="647"/>
                  </a:lnTo>
                  <a:lnTo>
                    <a:pt x="241" y="671"/>
                  </a:lnTo>
                  <a:lnTo>
                    <a:pt x="183" y="676"/>
                  </a:lnTo>
                  <a:lnTo>
                    <a:pt x="224" y="727"/>
                  </a:lnTo>
                  <a:lnTo>
                    <a:pt x="255" y="783"/>
                  </a:lnTo>
                  <a:lnTo>
                    <a:pt x="329" y="777"/>
                  </a:lnTo>
                  <a:lnTo>
                    <a:pt x="379" y="765"/>
                  </a:lnTo>
                  <a:lnTo>
                    <a:pt x="415" y="770"/>
                  </a:lnTo>
                  <a:lnTo>
                    <a:pt x="452" y="762"/>
                  </a:lnTo>
                  <a:lnTo>
                    <a:pt x="481" y="770"/>
                  </a:lnTo>
                  <a:lnTo>
                    <a:pt x="496" y="753"/>
                  </a:lnTo>
                  <a:lnTo>
                    <a:pt x="541" y="788"/>
                  </a:lnTo>
                  <a:lnTo>
                    <a:pt x="574" y="789"/>
                  </a:lnTo>
                  <a:lnTo>
                    <a:pt x="571" y="813"/>
                  </a:lnTo>
                  <a:lnTo>
                    <a:pt x="543" y="826"/>
                  </a:lnTo>
                  <a:lnTo>
                    <a:pt x="569" y="838"/>
                  </a:lnTo>
                  <a:lnTo>
                    <a:pt x="650" y="822"/>
                  </a:lnTo>
                  <a:lnTo>
                    <a:pt x="684" y="856"/>
                  </a:lnTo>
                  <a:lnTo>
                    <a:pt x="726" y="879"/>
                  </a:lnTo>
                  <a:lnTo>
                    <a:pt x="710" y="769"/>
                  </a:lnTo>
                  <a:lnTo>
                    <a:pt x="648" y="741"/>
                  </a:lnTo>
                  <a:lnTo>
                    <a:pt x="588" y="690"/>
                  </a:lnTo>
                  <a:lnTo>
                    <a:pt x="514" y="676"/>
                  </a:lnTo>
                  <a:lnTo>
                    <a:pt x="465" y="645"/>
                  </a:lnTo>
                  <a:lnTo>
                    <a:pt x="531" y="622"/>
                  </a:lnTo>
                  <a:lnTo>
                    <a:pt x="512" y="585"/>
                  </a:lnTo>
                  <a:lnTo>
                    <a:pt x="517" y="559"/>
                  </a:lnTo>
                  <a:lnTo>
                    <a:pt x="543" y="561"/>
                  </a:lnTo>
                  <a:lnTo>
                    <a:pt x="553" y="597"/>
                  </a:lnTo>
                  <a:lnTo>
                    <a:pt x="579" y="588"/>
                  </a:lnTo>
                  <a:lnTo>
                    <a:pt x="553" y="538"/>
                  </a:lnTo>
                  <a:lnTo>
                    <a:pt x="500" y="495"/>
                  </a:lnTo>
                  <a:lnTo>
                    <a:pt x="484" y="452"/>
                  </a:lnTo>
                  <a:lnTo>
                    <a:pt x="462" y="433"/>
                  </a:lnTo>
                  <a:lnTo>
                    <a:pt x="452" y="358"/>
                  </a:lnTo>
                  <a:lnTo>
                    <a:pt x="455" y="316"/>
                  </a:lnTo>
                  <a:lnTo>
                    <a:pt x="493" y="299"/>
                  </a:lnTo>
                  <a:lnTo>
                    <a:pt x="484" y="320"/>
                  </a:lnTo>
                  <a:lnTo>
                    <a:pt x="557" y="368"/>
                  </a:lnTo>
                  <a:lnTo>
                    <a:pt x="576" y="402"/>
                  </a:lnTo>
                  <a:lnTo>
                    <a:pt x="607" y="428"/>
                  </a:lnTo>
                  <a:lnTo>
                    <a:pt x="622" y="414"/>
                  </a:lnTo>
                  <a:lnTo>
                    <a:pt x="584" y="366"/>
                  </a:lnTo>
                  <a:lnTo>
                    <a:pt x="624" y="370"/>
                  </a:lnTo>
                  <a:lnTo>
                    <a:pt x="669" y="416"/>
                  </a:lnTo>
                  <a:lnTo>
                    <a:pt x="662" y="382"/>
                  </a:lnTo>
                  <a:lnTo>
                    <a:pt x="628" y="361"/>
                  </a:lnTo>
                  <a:lnTo>
                    <a:pt x="638" y="335"/>
                  </a:lnTo>
                  <a:lnTo>
                    <a:pt x="683" y="340"/>
                  </a:lnTo>
                  <a:lnTo>
                    <a:pt x="717" y="363"/>
                  </a:lnTo>
                  <a:lnTo>
                    <a:pt x="678" y="321"/>
                  </a:lnTo>
                  <a:lnTo>
                    <a:pt x="634" y="309"/>
                  </a:lnTo>
                  <a:lnTo>
                    <a:pt x="610" y="289"/>
                  </a:lnTo>
                  <a:lnTo>
                    <a:pt x="648" y="256"/>
                  </a:lnTo>
                  <a:lnTo>
                    <a:pt x="693" y="242"/>
                  </a:lnTo>
                  <a:lnTo>
                    <a:pt x="719" y="208"/>
                  </a:lnTo>
                  <a:lnTo>
                    <a:pt x="750" y="216"/>
                  </a:lnTo>
                  <a:lnTo>
                    <a:pt x="810" y="187"/>
                  </a:lnTo>
                  <a:lnTo>
                    <a:pt x="947" y="204"/>
                  </a:lnTo>
                  <a:lnTo>
                    <a:pt x="974" y="223"/>
                  </a:lnTo>
                  <a:lnTo>
                    <a:pt x="998" y="180"/>
                  </a:lnTo>
                  <a:close/>
                </a:path>
              </a:pathLst>
            </a:custGeom>
            <a:grpFill/>
            <a:ln w="9525">
              <a:solidFill>
                <a:schemeClr val="bg1">
                  <a:lumMod val="75000"/>
                </a:schemeClr>
              </a:solidFill>
              <a:miter lim="800000"/>
              <a:headEnd/>
              <a:tailEnd/>
            </a:ln>
          </p:spPr>
          <p:txBody>
            <a:bodyPr wrap="none" anchor="ctr"/>
            <a:lstStyle/>
            <a:p>
              <a:pPr defTabSz="457059" eaLnBrk="1" fontAlgn="auto" hangingPunct="1">
                <a:spcBef>
                  <a:spcPts val="0"/>
                </a:spcBef>
                <a:spcAft>
                  <a:spcPts val="0"/>
                </a:spcAft>
                <a:defRPr/>
              </a:pPr>
              <a:endParaRPr lang="en-GB"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pitchFamily="-65" charset="-128"/>
                <a:cs typeface="Calibri" pitchFamily="34" charset="0"/>
              </a:endParaRPr>
            </a:p>
          </p:txBody>
        </p:sp>
      </p:grpSp>
      <p:sp>
        <p:nvSpPr>
          <p:cNvPr id="16" name="Freeform 50"/>
          <p:cNvSpPr>
            <a:spLocks noChangeAspect="1" noEditPoints="1"/>
          </p:cNvSpPr>
          <p:nvPr/>
        </p:nvSpPr>
        <p:spPr bwMode="auto">
          <a:xfrm>
            <a:off x="4014790" y="1320006"/>
            <a:ext cx="865187" cy="1385887"/>
          </a:xfrm>
          <a:custGeom>
            <a:avLst/>
            <a:gdLst>
              <a:gd name="T0" fmla="*/ 2147483647 w 1108"/>
              <a:gd name="T1" fmla="*/ 2147483647 h 2099"/>
              <a:gd name="T2" fmla="*/ 2147483647 w 1108"/>
              <a:gd name="T3" fmla="*/ 2147483647 h 2099"/>
              <a:gd name="T4" fmla="*/ 2147483647 w 1108"/>
              <a:gd name="T5" fmla="*/ 2147483647 h 2099"/>
              <a:gd name="T6" fmla="*/ 2147483647 w 1108"/>
              <a:gd name="T7" fmla="*/ 2147483647 h 2099"/>
              <a:gd name="T8" fmla="*/ 2147483647 w 1108"/>
              <a:gd name="T9" fmla="*/ 2147483647 h 2099"/>
              <a:gd name="T10" fmla="*/ 2147483647 w 1108"/>
              <a:gd name="T11" fmla="*/ 2147483647 h 2099"/>
              <a:gd name="T12" fmla="*/ 2147483647 w 1108"/>
              <a:gd name="T13" fmla="*/ 2147483647 h 2099"/>
              <a:gd name="T14" fmla="*/ 2147483647 w 1108"/>
              <a:gd name="T15" fmla="*/ 2147483647 h 2099"/>
              <a:gd name="T16" fmla="*/ 2147483647 w 1108"/>
              <a:gd name="T17" fmla="*/ 2147483647 h 2099"/>
              <a:gd name="T18" fmla="*/ 2147483647 w 1108"/>
              <a:gd name="T19" fmla="*/ 2147483647 h 2099"/>
              <a:gd name="T20" fmla="*/ 2147483647 w 1108"/>
              <a:gd name="T21" fmla="*/ 2147483647 h 2099"/>
              <a:gd name="T22" fmla="*/ 2147483647 w 1108"/>
              <a:gd name="T23" fmla="*/ 0 h 2099"/>
              <a:gd name="T24" fmla="*/ 2147483647 w 1108"/>
              <a:gd name="T25" fmla="*/ 2147483647 h 2099"/>
              <a:gd name="T26" fmla="*/ 2147483647 w 1108"/>
              <a:gd name="T27" fmla="*/ 2147483647 h 2099"/>
              <a:gd name="T28" fmla="*/ 2147483647 w 1108"/>
              <a:gd name="T29" fmla="*/ 2147483647 h 2099"/>
              <a:gd name="T30" fmla="*/ 2147483647 w 1108"/>
              <a:gd name="T31" fmla="*/ 2147483647 h 2099"/>
              <a:gd name="T32" fmla="*/ 2147483647 w 1108"/>
              <a:gd name="T33" fmla="*/ 2147483647 h 2099"/>
              <a:gd name="T34" fmla="*/ 2147483647 w 1108"/>
              <a:gd name="T35" fmla="*/ 2147483647 h 2099"/>
              <a:gd name="T36" fmla="*/ 2147483647 w 1108"/>
              <a:gd name="T37" fmla="*/ 2147483647 h 2099"/>
              <a:gd name="T38" fmla="*/ 2147483647 w 1108"/>
              <a:gd name="T39" fmla="*/ 2147483647 h 2099"/>
              <a:gd name="T40" fmla="*/ 2147483647 w 1108"/>
              <a:gd name="T41" fmla="*/ 2147483647 h 2099"/>
              <a:gd name="T42" fmla="*/ 2147483647 w 1108"/>
              <a:gd name="T43" fmla="*/ 2147483647 h 2099"/>
              <a:gd name="T44" fmla="*/ 2147483647 w 1108"/>
              <a:gd name="T45" fmla="*/ 2147483647 h 2099"/>
              <a:gd name="T46" fmla="*/ 2147483647 w 1108"/>
              <a:gd name="T47" fmla="*/ 2147483647 h 2099"/>
              <a:gd name="T48" fmla="*/ 2147483647 w 1108"/>
              <a:gd name="T49" fmla="*/ 2147483647 h 2099"/>
              <a:gd name="T50" fmla="*/ 2147483647 w 1108"/>
              <a:gd name="T51" fmla="*/ 2147483647 h 2099"/>
              <a:gd name="T52" fmla="*/ 2147483647 w 1108"/>
              <a:gd name="T53" fmla="*/ 2147483647 h 2099"/>
              <a:gd name="T54" fmla="*/ 2147483647 w 1108"/>
              <a:gd name="T55" fmla="*/ 2147483647 h 2099"/>
              <a:gd name="T56" fmla="*/ 2147483647 w 1108"/>
              <a:gd name="T57" fmla="*/ 2147483647 h 2099"/>
              <a:gd name="T58" fmla="*/ 2147483647 w 1108"/>
              <a:gd name="T59" fmla="*/ 2147483647 h 2099"/>
              <a:gd name="T60" fmla="*/ 2147483647 w 1108"/>
              <a:gd name="T61" fmla="*/ 2147483647 h 2099"/>
              <a:gd name="T62" fmla="*/ 2147483647 w 1108"/>
              <a:gd name="T63" fmla="*/ 2147483647 h 2099"/>
              <a:gd name="T64" fmla="*/ 2147483647 w 1108"/>
              <a:gd name="T65" fmla="*/ 2147483647 h 2099"/>
              <a:gd name="T66" fmla="*/ 2147483647 w 1108"/>
              <a:gd name="T67" fmla="*/ 2147483647 h 2099"/>
              <a:gd name="T68" fmla="*/ 2147483647 w 1108"/>
              <a:gd name="T69" fmla="*/ 2147483647 h 2099"/>
              <a:gd name="T70" fmla="*/ 2147483647 w 1108"/>
              <a:gd name="T71" fmla="*/ 2147483647 h 2099"/>
              <a:gd name="T72" fmla="*/ 2147483647 w 1108"/>
              <a:gd name="T73" fmla="*/ 2147483647 h 2099"/>
              <a:gd name="T74" fmla="*/ 2147483647 w 1108"/>
              <a:gd name="T75" fmla="*/ 2147483647 h 2099"/>
              <a:gd name="T76" fmla="*/ 2147483647 w 1108"/>
              <a:gd name="T77" fmla="*/ 2147483647 h 2099"/>
              <a:gd name="T78" fmla="*/ 2147483647 w 1108"/>
              <a:gd name="T79" fmla="*/ 2147483647 h 2099"/>
              <a:gd name="T80" fmla="*/ 2147483647 w 1108"/>
              <a:gd name="T81" fmla="*/ 2147483647 h 2099"/>
              <a:gd name="T82" fmla="*/ 2147483647 w 1108"/>
              <a:gd name="T83" fmla="*/ 2147483647 h 2099"/>
              <a:gd name="T84" fmla="*/ 2147483647 w 1108"/>
              <a:gd name="T85" fmla="*/ 2147483647 h 2099"/>
              <a:gd name="T86" fmla="*/ 2147483647 w 1108"/>
              <a:gd name="T87" fmla="*/ 2147483647 h 2099"/>
              <a:gd name="T88" fmla="*/ 2147483647 w 1108"/>
              <a:gd name="T89" fmla="*/ 2147483647 h 20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08"/>
              <a:gd name="T136" fmla="*/ 0 h 2099"/>
              <a:gd name="T137" fmla="*/ 1108 w 1108"/>
              <a:gd name="T138" fmla="*/ 2099 h 209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08" h="2099">
                <a:moveTo>
                  <a:pt x="905" y="1829"/>
                </a:moveTo>
                <a:lnTo>
                  <a:pt x="1022" y="1634"/>
                </a:lnTo>
                <a:lnTo>
                  <a:pt x="1096" y="1457"/>
                </a:lnTo>
                <a:lnTo>
                  <a:pt x="1108" y="1386"/>
                </a:lnTo>
                <a:lnTo>
                  <a:pt x="1086" y="1333"/>
                </a:lnTo>
                <a:lnTo>
                  <a:pt x="1062" y="1309"/>
                </a:lnTo>
                <a:lnTo>
                  <a:pt x="1050" y="1283"/>
                </a:lnTo>
                <a:lnTo>
                  <a:pt x="974" y="1242"/>
                </a:lnTo>
                <a:lnTo>
                  <a:pt x="955" y="1214"/>
                </a:lnTo>
                <a:lnTo>
                  <a:pt x="969" y="1128"/>
                </a:lnTo>
                <a:lnTo>
                  <a:pt x="960" y="1099"/>
                </a:lnTo>
                <a:lnTo>
                  <a:pt x="910" y="1058"/>
                </a:lnTo>
                <a:lnTo>
                  <a:pt x="907" y="1027"/>
                </a:lnTo>
                <a:lnTo>
                  <a:pt x="888" y="1003"/>
                </a:lnTo>
                <a:lnTo>
                  <a:pt x="860" y="1003"/>
                </a:lnTo>
                <a:lnTo>
                  <a:pt x="857" y="953"/>
                </a:lnTo>
                <a:lnTo>
                  <a:pt x="839" y="911"/>
                </a:lnTo>
                <a:lnTo>
                  <a:pt x="841" y="886"/>
                </a:lnTo>
                <a:lnTo>
                  <a:pt x="836" y="851"/>
                </a:lnTo>
                <a:lnTo>
                  <a:pt x="853" y="827"/>
                </a:lnTo>
                <a:lnTo>
                  <a:pt x="834" y="782"/>
                </a:lnTo>
                <a:lnTo>
                  <a:pt x="807" y="736"/>
                </a:lnTo>
                <a:lnTo>
                  <a:pt x="727" y="629"/>
                </a:lnTo>
                <a:lnTo>
                  <a:pt x="719" y="600"/>
                </a:lnTo>
                <a:lnTo>
                  <a:pt x="724" y="579"/>
                </a:lnTo>
                <a:lnTo>
                  <a:pt x="748" y="455"/>
                </a:lnTo>
                <a:lnTo>
                  <a:pt x="679" y="366"/>
                </a:lnTo>
                <a:lnTo>
                  <a:pt x="636" y="361"/>
                </a:lnTo>
                <a:lnTo>
                  <a:pt x="600" y="321"/>
                </a:lnTo>
                <a:lnTo>
                  <a:pt x="610" y="180"/>
                </a:lnTo>
                <a:lnTo>
                  <a:pt x="591" y="160"/>
                </a:lnTo>
                <a:lnTo>
                  <a:pt x="610" y="106"/>
                </a:lnTo>
                <a:lnTo>
                  <a:pt x="586" y="55"/>
                </a:lnTo>
                <a:lnTo>
                  <a:pt x="558" y="37"/>
                </a:lnTo>
                <a:lnTo>
                  <a:pt x="519" y="25"/>
                </a:lnTo>
                <a:lnTo>
                  <a:pt x="493" y="0"/>
                </a:lnTo>
                <a:lnTo>
                  <a:pt x="465" y="10"/>
                </a:lnTo>
                <a:lnTo>
                  <a:pt x="422" y="43"/>
                </a:lnTo>
                <a:lnTo>
                  <a:pt x="367" y="82"/>
                </a:lnTo>
                <a:lnTo>
                  <a:pt x="357" y="125"/>
                </a:lnTo>
                <a:lnTo>
                  <a:pt x="374" y="244"/>
                </a:lnTo>
                <a:lnTo>
                  <a:pt x="322" y="309"/>
                </a:lnTo>
                <a:lnTo>
                  <a:pt x="281" y="309"/>
                </a:lnTo>
                <a:lnTo>
                  <a:pt x="253" y="287"/>
                </a:lnTo>
                <a:lnTo>
                  <a:pt x="232" y="318"/>
                </a:lnTo>
                <a:lnTo>
                  <a:pt x="200" y="335"/>
                </a:lnTo>
                <a:lnTo>
                  <a:pt x="134" y="316"/>
                </a:lnTo>
                <a:lnTo>
                  <a:pt x="126" y="292"/>
                </a:lnTo>
                <a:lnTo>
                  <a:pt x="79" y="239"/>
                </a:lnTo>
                <a:lnTo>
                  <a:pt x="0" y="278"/>
                </a:lnTo>
                <a:lnTo>
                  <a:pt x="112" y="376"/>
                </a:lnTo>
                <a:lnTo>
                  <a:pt x="162" y="385"/>
                </a:lnTo>
                <a:lnTo>
                  <a:pt x="189" y="404"/>
                </a:lnTo>
                <a:lnTo>
                  <a:pt x="244" y="476"/>
                </a:lnTo>
                <a:lnTo>
                  <a:pt x="269" y="603"/>
                </a:lnTo>
                <a:lnTo>
                  <a:pt x="263" y="634"/>
                </a:lnTo>
                <a:lnTo>
                  <a:pt x="310" y="717"/>
                </a:lnTo>
                <a:lnTo>
                  <a:pt x="313" y="751"/>
                </a:lnTo>
                <a:lnTo>
                  <a:pt x="301" y="800"/>
                </a:lnTo>
                <a:lnTo>
                  <a:pt x="341" y="875"/>
                </a:lnTo>
                <a:lnTo>
                  <a:pt x="355" y="886"/>
                </a:lnTo>
                <a:lnTo>
                  <a:pt x="369" y="896"/>
                </a:lnTo>
                <a:lnTo>
                  <a:pt x="386" y="891"/>
                </a:lnTo>
                <a:lnTo>
                  <a:pt x="391" y="894"/>
                </a:lnTo>
                <a:lnTo>
                  <a:pt x="400" y="915"/>
                </a:lnTo>
                <a:lnTo>
                  <a:pt x="426" y="929"/>
                </a:lnTo>
                <a:lnTo>
                  <a:pt x="458" y="960"/>
                </a:lnTo>
                <a:lnTo>
                  <a:pt x="470" y="979"/>
                </a:lnTo>
                <a:lnTo>
                  <a:pt x="474" y="1025"/>
                </a:lnTo>
                <a:lnTo>
                  <a:pt x="495" y="1051"/>
                </a:lnTo>
                <a:lnTo>
                  <a:pt x="482" y="1051"/>
                </a:lnTo>
                <a:lnTo>
                  <a:pt x="477" y="1065"/>
                </a:lnTo>
                <a:lnTo>
                  <a:pt x="486" y="1080"/>
                </a:lnTo>
                <a:lnTo>
                  <a:pt x="467" y="1071"/>
                </a:lnTo>
                <a:lnTo>
                  <a:pt x="451" y="1077"/>
                </a:lnTo>
                <a:lnTo>
                  <a:pt x="427" y="1094"/>
                </a:lnTo>
                <a:lnTo>
                  <a:pt x="420" y="1151"/>
                </a:lnTo>
                <a:lnTo>
                  <a:pt x="403" y="1175"/>
                </a:lnTo>
                <a:lnTo>
                  <a:pt x="294" y="1381"/>
                </a:lnTo>
                <a:lnTo>
                  <a:pt x="222" y="1445"/>
                </a:lnTo>
                <a:lnTo>
                  <a:pt x="207" y="1440"/>
                </a:lnTo>
                <a:lnTo>
                  <a:pt x="198" y="1465"/>
                </a:lnTo>
                <a:lnTo>
                  <a:pt x="208" y="1484"/>
                </a:lnTo>
                <a:lnTo>
                  <a:pt x="179" y="1490"/>
                </a:lnTo>
                <a:lnTo>
                  <a:pt x="177" y="1514"/>
                </a:lnTo>
                <a:lnTo>
                  <a:pt x="157" y="1533"/>
                </a:lnTo>
                <a:lnTo>
                  <a:pt x="150" y="1565"/>
                </a:lnTo>
                <a:lnTo>
                  <a:pt x="179" y="1643"/>
                </a:lnTo>
                <a:lnTo>
                  <a:pt x="177" y="1687"/>
                </a:lnTo>
                <a:lnTo>
                  <a:pt x="201" y="1718"/>
                </a:lnTo>
                <a:lnTo>
                  <a:pt x="213" y="1763"/>
                </a:lnTo>
                <a:lnTo>
                  <a:pt x="222" y="1777"/>
                </a:lnTo>
                <a:lnTo>
                  <a:pt x="215" y="1784"/>
                </a:lnTo>
                <a:lnTo>
                  <a:pt x="217" y="1829"/>
                </a:lnTo>
                <a:lnTo>
                  <a:pt x="219" y="1854"/>
                </a:lnTo>
                <a:lnTo>
                  <a:pt x="210" y="1928"/>
                </a:lnTo>
                <a:lnTo>
                  <a:pt x="227" y="1942"/>
                </a:lnTo>
                <a:lnTo>
                  <a:pt x="217" y="1952"/>
                </a:lnTo>
                <a:lnTo>
                  <a:pt x="298" y="1994"/>
                </a:lnTo>
                <a:lnTo>
                  <a:pt x="332" y="1999"/>
                </a:lnTo>
                <a:lnTo>
                  <a:pt x="334" y="2019"/>
                </a:lnTo>
                <a:lnTo>
                  <a:pt x="376" y="2009"/>
                </a:lnTo>
                <a:lnTo>
                  <a:pt x="379" y="2018"/>
                </a:lnTo>
                <a:lnTo>
                  <a:pt x="381" y="2040"/>
                </a:lnTo>
                <a:lnTo>
                  <a:pt x="400" y="2064"/>
                </a:lnTo>
                <a:lnTo>
                  <a:pt x="400" y="2078"/>
                </a:lnTo>
                <a:lnTo>
                  <a:pt x="415" y="2083"/>
                </a:lnTo>
                <a:lnTo>
                  <a:pt x="410" y="2093"/>
                </a:lnTo>
                <a:lnTo>
                  <a:pt x="420" y="2099"/>
                </a:lnTo>
                <a:lnTo>
                  <a:pt x="436" y="2059"/>
                </a:lnTo>
                <a:lnTo>
                  <a:pt x="443" y="2081"/>
                </a:lnTo>
                <a:lnTo>
                  <a:pt x="453" y="2083"/>
                </a:lnTo>
                <a:lnTo>
                  <a:pt x="520" y="2044"/>
                </a:lnTo>
                <a:lnTo>
                  <a:pt x="529" y="2050"/>
                </a:lnTo>
                <a:lnTo>
                  <a:pt x="576" y="2013"/>
                </a:lnTo>
                <a:lnTo>
                  <a:pt x="589" y="2016"/>
                </a:lnTo>
                <a:lnTo>
                  <a:pt x="632" y="1989"/>
                </a:lnTo>
                <a:lnTo>
                  <a:pt x="641" y="1961"/>
                </a:lnTo>
                <a:lnTo>
                  <a:pt x="653" y="1978"/>
                </a:lnTo>
                <a:lnTo>
                  <a:pt x="684" y="1959"/>
                </a:lnTo>
                <a:lnTo>
                  <a:pt x="676" y="1942"/>
                </a:lnTo>
                <a:lnTo>
                  <a:pt x="707" y="1947"/>
                </a:lnTo>
                <a:lnTo>
                  <a:pt x="717" y="1935"/>
                </a:lnTo>
                <a:lnTo>
                  <a:pt x="750" y="1927"/>
                </a:lnTo>
                <a:lnTo>
                  <a:pt x="784" y="1902"/>
                </a:lnTo>
                <a:lnTo>
                  <a:pt x="803" y="1909"/>
                </a:lnTo>
                <a:lnTo>
                  <a:pt x="843" y="1899"/>
                </a:lnTo>
                <a:lnTo>
                  <a:pt x="850" y="1890"/>
                </a:lnTo>
                <a:lnTo>
                  <a:pt x="905" y="1829"/>
                </a:lnTo>
                <a:close/>
                <a:moveTo>
                  <a:pt x="360" y="2076"/>
                </a:moveTo>
                <a:lnTo>
                  <a:pt x="367" y="2069"/>
                </a:lnTo>
                <a:lnTo>
                  <a:pt x="370" y="2050"/>
                </a:lnTo>
                <a:lnTo>
                  <a:pt x="363" y="2032"/>
                </a:lnTo>
                <a:lnTo>
                  <a:pt x="339" y="2045"/>
                </a:lnTo>
                <a:lnTo>
                  <a:pt x="341" y="2059"/>
                </a:lnTo>
                <a:lnTo>
                  <a:pt x="331" y="2076"/>
                </a:lnTo>
                <a:lnTo>
                  <a:pt x="360" y="2076"/>
                </a:lnTo>
                <a:close/>
              </a:path>
            </a:pathLst>
          </a:custGeom>
          <a:solidFill>
            <a:schemeClr val="tx2"/>
          </a:solidFill>
          <a:ln w="9525">
            <a:solidFill>
              <a:schemeClr val="bg1">
                <a:lumMod val="75000"/>
              </a:schemeClr>
            </a:solidFill>
            <a:miter lim="800000"/>
            <a:headEnd/>
            <a:tailEnd/>
          </a:ln>
          <a:extLst/>
        </p:spPr>
        <p:txBody>
          <a:bodyPr wrap="none" lIns="91411" tIns="45706" rIns="91411" bIns="45706" anchor="ctr"/>
          <a:lstStyle/>
          <a:p>
            <a:pPr defTabSz="457059" eaLnBrk="1" fontAlgn="auto" hangingPunct="1">
              <a:spcBef>
                <a:spcPts val="0"/>
              </a:spcBef>
              <a:spcAft>
                <a:spcPts val="0"/>
              </a:spcAft>
              <a:defRPr/>
            </a:pPr>
            <a:endParaRPr lang="en-GB"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pitchFamily="-65" charset="-128"/>
              <a:cs typeface="Calibri" pitchFamily="34" charset="0"/>
            </a:endParaRPr>
          </a:p>
        </p:txBody>
      </p:sp>
      <p:sp>
        <p:nvSpPr>
          <p:cNvPr id="18" name="Freeform 51" descr="Wide downward diagonal"/>
          <p:cNvSpPr>
            <a:spLocks noChangeAspect="1" noEditPoints="1"/>
          </p:cNvSpPr>
          <p:nvPr/>
        </p:nvSpPr>
        <p:spPr bwMode="auto">
          <a:xfrm>
            <a:off x="3073402" y="3021806"/>
            <a:ext cx="615950" cy="425450"/>
          </a:xfrm>
          <a:custGeom>
            <a:avLst/>
            <a:gdLst>
              <a:gd name="T0" fmla="*/ 2147483647 w 794"/>
              <a:gd name="T1" fmla="*/ 2147483647 h 642"/>
              <a:gd name="T2" fmla="*/ 2147483647 w 794"/>
              <a:gd name="T3" fmla="*/ 2147483647 h 642"/>
              <a:gd name="T4" fmla="*/ 2147483647 w 794"/>
              <a:gd name="T5" fmla="*/ 2147483647 h 642"/>
              <a:gd name="T6" fmla="*/ 2147483647 w 794"/>
              <a:gd name="T7" fmla="*/ 2147483647 h 642"/>
              <a:gd name="T8" fmla="*/ 2147483647 w 794"/>
              <a:gd name="T9" fmla="*/ 2147483647 h 642"/>
              <a:gd name="T10" fmla="*/ 2147483647 w 794"/>
              <a:gd name="T11" fmla="*/ 2147483647 h 642"/>
              <a:gd name="T12" fmla="*/ 2147483647 w 794"/>
              <a:gd name="T13" fmla="*/ 2147483647 h 642"/>
              <a:gd name="T14" fmla="*/ 2147483647 w 794"/>
              <a:gd name="T15" fmla="*/ 2147483647 h 642"/>
              <a:gd name="T16" fmla="*/ 2147483647 w 794"/>
              <a:gd name="T17" fmla="*/ 2147483647 h 642"/>
              <a:gd name="T18" fmla="*/ 2147483647 w 794"/>
              <a:gd name="T19" fmla="*/ 2147483647 h 642"/>
              <a:gd name="T20" fmla="*/ 2147483647 w 794"/>
              <a:gd name="T21" fmla="*/ 2147483647 h 642"/>
              <a:gd name="T22" fmla="*/ 2147483647 w 794"/>
              <a:gd name="T23" fmla="*/ 2147483647 h 642"/>
              <a:gd name="T24" fmla="*/ 2147483647 w 794"/>
              <a:gd name="T25" fmla="*/ 2147483647 h 642"/>
              <a:gd name="T26" fmla="*/ 2147483647 w 794"/>
              <a:gd name="T27" fmla="*/ 2147483647 h 642"/>
              <a:gd name="T28" fmla="*/ 2147483647 w 794"/>
              <a:gd name="T29" fmla="*/ 2147483647 h 642"/>
              <a:gd name="T30" fmla="*/ 2147483647 w 794"/>
              <a:gd name="T31" fmla="*/ 2147483647 h 642"/>
              <a:gd name="T32" fmla="*/ 2147483647 w 794"/>
              <a:gd name="T33" fmla="*/ 2147483647 h 642"/>
              <a:gd name="T34" fmla="*/ 2147483647 w 794"/>
              <a:gd name="T35" fmla="*/ 2147483647 h 642"/>
              <a:gd name="T36" fmla="*/ 2147483647 w 794"/>
              <a:gd name="T37" fmla="*/ 2147483647 h 642"/>
              <a:gd name="T38" fmla="*/ 2147483647 w 794"/>
              <a:gd name="T39" fmla="*/ 2147483647 h 642"/>
              <a:gd name="T40" fmla="*/ 2147483647 w 794"/>
              <a:gd name="T41" fmla="*/ 2147483647 h 642"/>
              <a:gd name="T42" fmla="*/ 2147483647 w 794"/>
              <a:gd name="T43" fmla="*/ 2147483647 h 642"/>
              <a:gd name="T44" fmla="*/ 2147483647 w 794"/>
              <a:gd name="T45" fmla="*/ 2147483647 h 642"/>
              <a:gd name="T46" fmla="*/ 2147483647 w 794"/>
              <a:gd name="T47" fmla="*/ 2147483647 h 642"/>
              <a:gd name="T48" fmla="*/ 2147483647 w 794"/>
              <a:gd name="T49" fmla="*/ 2147483647 h 642"/>
              <a:gd name="T50" fmla="*/ 2147483647 w 794"/>
              <a:gd name="T51" fmla="*/ 2147483647 h 642"/>
              <a:gd name="T52" fmla="*/ 2147483647 w 794"/>
              <a:gd name="T53" fmla="*/ 2147483647 h 642"/>
              <a:gd name="T54" fmla="*/ 2147483647 w 794"/>
              <a:gd name="T55" fmla="*/ 2147483647 h 642"/>
              <a:gd name="T56" fmla="*/ 2147483647 w 794"/>
              <a:gd name="T57" fmla="*/ 2147483647 h 642"/>
              <a:gd name="T58" fmla="*/ 2147483647 w 794"/>
              <a:gd name="T59" fmla="*/ 2147483647 h 642"/>
              <a:gd name="T60" fmla="*/ 2147483647 w 794"/>
              <a:gd name="T61" fmla="*/ 2147483647 h 642"/>
              <a:gd name="T62" fmla="*/ 2147483647 w 794"/>
              <a:gd name="T63" fmla="*/ 2147483647 h 642"/>
              <a:gd name="T64" fmla="*/ 2147483647 w 794"/>
              <a:gd name="T65" fmla="*/ 2147483647 h 642"/>
              <a:gd name="T66" fmla="*/ 2147483647 w 794"/>
              <a:gd name="T67" fmla="*/ 2147483647 h 642"/>
              <a:gd name="T68" fmla="*/ 2147483647 w 794"/>
              <a:gd name="T69" fmla="*/ 2147483647 h 642"/>
              <a:gd name="T70" fmla="*/ 2147483647 w 794"/>
              <a:gd name="T71" fmla="*/ 2147483647 h 642"/>
              <a:gd name="T72" fmla="*/ 2147483647 w 794"/>
              <a:gd name="T73" fmla="*/ 2147483647 h 642"/>
              <a:gd name="T74" fmla="*/ 2147483647 w 794"/>
              <a:gd name="T75" fmla="*/ 2147483647 h 642"/>
              <a:gd name="T76" fmla="*/ 2147483647 w 794"/>
              <a:gd name="T77" fmla="*/ 2147483647 h 642"/>
              <a:gd name="T78" fmla="*/ 2147483647 w 794"/>
              <a:gd name="T79" fmla="*/ 2147483647 h 642"/>
              <a:gd name="T80" fmla="*/ 2147483647 w 794"/>
              <a:gd name="T81" fmla="*/ 2147483647 h 642"/>
              <a:gd name="T82" fmla="*/ 2147483647 w 794"/>
              <a:gd name="T83" fmla="*/ 2147483647 h 642"/>
              <a:gd name="T84" fmla="*/ 2147483647 w 794"/>
              <a:gd name="T85" fmla="*/ 2147483647 h 642"/>
              <a:gd name="T86" fmla="*/ 2147483647 w 794"/>
              <a:gd name="T87" fmla="*/ 2147483647 h 642"/>
              <a:gd name="T88" fmla="*/ 2147483647 w 794"/>
              <a:gd name="T89" fmla="*/ 2147483647 h 642"/>
              <a:gd name="T90" fmla="*/ 2147483647 w 794"/>
              <a:gd name="T91" fmla="*/ 2147483647 h 642"/>
              <a:gd name="T92" fmla="*/ 2147483647 w 794"/>
              <a:gd name="T93" fmla="*/ 2147483647 h 642"/>
              <a:gd name="T94" fmla="*/ 2147483647 w 794"/>
              <a:gd name="T95" fmla="*/ 2147483647 h 642"/>
              <a:gd name="T96" fmla="*/ 2147483647 w 794"/>
              <a:gd name="T97" fmla="*/ 2147483647 h 642"/>
              <a:gd name="T98" fmla="*/ 2147483647 w 794"/>
              <a:gd name="T99" fmla="*/ 2147483647 h 642"/>
              <a:gd name="T100" fmla="*/ 2147483647 w 794"/>
              <a:gd name="T101" fmla="*/ 2147483647 h 642"/>
              <a:gd name="T102" fmla="*/ 2147483647 w 794"/>
              <a:gd name="T103" fmla="*/ 2147483647 h 642"/>
              <a:gd name="T104" fmla="*/ 2147483647 w 794"/>
              <a:gd name="T105" fmla="*/ 2147483647 h 642"/>
              <a:gd name="T106" fmla="*/ 2147483647 w 794"/>
              <a:gd name="T107" fmla="*/ 2147483647 h 6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4"/>
              <a:gd name="T163" fmla="*/ 0 h 642"/>
              <a:gd name="T164" fmla="*/ 794 w 794"/>
              <a:gd name="T165" fmla="*/ 642 h 6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4" h="642">
                <a:moveTo>
                  <a:pt x="121" y="570"/>
                </a:moveTo>
                <a:lnTo>
                  <a:pt x="156" y="556"/>
                </a:lnTo>
                <a:lnTo>
                  <a:pt x="169" y="563"/>
                </a:lnTo>
                <a:lnTo>
                  <a:pt x="157" y="537"/>
                </a:lnTo>
                <a:lnTo>
                  <a:pt x="142" y="535"/>
                </a:lnTo>
                <a:lnTo>
                  <a:pt x="144" y="508"/>
                </a:lnTo>
                <a:lnTo>
                  <a:pt x="161" y="487"/>
                </a:lnTo>
                <a:lnTo>
                  <a:pt x="168" y="448"/>
                </a:lnTo>
                <a:lnTo>
                  <a:pt x="162" y="439"/>
                </a:lnTo>
                <a:lnTo>
                  <a:pt x="183" y="411"/>
                </a:lnTo>
                <a:lnTo>
                  <a:pt x="171" y="396"/>
                </a:lnTo>
                <a:lnTo>
                  <a:pt x="183" y="393"/>
                </a:lnTo>
                <a:lnTo>
                  <a:pt x="209" y="398"/>
                </a:lnTo>
                <a:lnTo>
                  <a:pt x="213" y="384"/>
                </a:lnTo>
                <a:lnTo>
                  <a:pt x="204" y="367"/>
                </a:lnTo>
                <a:lnTo>
                  <a:pt x="214" y="360"/>
                </a:lnTo>
                <a:lnTo>
                  <a:pt x="240" y="365"/>
                </a:lnTo>
                <a:lnTo>
                  <a:pt x="250" y="351"/>
                </a:lnTo>
                <a:lnTo>
                  <a:pt x="249" y="325"/>
                </a:lnTo>
                <a:lnTo>
                  <a:pt x="257" y="301"/>
                </a:lnTo>
                <a:lnTo>
                  <a:pt x="269" y="298"/>
                </a:lnTo>
                <a:lnTo>
                  <a:pt x="275" y="322"/>
                </a:lnTo>
                <a:lnTo>
                  <a:pt x="288" y="306"/>
                </a:lnTo>
                <a:lnTo>
                  <a:pt x="290" y="315"/>
                </a:lnTo>
                <a:lnTo>
                  <a:pt x="323" y="289"/>
                </a:lnTo>
                <a:lnTo>
                  <a:pt x="323" y="251"/>
                </a:lnTo>
                <a:lnTo>
                  <a:pt x="313" y="246"/>
                </a:lnTo>
                <a:lnTo>
                  <a:pt x="278" y="253"/>
                </a:lnTo>
                <a:lnTo>
                  <a:pt x="269" y="239"/>
                </a:lnTo>
                <a:lnTo>
                  <a:pt x="256" y="239"/>
                </a:lnTo>
                <a:lnTo>
                  <a:pt x="247" y="251"/>
                </a:lnTo>
                <a:lnTo>
                  <a:pt x="242" y="241"/>
                </a:lnTo>
                <a:lnTo>
                  <a:pt x="256" y="212"/>
                </a:lnTo>
                <a:lnTo>
                  <a:pt x="237" y="215"/>
                </a:lnTo>
                <a:lnTo>
                  <a:pt x="238" y="205"/>
                </a:lnTo>
                <a:lnTo>
                  <a:pt x="254" y="200"/>
                </a:lnTo>
                <a:lnTo>
                  <a:pt x="259" y="157"/>
                </a:lnTo>
                <a:lnTo>
                  <a:pt x="292" y="93"/>
                </a:lnTo>
                <a:lnTo>
                  <a:pt x="294" y="76"/>
                </a:lnTo>
                <a:lnTo>
                  <a:pt x="285" y="36"/>
                </a:lnTo>
                <a:lnTo>
                  <a:pt x="294" y="0"/>
                </a:lnTo>
                <a:lnTo>
                  <a:pt x="235" y="28"/>
                </a:lnTo>
                <a:lnTo>
                  <a:pt x="200" y="60"/>
                </a:lnTo>
                <a:lnTo>
                  <a:pt x="194" y="81"/>
                </a:lnTo>
                <a:lnTo>
                  <a:pt x="169" y="97"/>
                </a:lnTo>
                <a:lnTo>
                  <a:pt x="83" y="107"/>
                </a:lnTo>
                <a:lnTo>
                  <a:pt x="64" y="122"/>
                </a:lnTo>
                <a:lnTo>
                  <a:pt x="30" y="193"/>
                </a:lnTo>
                <a:lnTo>
                  <a:pt x="12" y="245"/>
                </a:lnTo>
                <a:lnTo>
                  <a:pt x="7" y="329"/>
                </a:lnTo>
                <a:lnTo>
                  <a:pt x="9" y="380"/>
                </a:lnTo>
                <a:lnTo>
                  <a:pt x="0" y="415"/>
                </a:lnTo>
                <a:lnTo>
                  <a:pt x="19" y="411"/>
                </a:lnTo>
                <a:lnTo>
                  <a:pt x="50" y="442"/>
                </a:lnTo>
                <a:lnTo>
                  <a:pt x="59" y="463"/>
                </a:lnTo>
                <a:lnTo>
                  <a:pt x="52" y="532"/>
                </a:lnTo>
                <a:lnTo>
                  <a:pt x="54" y="553"/>
                </a:lnTo>
                <a:lnTo>
                  <a:pt x="121" y="570"/>
                </a:lnTo>
                <a:close/>
                <a:moveTo>
                  <a:pt x="213" y="444"/>
                </a:moveTo>
                <a:lnTo>
                  <a:pt x="237" y="430"/>
                </a:lnTo>
                <a:lnTo>
                  <a:pt x="263" y="429"/>
                </a:lnTo>
                <a:lnTo>
                  <a:pt x="280" y="442"/>
                </a:lnTo>
                <a:lnTo>
                  <a:pt x="290" y="422"/>
                </a:lnTo>
                <a:lnTo>
                  <a:pt x="306" y="453"/>
                </a:lnTo>
                <a:lnTo>
                  <a:pt x="302" y="468"/>
                </a:lnTo>
                <a:lnTo>
                  <a:pt x="306" y="482"/>
                </a:lnTo>
                <a:lnTo>
                  <a:pt x="319" y="492"/>
                </a:lnTo>
                <a:lnTo>
                  <a:pt x="306" y="534"/>
                </a:lnTo>
                <a:lnTo>
                  <a:pt x="276" y="540"/>
                </a:lnTo>
                <a:lnTo>
                  <a:pt x="249" y="527"/>
                </a:lnTo>
                <a:lnTo>
                  <a:pt x="228" y="530"/>
                </a:lnTo>
                <a:lnTo>
                  <a:pt x="228" y="511"/>
                </a:lnTo>
                <a:lnTo>
                  <a:pt x="206" y="501"/>
                </a:lnTo>
                <a:lnTo>
                  <a:pt x="195" y="473"/>
                </a:lnTo>
                <a:lnTo>
                  <a:pt x="192" y="437"/>
                </a:lnTo>
                <a:lnTo>
                  <a:pt x="213" y="444"/>
                </a:lnTo>
                <a:close/>
                <a:moveTo>
                  <a:pt x="387" y="355"/>
                </a:moveTo>
                <a:lnTo>
                  <a:pt x="435" y="360"/>
                </a:lnTo>
                <a:lnTo>
                  <a:pt x="433" y="370"/>
                </a:lnTo>
                <a:lnTo>
                  <a:pt x="426" y="372"/>
                </a:lnTo>
                <a:lnTo>
                  <a:pt x="419" y="393"/>
                </a:lnTo>
                <a:lnTo>
                  <a:pt x="428" y="420"/>
                </a:lnTo>
                <a:lnTo>
                  <a:pt x="445" y="377"/>
                </a:lnTo>
                <a:lnTo>
                  <a:pt x="459" y="396"/>
                </a:lnTo>
                <a:lnTo>
                  <a:pt x="450" y="415"/>
                </a:lnTo>
                <a:lnTo>
                  <a:pt x="461" y="422"/>
                </a:lnTo>
                <a:lnTo>
                  <a:pt x="464" y="372"/>
                </a:lnTo>
                <a:lnTo>
                  <a:pt x="450" y="363"/>
                </a:lnTo>
                <a:lnTo>
                  <a:pt x="449" y="355"/>
                </a:lnTo>
                <a:lnTo>
                  <a:pt x="463" y="337"/>
                </a:lnTo>
                <a:lnTo>
                  <a:pt x="499" y="329"/>
                </a:lnTo>
                <a:lnTo>
                  <a:pt x="533" y="425"/>
                </a:lnTo>
                <a:lnTo>
                  <a:pt x="500" y="432"/>
                </a:lnTo>
                <a:lnTo>
                  <a:pt x="483" y="456"/>
                </a:lnTo>
                <a:lnTo>
                  <a:pt x="482" y="472"/>
                </a:lnTo>
                <a:lnTo>
                  <a:pt x="494" y="472"/>
                </a:lnTo>
                <a:lnTo>
                  <a:pt x="504" y="489"/>
                </a:lnTo>
                <a:lnTo>
                  <a:pt x="502" y="508"/>
                </a:lnTo>
                <a:lnTo>
                  <a:pt x="471" y="515"/>
                </a:lnTo>
                <a:lnTo>
                  <a:pt x="466" y="558"/>
                </a:lnTo>
                <a:lnTo>
                  <a:pt x="454" y="561"/>
                </a:lnTo>
                <a:lnTo>
                  <a:pt x="411" y="537"/>
                </a:lnTo>
                <a:lnTo>
                  <a:pt x="423" y="520"/>
                </a:lnTo>
                <a:lnTo>
                  <a:pt x="368" y="511"/>
                </a:lnTo>
                <a:lnTo>
                  <a:pt x="366" y="496"/>
                </a:lnTo>
                <a:lnTo>
                  <a:pt x="354" y="489"/>
                </a:lnTo>
                <a:lnTo>
                  <a:pt x="352" y="479"/>
                </a:lnTo>
                <a:lnTo>
                  <a:pt x="359" y="432"/>
                </a:lnTo>
                <a:lnTo>
                  <a:pt x="340" y="422"/>
                </a:lnTo>
                <a:lnTo>
                  <a:pt x="344" y="413"/>
                </a:lnTo>
                <a:lnTo>
                  <a:pt x="333" y="405"/>
                </a:lnTo>
                <a:lnTo>
                  <a:pt x="340" y="399"/>
                </a:lnTo>
                <a:lnTo>
                  <a:pt x="368" y="403"/>
                </a:lnTo>
                <a:lnTo>
                  <a:pt x="381" y="399"/>
                </a:lnTo>
                <a:lnTo>
                  <a:pt x="385" y="384"/>
                </a:lnTo>
                <a:lnTo>
                  <a:pt x="397" y="384"/>
                </a:lnTo>
                <a:lnTo>
                  <a:pt x="406" y="370"/>
                </a:lnTo>
                <a:lnTo>
                  <a:pt x="387" y="355"/>
                </a:lnTo>
                <a:close/>
                <a:moveTo>
                  <a:pt x="316" y="539"/>
                </a:moveTo>
                <a:lnTo>
                  <a:pt x="321" y="518"/>
                </a:lnTo>
                <a:lnTo>
                  <a:pt x="328" y="518"/>
                </a:lnTo>
                <a:lnTo>
                  <a:pt x="326" y="547"/>
                </a:lnTo>
                <a:lnTo>
                  <a:pt x="314" y="580"/>
                </a:lnTo>
                <a:lnTo>
                  <a:pt x="297" y="608"/>
                </a:lnTo>
                <a:lnTo>
                  <a:pt x="295" y="590"/>
                </a:lnTo>
                <a:lnTo>
                  <a:pt x="290" y="577"/>
                </a:lnTo>
                <a:lnTo>
                  <a:pt x="307" y="542"/>
                </a:lnTo>
                <a:lnTo>
                  <a:pt x="316" y="539"/>
                </a:lnTo>
                <a:close/>
                <a:moveTo>
                  <a:pt x="363" y="561"/>
                </a:moveTo>
                <a:lnTo>
                  <a:pt x="368" y="573"/>
                </a:lnTo>
                <a:lnTo>
                  <a:pt x="376" y="575"/>
                </a:lnTo>
                <a:lnTo>
                  <a:pt x="385" y="585"/>
                </a:lnTo>
                <a:lnTo>
                  <a:pt x="399" y="577"/>
                </a:lnTo>
                <a:lnTo>
                  <a:pt x="407" y="577"/>
                </a:lnTo>
                <a:lnTo>
                  <a:pt x="423" y="621"/>
                </a:lnTo>
                <a:lnTo>
                  <a:pt x="414" y="625"/>
                </a:lnTo>
                <a:lnTo>
                  <a:pt x="394" y="620"/>
                </a:lnTo>
                <a:lnTo>
                  <a:pt x="378" y="630"/>
                </a:lnTo>
                <a:lnTo>
                  <a:pt x="357" y="609"/>
                </a:lnTo>
                <a:lnTo>
                  <a:pt x="335" y="599"/>
                </a:lnTo>
                <a:lnTo>
                  <a:pt x="331" y="589"/>
                </a:lnTo>
                <a:lnTo>
                  <a:pt x="338" y="580"/>
                </a:lnTo>
                <a:lnTo>
                  <a:pt x="335" y="568"/>
                </a:lnTo>
                <a:lnTo>
                  <a:pt x="344" y="563"/>
                </a:lnTo>
                <a:lnTo>
                  <a:pt x="363" y="561"/>
                </a:lnTo>
                <a:close/>
                <a:moveTo>
                  <a:pt x="418" y="568"/>
                </a:moveTo>
                <a:lnTo>
                  <a:pt x="440" y="568"/>
                </a:lnTo>
                <a:lnTo>
                  <a:pt x="461" y="585"/>
                </a:lnTo>
                <a:lnTo>
                  <a:pt x="463" y="599"/>
                </a:lnTo>
                <a:lnTo>
                  <a:pt x="447" y="613"/>
                </a:lnTo>
                <a:lnTo>
                  <a:pt x="444" y="642"/>
                </a:lnTo>
                <a:lnTo>
                  <a:pt x="435" y="635"/>
                </a:lnTo>
                <a:lnTo>
                  <a:pt x="437" y="608"/>
                </a:lnTo>
                <a:lnTo>
                  <a:pt x="432" y="601"/>
                </a:lnTo>
                <a:lnTo>
                  <a:pt x="423" y="584"/>
                </a:lnTo>
                <a:lnTo>
                  <a:pt x="418" y="568"/>
                </a:lnTo>
                <a:close/>
                <a:moveTo>
                  <a:pt x="794" y="563"/>
                </a:moveTo>
                <a:lnTo>
                  <a:pt x="787" y="530"/>
                </a:lnTo>
                <a:lnTo>
                  <a:pt x="754" y="508"/>
                </a:lnTo>
                <a:lnTo>
                  <a:pt x="747" y="544"/>
                </a:lnTo>
                <a:lnTo>
                  <a:pt x="771" y="561"/>
                </a:lnTo>
                <a:lnTo>
                  <a:pt x="794" y="563"/>
                </a:lnTo>
                <a:close/>
              </a:path>
            </a:pathLst>
          </a:custGeom>
          <a:solidFill>
            <a:schemeClr val="bg1"/>
          </a:solidFill>
          <a:ln w="3175">
            <a:solidFill>
              <a:schemeClr val="bg1">
                <a:lumMod val="75000"/>
              </a:schemeClr>
            </a:solidFill>
            <a:miter lim="800000"/>
            <a:headEnd/>
            <a:tailEnd/>
          </a:ln>
        </p:spPr>
        <p:txBody>
          <a:bodyPr wrap="none" lIns="182824"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19" name="Freeform 53"/>
          <p:cNvSpPr>
            <a:spLocks noChangeAspect="1"/>
          </p:cNvSpPr>
          <p:nvPr/>
        </p:nvSpPr>
        <p:spPr bwMode="auto">
          <a:xfrm>
            <a:off x="3094040" y="4194968"/>
            <a:ext cx="825500" cy="341313"/>
          </a:xfrm>
          <a:custGeom>
            <a:avLst/>
            <a:gdLst>
              <a:gd name="T0" fmla="*/ 2147483647 w 1052"/>
              <a:gd name="T1" fmla="*/ 2147483647 h 512"/>
              <a:gd name="T2" fmla="*/ 2147483647 w 1052"/>
              <a:gd name="T3" fmla="*/ 2147483647 h 512"/>
              <a:gd name="T4" fmla="*/ 2147483647 w 1052"/>
              <a:gd name="T5" fmla="*/ 2147483647 h 512"/>
              <a:gd name="T6" fmla="*/ 2147483647 w 1052"/>
              <a:gd name="T7" fmla="*/ 2147483647 h 512"/>
              <a:gd name="T8" fmla="*/ 2147483647 w 1052"/>
              <a:gd name="T9" fmla="*/ 2147483647 h 512"/>
              <a:gd name="T10" fmla="*/ 2147483647 w 1052"/>
              <a:gd name="T11" fmla="*/ 2147483647 h 512"/>
              <a:gd name="T12" fmla="*/ 2147483647 w 1052"/>
              <a:gd name="T13" fmla="*/ 2147483647 h 512"/>
              <a:gd name="T14" fmla="*/ 2147483647 w 1052"/>
              <a:gd name="T15" fmla="*/ 0 h 512"/>
              <a:gd name="T16" fmla="*/ 2147483647 w 1052"/>
              <a:gd name="T17" fmla="*/ 2147483647 h 512"/>
              <a:gd name="T18" fmla="*/ 2147483647 w 1052"/>
              <a:gd name="T19" fmla="*/ 2147483647 h 512"/>
              <a:gd name="T20" fmla="*/ 2147483647 w 1052"/>
              <a:gd name="T21" fmla="*/ 2147483647 h 512"/>
              <a:gd name="T22" fmla="*/ 2147483647 w 1052"/>
              <a:gd name="T23" fmla="*/ 2147483647 h 512"/>
              <a:gd name="T24" fmla="*/ 2147483647 w 1052"/>
              <a:gd name="T25" fmla="*/ 2147483647 h 512"/>
              <a:gd name="T26" fmla="*/ 2147483647 w 1052"/>
              <a:gd name="T27" fmla="*/ 2147483647 h 512"/>
              <a:gd name="T28" fmla="*/ 2147483647 w 1052"/>
              <a:gd name="T29" fmla="*/ 2147483647 h 512"/>
              <a:gd name="T30" fmla="*/ 2147483647 w 1052"/>
              <a:gd name="T31" fmla="*/ 2147483647 h 512"/>
              <a:gd name="T32" fmla="*/ 2147483647 w 1052"/>
              <a:gd name="T33" fmla="*/ 2147483647 h 512"/>
              <a:gd name="T34" fmla="*/ 2147483647 w 1052"/>
              <a:gd name="T35" fmla="*/ 2147483647 h 512"/>
              <a:gd name="T36" fmla="*/ 2147483647 w 1052"/>
              <a:gd name="T37" fmla="*/ 2147483647 h 512"/>
              <a:gd name="T38" fmla="*/ 0 w 1052"/>
              <a:gd name="T39" fmla="*/ 2147483647 h 512"/>
              <a:gd name="T40" fmla="*/ 2147483647 w 1052"/>
              <a:gd name="T41" fmla="*/ 2147483647 h 512"/>
              <a:gd name="T42" fmla="*/ 2147483647 w 1052"/>
              <a:gd name="T43" fmla="*/ 2147483647 h 512"/>
              <a:gd name="T44" fmla="*/ 2147483647 w 1052"/>
              <a:gd name="T45" fmla="*/ 2147483647 h 512"/>
              <a:gd name="T46" fmla="*/ 2147483647 w 1052"/>
              <a:gd name="T47" fmla="*/ 2147483647 h 512"/>
              <a:gd name="T48" fmla="*/ 2147483647 w 1052"/>
              <a:gd name="T49" fmla="*/ 2147483647 h 512"/>
              <a:gd name="T50" fmla="*/ 2147483647 w 1052"/>
              <a:gd name="T51" fmla="*/ 2147483647 h 512"/>
              <a:gd name="T52" fmla="*/ 2147483647 w 1052"/>
              <a:gd name="T53" fmla="*/ 2147483647 h 512"/>
              <a:gd name="T54" fmla="*/ 2147483647 w 1052"/>
              <a:gd name="T55" fmla="*/ 2147483647 h 512"/>
              <a:gd name="T56" fmla="*/ 2147483647 w 1052"/>
              <a:gd name="T57" fmla="*/ 2147483647 h 512"/>
              <a:gd name="T58" fmla="*/ 2147483647 w 1052"/>
              <a:gd name="T59" fmla="*/ 2147483647 h 512"/>
              <a:gd name="T60" fmla="*/ 2147483647 w 1052"/>
              <a:gd name="T61" fmla="*/ 2147483647 h 512"/>
              <a:gd name="T62" fmla="*/ 2147483647 w 1052"/>
              <a:gd name="T63" fmla="*/ 2147483647 h 512"/>
              <a:gd name="T64" fmla="*/ 2147483647 w 1052"/>
              <a:gd name="T65" fmla="*/ 2147483647 h 512"/>
              <a:gd name="T66" fmla="*/ 2147483647 w 1052"/>
              <a:gd name="T67" fmla="*/ 2147483647 h 5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52"/>
              <a:gd name="T103" fmla="*/ 0 h 512"/>
              <a:gd name="T104" fmla="*/ 1052 w 1052"/>
              <a:gd name="T105" fmla="*/ 512 h 5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52" h="512">
                <a:moveTo>
                  <a:pt x="964" y="390"/>
                </a:moveTo>
                <a:lnTo>
                  <a:pt x="961" y="339"/>
                </a:lnTo>
                <a:lnTo>
                  <a:pt x="982" y="294"/>
                </a:lnTo>
                <a:lnTo>
                  <a:pt x="966" y="271"/>
                </a:lnTo>
                <a:lnTo>
                  <a:pt x="975" y="253"/>
                </a:lnTo>
                <a:lnTo>
                  <a:pt x="1040" y="251"/>
                </a:lnTo>
                <a:lnTo>
                  <a:pt x="1052" y="230"/>
                </a:lnTo>
                <a:lnTo>
                  <a:pt x="1051" y="180"/>
                </a:lnTo>
                <a:lnTo>
                  <a:pt x="1032" y="148"/>
                </a:lnTo>
                <a:lnTo>
                  <a:pt x="1016" y="94"/>
                </a:lnTo>
                <a:lnTo>
                  <a:pt x="1014" y="60"/>
                </a:lnTo>
                <a:lnTo>
                  <a:pt x="995" y="36"/>
                </a:lnTo>
                <a:lnTo>
                  <a:pt x="907" y="44"/>
                </a:lnTo>
                <a:lnTo>
                  <a:pt x="873" y="13"/>
                </a:lnTo>
                <a:lnTo>
                  <a:pt x="852" y="5"/>
                </a:lnTo>
                <a:lnTo>
                  <a:pt x="770" y="0"/>
                </a:lnTo>
                <a:lnTo>
                  <a:pt x="756" y="24"/>
                </a:lnTo>
                <a:lnTo>
                  <a:pt x="747" y="44"/>
                </a:lnTo>
                <a:lnTo>
                  <a:pt x="702" y="75"/>
                </a:lnTo>
                <a:lnTo>
                  <a:pt x="647" y="75"/>
                </a:lnTo>
                <a:lnTo>
                  <a:pt x="628" y="60"/>
                </a:lnTo>
                <a:lnTo>
                  <a:pt x="597" y="48"/>
                </a:lnTo>
                <a:lnTo>
                  <a:pt x="595" y="67"/>
                </a:lnTo>
                <a:lnTo>
                  <a:pt x="552" y="84"/>
                </a:lnTo>
                <a:lnTo>
                  <a:pt x="533" y="127"/>
                </a:lnTo>
                <a:lnTo>
                  <a:pt x="476" y="148"/>
                </a:lnTo>
                <a:lnTo>
                  <a:pt x="464" y="175"/>
                </a:lnTo>
                <a:lnTo>
                  <a:pt x="482" y="256"/>
                </a:lnTo>
                <a:lnTo>
                  <a:pt x="482" y="275"/>
                </a:lnTo>
                <a:lnTo>
                  <a:pt x="463" y="283"/>
                </a:lnTo>
                <a:lnTo>
                  <a:pt x="452" y="265"/>
                </a:lnTo>
                <a:lnTo>
                  <a:pt x="387" y="254"/>
                </a:lnTo>
                <a:lnTo>
                  <a:pt x="294" y="271"/>
                </a:lnTo>
                <a:lnTo>
                  <a:pt x="244" y="301"/>
                </a:lnTo>
                <a:lnTo>
                  <a:pt x="209" y="299"/>
                </a:lnTo>
                <a:lnTo>
                  <a:pt x="149" y="273"/>
                </a:lnTo>
                <a:lnTo>
                  <a:pt x="109" y="313"/>
                </a:lnTo>
                <a:lnTo>
                  <a:pt x="73" y="277"/>
                </a:lnTo>
                <a:lnTo>
                  <a:pt x="28" y="270"/>
                </a:lnTo>
                <a:lnTo>
                  <a:pt x="0" y="278"/>
                </a:lnTo>
                <a:lnTo>
                  <a:pt x="19" y="299"/>
                </a:lnTo>
                <a:lnTo>
                  <a:pt x="4" y="344"/>
                </a:lnTo>
                <a:lnTo>
                  <a:pt x="21" y="376"/>
                </a:lnTo>
                <a:lnTo>
                  <a:pt x="63" y="402"/>
                </a:lnTo>
                <a:lnTo>
                  <a:pt x="106" y="397"/>
                </a:lnTo>
                <a:lnTo>
                  <a:pt x="123" y="413"/>
                </a:lnTo>
                <a:lnTo>
                  <a:pt x="166" y="425"/>
                </a:lnTo>
                <a:lnTo>
                  <a:pt x="257" y="395"/>
                </a:lnTo>
                <a:lnTo>
                  <a:pt x="306" y="394"/>
                </a:lnTo>
                <a:lnTo>
                  <a:pt x="330" y="390"/>
                </a:lnTo>
                <a:lnTo>
                  <a:pt x="359" y="380"/>
                </a:lnTo>
                <a:lnTo>
                  <a:pt x="364" y="397"/>
                </a:lnTo>
                <a:lnTo>
                  <a:pt x="368" y="418"/>
                </a:lnTo>
                <a:lnTo>
                  <a:pt x="442" y="476"/>
                </a:lnTo>
                <a:lnTo>
                  <a:pt x="519" y="488"/>
                </a:lnTo>
                <a:lnTo>
                  <a:pt x="554" y="500"/>
                </a:lnTo>
                <a:lnTo>
                  <a:pt x="575" y="502"/>
                </a:lnTo>
                <a:lnTo>
                  <a:pt x="616" y="504"/>
                </a:lnTo>
                <a:lnTo>
                  <a:pt x="692" y="512"/>
                </a:lnTo>
                <a:lnTo>
                  <a:pt x="735" y="473"/>
                </a:lnTo>
                <a:lnTo>
                  <a:pt x="770" y="462"/>
                </a:lnTo>
                <a:lnTo>
                  <a:pt x="818" y="474"/>
                </a:lnTo>
                <a:lnTo>
                  <a:pt x="830" y="452"/>
                </a:lnTo>
                <a:lnTo>
                  <a:pt x="885" y="456"/>
                </a:lnTo>
                <a:lnTo>
                  <a:pt x="890" y="437"/>
                </a:lnTo>
                <a:lnTo>
                  <a:pt x="911" y="426"/>
                </a:lnTo>
                <a:lnTo>
                  <a:pt x="937" y="397"/>
                </a:lnTo>
                <a:lnTo>
                  <a:pt x="964" y="390"/>
                </a:lnTo>
                <a:close/>
              </a:path>
            </a:pathLst>
          </a:custGeom>
          <a:solidFill>
            <a:schemeClr val="tx2"/>
          </a:solidFill>
          <a:ln w="9525">
            <a:solidFill>
              <a:schemeClr val="bg1">
                <a:lumMod val="75000"/>
              </a:schemeClr>
            </a:solidFill>
            <a:miter lim="800000"/>
            <a:headEnd/>
            <a:tailEnd/>
          </a:ln>
          <a:extLst/>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20" name="Freeform 55"/>
          <p:cNvSpPr>
            <a:spLocks noChangeAspect="1" noEditPoints="1"/>
          </p:cNvSpPr>
          <p:nvPr/>
        </p:nvSpPr>
        <p:spPr bwMode="auto">
          <a:xfrm>
            <a:off x="3375027" y="1499393"/>
            <a:ext cx="909638" cy="1839913"/>
          </a:xfrm>
          <a:custGeom>
            <a:avLst/>
            <a:gdLst>
              <a:gd name="T0" fmla="*/ 2147483647 w 1169"/>
              <a:gd name="T1" fmla="*/ 2147483647 h 2782"/>
              <a:gd name="T2" fmla="*/ 2147483647 w 1169"/>
              <a:gd name="T3" fmla="*/ 0 h 2782"/>
              <a:gd name="T4" fmla="*/ 2147483647 w 1169"/>
              <a:gd name="T5" fmla="*/ 2147483647 h 2782"/>
              <a:gd name="T6" fmla="*/ 2147483647 w 1169"/>
              <a:gd name="T7" fmla="*/ 2147483647 h 2782"/>
              <a:gd name="T8" fmla="*/ 2147483647 w 1169"/>
              <a:gd name="T9" fmla="*/ 2147483647 h 2782"/>
              <a:gd name="T10" fmla="*/ 2147483647 w 1169"/>
              <a:gd name="T11" fmla="*/ 2147483647 h 2782"/>
              <a:gd name="T12" fmla="*/ 2147483647 w 1169"/>
              <a:gd name="T13" fmla="*/ 2147483647 h 2782"/>
              <a:gd name="T14" fmla="*/ 2147483647 w 1169"/>
              <a:gd name="T15" fmla="*/ 2147483647 h 2782"/>
              <a:gd name="T16" fmla="*/ 2147483647 w 1169"/>
              <a:gd name="T17" fmla="*/ 2147483647 h 2782"/>
              <a:gd name="T18" fmla="*/ 2147483647 w 1169"/>
              <a:gd name="T19" fmla="*/ 2147483647 h 2782"/>
              <a:gd name="T20" fmla="*/ 2147483647 w 1169"/>
              <a:gd name="T21" fmla="*/ 2147483647 h 2782"/>
              <a:gd name="T22" fmla="*/ 2147483647 w 1169"/>
              <a:gd name="T23" fmla="*/ 2147483647 h 2782"/>
              <a:gd name="T24" fmla="*/ 2147483647 w 1169"/>
              <a:gd name="T25" fmla="*/ 2147483647 h 2782"/>
              <a:gd name="T26" fmla="*/ 2147483647 w 1169"/>
              <a:gd name="T27" fmla="*/ 2147483647 h 2782"/>
              <a:gd name="T28" fmla="*/ 2147483647 w 1169"/>
              <a:gd name="T29" fmla="*/ 2147483647 h 2782"/>
              <a:gd name="T30" fmla="*/ 2147483647 w 1169"/>
              <a:gd name="T31" fmla="*/ 2147483647 h 2782"/>
              <a:gd name="T32" fmla="*/ 2147483647 w 1169"/>
              <a:gd name="T33" fmla="*/ 2147483647 h 2782"/>
              <a:gd name="T34" fmla="*/ 2147483647 w 1169"/>
              <a:gd name="T35" fmla="*/ 2147483647 h 2782"/>
              <a:gd name="T36" fmla="*/ 2147483647 w 1169"/>
              <a:gd name="T37" fmla="*/ 2147483647 h 2782"/>
              <a:gd name="T38" fmla="*/ 2147483647 w 1169"/>
              <a:gd name="T39" fmla="*/ 2147483647 h 2782"/>
              <a:gd name="T40" fmla="*/ 2147483647 w 1169"/>
              <a:gd name="T41" fmla="*/ 2147483647 h 2782"/>
              <a:gd name="T42" fmla="*/ 2147483647 w 1169"/>
              <a:gd name="T43" fmla="*/ 2147483647 h 2782"/>
              <a:gd name="T44" fmla="*/ 2147483647 w 1169"/>
              <a:gd name="T45" fmla="*/ 2147483647 h 2782"/>
              <a:gd name="T46" fmla="*/ 2147483647 w 1169"/>
              <a:gd name="T47" fmla="*/ 2147483647 h 2782"/>
              <a:gd name="T48" fmla="*/ 2147483647 w 1169"/>
              <a:gd name="T49" fmla="*/ 2147483647 h 2782"/>
              <a:gd name="T50" fmla="*/ 2147483647 w 1169"/>
              <a:gd name="T51" fmla="*/ 2147483647 h 2782"/>
              <a:gd name="T52" fmla="*/ 2147483647 w 1169"/>
              <a:gd name="T53" fmla="*/ 2147483647 h 2782"/>
              <a:gd name="T54" fmla="*/ 2147483647 w 1169"/>
              <a:gd name="T55" fmla="*/ 2147483647 h 2782"/>
              <a:gd name="T56" fmla="*/ 2147483647 w 1169"/>
              <a:gd name="T57" fmla="*/ 2147483647 h 2782"/>
              <a:gd name="T58" fmla="*/ 2147483647 w 1169"/>
              <a:gd name="T59" fmla="*/ 2147483647 h 2782"/>
              <a:gd name="T60" fmla="*/ 2147483647 w 1169"/>
              <a:gd name="T61" fmla="*/ 2147483647 h 2782"/>
              <a:gd name="T62" fmla="*/ 2147483647 w 1169"/>
              <a:gd name="T63" fmla="*/ 2147483647 h 2782"/>
              <a:gd name="T64" fmla="*/ 2147483647 w 1169"/>
              <a:gd name="T65" fmla="*/ 2147483647 h 2782"/>
              <a:gd name="T66" fmla="*/ 2147483647 w 1169"/>
              <a:gd name="T67" fmla="*/ 2147483647 h 2782"/>
              <a:gd name="T68" fmla="*/ 2147483647 w 1169"/>
              <a:gd name="T69" fmla="*/ 2147483647 h 2782"/>
              <a:gd name="T70" fmla="*/ 2147483647 w 1169"/>
              <a:gd name="T71" fmla="*/ 2147483647 h 2782"/>
              <a:gd name="T72" fmla="*/ 2147483647 w 1169"/>
              <a:gd name="T73" fmla="*/ 2147483647 h 2782"/>
              <a:gd name="T74" fmla="*/ 2147483647 w 1169"/>
              <a:gd name="T75" fmla="*/ 2147483647 h 2782"/>
              <a:gd name="T76" fmla="*/ 2147483647 w 1169"/>
              <a:gd name="T77" fmla="*/ 2147483647 h 2782"/>
              <a:gd name="T78" fmla="*/ 2147483647 w 1169"/>
              <a:gd name="T79" fmla="*/ 2147483647 h 2782"/>
              <a:gd name="T80" fmla="*/ 2147483647 w 1169"/>
              <a:gd name="T81" fmla="*/ 2147483647 h 2782"/>
              <a:gd name="T82" fmla="*/ 2147483647 w 1169"/>
              <a:gd name="T83" fmla="*/ 2147483647 h 2782"/>
              <a:gd name="T84" fmla="*/ 2147483647 w 1169"/>
              <a:gd name="T85" fmla="*/ 2147483647 h 2782"/>
              <a:gd name="T86" fmla="*/ 2147483647 w 1169"/>
              <a:gd name="T87" fmla="*/ 2147483647 h 2782"/>
              <a:gd name="T88" fmla="*/ 2147483647 w 1169"/>
              <a:gd name="T89" fmla="*/ 2147483647 h 2782"/>
              <a:gd name="T90" fmla="*/ 2147483647 w 1169"/>
              <a:gd name="T91" fmla="*/ 2147483647 h 2782"/>
              <a:gd name="T92" fmla="*/ 2147483647 w 1169"/>
              <a:gd name="T93" fmla="*/ 2147483647 h 2782"/>
              <a:gd name="T94" fmla="*/ 2147483647 w 1169"/>
              <a:gd name="T95" fmla="*/ 2147483647 h 2782"/>
              <a:gd name="T96" fmla="*/ 2147483647 w 1169"/>
              <a:gd name="T97" fmla="*/ 2147483647 h 2782"/>
              <a:gd name="T98" fmla="*/ 2147483647 w 1169"/>
              <a:gd name="T99" fmla="*/ 2147483647 h 2782"/>
              <a:gd name="T100" fmla="*/ 2147483647 w 1169"/>
              <a:gd name="T101" fmla="*/ 2147483647 h 27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69"/>
              <a:gd name="T154" fmla="*/ 0 h 2782"/>
              <a:gd name="T155" fmla="*/ 1169 w 1169"/>
              <a:gd name="T156" fmla="*/ 2782 h 27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69" h="2782">
                <a:moveTo>
                  <a:pt x="1124" y="522"/>
                </a:moveTo>
                <a:lnTo>
                  <a:pt x="1136" y="473"/>
                </a:lnTo>
                <a:lnTo>
                  <a:pt x="1133" y="439"/>
                </a:lnTo>
                <a:lnTo>
                  <a:pt x="1086" y="356"/>
                </a:lnTo>
                <a:lnTo>
                  <a:pt x="1092" y="325"/>
                </a:lnTo>
                <a:lnTo>
                  <a:pt x="1067" y="198"/>
                </a:lnTo>
                <a:lnTo>
                  <a:pt x="1012" y="126"/>
                </a:lnTo>
                <a:lnTo>
                  <a:pt x="985" y="107"/>
                </a:lnTo>
                <a:lnTo>
                  <a:pt x="935" y="98"/>
                </a:lnTo>
                <a:lnTo>
                  <a:pt x="823" y="0"/>
                </a:lnTo>
                <a:lnTo>
                  <a:pt x="792" y="59"/>
                </a:lnTo>
                <a:lnTo>
                  <a:pt x="778" y="136"/>
                </a:lnTo>
                <a:lnTo>
                  <a:pt x="717" y="121"/>
                </a:lnTo>
                <a:lnTo>
                  <a:pt x="650" y="140"/>
                </a:lnTo>
                <a:lnTo>
                  <a:pt x="629" y="236"/>
                </a:lnTo>
                <a:lnTo>
                  <a:pt x="581" y="215"/>
                </a:lnTo>
                <a:lnTo>
                  <a:pt x="543" y="258"/>
                </a:lnTo>
                <a:lnTo>
                  <a:pt x="505" y="360"/>
                </a:lnTo>
                <a:lnTo>
                  <a:pt x="516" y="439"/>
                </a:lnTo>
                <a:lnTo>
                  <a:pt x="454" y="525"/>
                </a:lnTo>
                <a:lnTo>
                  <a:pt x="433" y="597"/>
                </a:lnTo>
                <a:lnTo>
                  <a:pt x="379" y="625"/>
                </a:lnTo>
                <a:lnTo>
                  <a:pt x="366" y="800"/>
                </a:lnTo>
                <a:lnTo>
                  <a:pt x="307" y="922"/>
                </a:lnTo>
                <a:lnTo>
                  <a:pt x="340" y="966"/>
                </a:lnTo>
                <a:lnTo>
                  <a:pt x="335" y="1017"/>
                </a:lnTo>
                <a:lnTo>
                  <a:pt x="319" y="1036"/>
                </a:lnTo>
                <a:lnTo>
                  <a:pt x="267" y="1027"/>
                </a:lnTo>
                <a:lnTo>
                  <a:pt x="205" y="1053"/>
                </a:lnTo>
                <a:lnTo>
                  <a:pt x="141" y="1158"/>
                </a:lnTo>
                <a:lnTo>
                  <a:pt x="164" y="1220"/>
                </a:lnTo>
                <a:lnTo>
                  <a:pt x="143" y="1273"/>
                </a:lnTo>
                <a:lnTo>
                  <a:pt x="140" y="1347"/>
                </a:lnTo>
                <a:lnTo>
                  <a:pt x="145" y="1373"/>
                </a:lnTo>
                <a:lnTo>
                  <a:pt x="140" y="1482"/>
                </a:lnTo>
                <a:lnTo>
                  <a:pt x="155" y="1509"/>
                </a:lnTo>
                <a:lnTo>
                  <a:pt x="190" y="1538"/>
                </a:lnTo>
                <a:lnTo>
                  <a:pt x="195" y="1576"/>
                </a:lnTo>
                <a:lnTo>
                  <a:pt x="164" y="1628"/>
                </a:lnTo>
                <a:lnTo>
                  <a:pt x="136" y="1637"/>
                </a:lnTo>
                <a:lnTo>
                  <a:pt x="131" y="1649"/>
                </a:lnTo>
                <a:lnTo>
                  <a:pt x="148" y="1673"/>
                </a:lnTo>
                <a:lnTo>
                  <a:pt x="162" y="1733"/>
                </a:lnTo>
                <a:lnTo>
                  <a:pt x="148" y="1829"/>
                </a:lnTo>
                <a:lnTo>
                  <a:pt x="136" y="1848"/>
                </a:lnTo>
                <a:lnTo>
                  <a:pt x="86" y="1867"/>
                </a:lnTo>
                <a:lnTo>
                  <a:pt x="85" y="1891"/>
                </a:lnTo>
                <a:lnTo>
                  <a:pt x="59" y="1931"/>
                </a:lnTo>
                <a:lnTo>
                  <a:pt x="59" y="1962"/>
                </a:lnTo>
                <a:lnTo>
                  <a:pt x="66" y="1984"/>
                </a:lnTo>
                <a:lnTo>
                  <a:pt x="60" y="2036"/>
                </a:lnTo>
                <a:lnTo>
                  <a:pt x="17" y="2074"/>
                </a:lnTo>
                <a:lnTo>
                  <a:pt x="16" y="2024"/>
                </a:lnTo>
                <a:lnTo>
                  <a:pt x="0" y="2065"/>
                </a:lnTo>
                <a:lnTo>
                  <a:pt x="9" y="2154"/>
                </a:lnTo>
                <a:lnTo>
                  <a:pt x="21" y="2168"/>
                </a:lnTo>
                <a:lnTo>
                  <a:pt x="19" y="2189"/>
                </a:lnTo>
                <a:lnTo>
                  <a:pt x="31" y="2175"/>
                </a:lnTo>
                <a:lnTo>
                  <a:pt x="36" y="2161"/>
                </a:lnTo>
                <a:lnTo>
                  <a:pt x="43" y="2170"/>
                </a:lnTo>
                <a:lnTo>
                  <a:pt x="36" y="2189"/>
                </a:lnTo>
                <a:lnTo>
                  <a:pt x="50" y="2194"/>
                </a:lnTo>
                <a:lnTo>
                  <a:pt x="40" y="2199"/>
                </a:lnTo>
                <a:lnTo>
                  <a:pt x="24" y="2220"/>
                </a:lnTo>
                <a:lnTo>
                  <a:pt x="54" y="2232"/>
                </a:lnTo>
                <a:lnTo>
                  <a:pt x="59" y="2251"/>
                </a:lnTo>
                <a:lnTo>
                  <a:pt x="52" y="2283"/>
                </a:lnTo>
                <a:lnTo>
                  <a:pt x="74" y="2280"/>
                </a:lnTo>
                <a:lnTo>
                  <a:pt x="78" y="2304"/>
                </a:lnTo>
                <a:lnTo>
                  <a:pt x="64" y="2320"/>
                </a:lnTo>
                <a:lnTo>
                  <a:pt x="64" y="2373"/>
                </a:lnTo>
                <a:lnTo>
                  <a:pt x="81" y="2373"/>
                </a:lnTo>
                <a:lnTo>
                  <a:pt x="104" y="2462"/>
                </a:lnTo>
                <a:lnTo>
                  <a:pt x="126" y="2483"/>
                </a:lnTo>
                <a:lnTo>
                  <a:pt x="136" y="2509"/>
                </a:lnTo>
                <a:lnTo>
                  <a:pt x="159" y="2524"/>
                </a:lnTo>
                <a:lnTo>
                  <a:pt x="172" y="2547"/>
                </a:lnTo>
                <a:lnTo>
                  <a:pt x="172" y="2562"/>
                </a:lnTo>
                <a:lnTo>
                  <a:pt x="145" y="2566"/>
                </a:lnTo>
                <a:lnTo>
                  <a:pt x="141" y="2573"/>
                </a:lnTo>
                <a:lnTo>
                  <a:pt x="154" y="2607"/>
                </a:lnTo>
                <a:lnTo>
                  <a:pt x="124" y="2597"/>
                </a:lnTo>
                <a:lnTo>
                  <a:pt x="122" y="2610"/>
                </a:lnTo>
                <a:lnTo>
                  <a:pt x="176" y="2727"/>
                </a:lnTo>
                <a:lnTo>
                  <a:pt x="157" y="2776"/>
                </a:lnTo>
                <a:lnTo>
                  <a:pt x="183" y="2776"/>
                </a:lnTo>
                <a:lnTo>
                  <a:pt x="207" y="2782"/>
                </a:lnTo>
                <a:lnTo>
                  <a:pt x="247" y="2770"/>
                </a:lnTo>
                <a:lnTo>
                  <a:pt x="281" y="2769"/>
                </a:lnTo>
                <a:lnTo>
                  <a:pt x="304" y="2779"/>
                </a:lnTo>
                <a:lnTo>
                  <a:pt x="323" y="2743"/>
                </a:lnTo>
                <a:lnTo>
                  <a:pt x="317" y="2698"/>
                </a:lnTo>
                <a:lnTo>
                  <a:pt x="340" y="2645"/>
                </a:lnTo>
                <a:lnTo>
                  <a:pt x="360" y="2652"/>
                </a:lnTo>
                <a:lnTo>
                  <a:pt x="369" y="2631"/>
                </a:lnTo>
                <a:lnTo>
                  <a:pt x="390" y="2617"/>
                </a:lnTo>
                <a:lnTo>
                  <a:pt x="421" y="2619"/>
                </a:lnTo>
                <a:lnTo>
                  <a:pt x="438" y="2626"/>
                </a:lnTo>
                <a:lnTo>
                  <a:pt x="510" y="2628"/>
                </a:lnTo>
                <a:lnTo>
                  <a:pt x="521" y="2586"/>
                </a:lnTo>
                <a:lnTo>
                  <a:pt x="555" y="2505"/>
                </a:lnTo>
                <a:lnTo>
                  <a:pt x="557" y="2464"/>
                </a:lnTo>
                <a:lnTo>
                  <a:pt x="566" y="2437"/>
                </a:lnTo>
                <a:lnTo>
                  <a:pt x="562" y="2409"/>
                </a:lnTo>
                <a:lnTo>
                  <a:pt x="581" y="2364"/>
                </a:lnTo>
                <a:lnTo>
                  <a:pt x="579" y="2342"/>
                </a:lnTo>
                <a:lnTo>
                  <a:pt x="571" y="2330"/>
                </a:lnTo>
                <a:lnTo>
                  <a:pt x="583" y="2309"/>
                </a:lnTo>
                <a:lnTo>
                  <a:pt x="578" y="2292"/>
                </a:lnTo>
                <a:lnTo>
                  <a:pt x="567" y="2278"/>
                </a:lnTo>
                <a:lnTo>
                  <a:pt x="567" y="2259"/>
                </a:lnTo>
                <a:lnTo>
                  <a:pt x="590" y="2265"/>
                </a:lnTo>
                <a:lnTo>
                  <a:pt x="583" y="2251"/>
                </a:lnTo>
                <a:lnTo>
                  <a:pt x="590" y="2179"/>
                </a:lnTo>
                <a:lnTo>
                  <a:pt x="555" y="2158"/>
                </a:lnTo>
                <a:lnTo>
                  <a:pt x="578" y="2161"/>
                </a:lnTo>
                <a:lnTo>
                  <a:pt x="597" y="2158"/>
                </a:lnTo>
                <a:lnTo>
                  <a:pt x="600" y="2149"/>
                </a:lnTo>
                <a:lnTo>
                  <a:pt x="581" y="2132"/>
                </a:lnTo>
                <a:lnTo>
                  <a:pt x="531" y="2120"/>
                </a:lnTo>
                <a:lnTo>
                  <a:pt x="574" y="2113"/>
                </a:lnTo>
                <a:lnTo>
                  <a:pt x="598" y="2122"/>
                </a:lnTo>
                <a:lnTo>
                  <a:pt x="612" y="2115"/>
                </a:lnTo>
                <a:lnTo>
                  <a:pt x="616" y="2096"/>
                </a:lnTo>
                <a:lnTo>
                  <a:pt x="642" y="2094"/>
                </a:lnTo>
                <a:lnTo>
                  <a:pt x="673" y="2058"/>
                </a:lnTo>
                <a:lnTo>
                  <a:pt x="673" y="2036"/>
                </a:lnTo>
                <a:lnTo>
                  <a:pt x="686" y="2039"/>
                </a:lnTo>
                <a:lnTo>
                  <a:pt x="688" y="2063"/>
                </a:lnTo>
                <a:lnTo>
                  <a:pt x="711" y="2058"/>
                </a:lnTo>
                <a:lnTo>
                  <a:pt x="724" y="2034"/>
                </a:lnTo>
                <a:lnTo>
                  <a:pt x="750" y="2010"/>
                </a:lnTo>
                <a:lnTo>
                  <a:pt x="743" y="1988"/>
                </a:lnTo>
                <a:lnTo>
                  <a:pt x="766" y="1994"/>
                </a:lnTo>
                <a:lnTo>
                  <a:pt x="764" y="1982"/>
                </a:lnTo>
                <a:lnTo>
                  <a:pt x="776" y="1974"/>
                </a:lnTo>
                <a:lnTo>
                  <a:pt x="773" y="1965"/>
                </a:lnTo>
                <a:lnTo>
                  <a:pt x="674" y="1991"/>
                </a:lnTo>
                <a:lnTo>
                  <a:pt x="652" y="1986"/>
                </a:lnTo>
                <a:lnTo>
                  <a:pt x="643" y="1994"/>
                </a:lnTo>
                <a:lnTo>
                  <a:pt x="626" y="1972"/>
                </a:lnTo>
                <a:lnTo>
                  <a:pt x="579" y="1953"/>
                </a:lnTo>
                <a:lnTo>
                  <a:pt x="554" y="1958"/>
                </a:lnTo>
                <a:lnTo>
                  <a:pt x="543" y="1951"/>
                </a:lnTo>
                <a:lnTo>
                  <a:pt x="560" y="1934"/>
                </a:lnTo>
                <a:lnTo>
                  <a:pt x="588" y="1932"/>
                </a:lnTo>
                <a:lnTo>
                  <a:pt x="614" y="1932"/>
                </a:lnTo>
                <a:lnTo>
                  <a:pt x="631" y="1950"/>
                </a:lnTo>
                <a:lnTo>
                  <a:pt x="645" y="1936"/>
                </a:lnTo>
                <a:lnTo>
                  <a:pt x="673" y="1951"/>
                </a:lnTo>
                <a:lnTo>
                  <a:pt x="678" y="1939"/>
                </a:lnTo>
                <a:lnTo>
                  <a:pt x="693" y="1965"/>
                </a:lnTo>
                <a:lnTo>
                  <a:pt x="709" y="1969"/>
                </a:lnTo>
                <a:lnTo>
                  <a:pt x="767" y="1934"/>
                </a:lnTo>
                <a:lnTo>
                  <a:pt x="786" y="1900"/>
                </a:lnTo>
                <a:lnTo>
                  <a:pt x="798" y="1858"/>
                </a:lnTo>
                <a:lnTo>
                  <a:pt x="786" y="1831"/>
                </a:lnTo>
                <a:lnTo>
                  <a:pt x="762" y="1815"/>
                </a:lnTo>
                <a:lnTo>
                  <a:pt x="743" y="1790"/>
                </a:lnTo>
                <a:lnTo>
                  <a:pt x="757" y="1781"/>
                </a:lnTo>
                <a:lnTo>
                  <a:pt x="716" y="1764"/>
                </a:lnTo>
                <a:lnTo>
                  <a:pt x="705" y="1729"/>
                </a:lnTo>
                <a:lnTo>
                  <a:pt x="674" y="1735"/>
                </a:lnTo>
                <a:lnTo>
                  <a:pt x="654" y="1716"/>
                </a:lnTo>
                <a:lnTo>
                  <a:pt x="643" y="1757"/>
                </a:lnTo>
                <a:lnTo>
                  <a:pt x="585" y="1814"/>
                </a:lnTo>
                <a:lnTo>
                  <a:pt x="533" y="1817"/>
                </a:lnTo>
                <a:lnTo>
                  <a:pt x="604" y="1776"/>
                </a:lnTo>
                <a:lnTo>
                  <a:pt x="640" y="1729"/>
                </a:lnTo>
                <a:lnTo>
                  <a:pt x="638" y="1705"/>
                </a:lnTo>
                <a:lnTo>
                  <a:pt x="623" y="1704"/>
                </a:lnTo>
                <a:lnTo>
                  <a:pt x="629" y="1671"/>
                </a:lnTo>
                <a:lnTo>
                  <a:pt x="609" y="1533"/>
                </a:lnTo>
                <a:lnTo>
                  <a:pt x="616" y="1507"/>
                </a:lnTo>
                <a:lnTo>
                  <a:pt x="612" y="1497"/>
                </a:lnTo>
                <a:lnTo>
                  <a:pt x="640" y="1511"/>
                </a:lnTo>
                <a:lnTo>
                  <a:pt x="633" y="1458"/>
                </a:lnTo>
                <a:lnTo>
                  <a:pt x="647" y="1390"/>
                </a:lnTo>
                <a:lnTo>
                  <a:pt x="628" y="1360"/>
                </a:lnTo>
                <a:lnTo>
                  <a:pt x="628" y="1335"/>
                </a:lnTo>
                <a:lnTo>
                  <a:pt x="655" y="1351"/>
                </a:lnTo>
                <a:lnTo>
                  <a:pt x="674" y="1318"/>
                </a:lnTo>
                <a:lnTo>
                  <a:pt x="674" y="1286"/>
                </a:lnTo>
                <a:lnTo>
                  <a:pt x="667" y="1255"/>
                </a:lnTo>
                <a:lnTo>
                  <a:pt x="688" y="1282"/>
                </a:lnTo>
                <a:lnTo>
                  <a:pt x="704" y="1261"/>
                </a:lnTo>
                <a:lnTo>
                  <a:pt x="714" y="1268"/>
                </a:lnTo>
                <a:lnTo>
                  <a:pt x="729" y="1227"/>
                </a:lnTo>
                <a:lnTo>
                  <a:pt x="752" y="1193"/>
                </a:lnTo>
                <a:lnTo>
                  <a:pt x="752" y="1172"/>
                </a:lnTo>
                <a:lnTo>
                  <a:pt x="780" y="1172"/>
                </a:lnTo>
                <a:lnTo>
                  <a:pt x="824" y="1117"/>
                </a:lnTo>
                <a:lnTo>
                  <a:pt x="836" y="1127"/>
                </a:lnTo>
                <a:lnTo>
                  <a:pt x="854" y="1113"/>
                </a:lnTo>
                <a:lnTo>
                  <a:pt x="869" y="1086"/>
                </a:lnTo>
                <a:lnTo>
                  <a:pt x="881" y="1089"/>
                </a:lnTo>
                <a:lnTo>
                  <a:pt x="924" y="1046"/>
                </a:lnTo>
                <a:lnTo>
                  <a:pt x="969" y="938"/>
                </a:lnTo>
                <a:lnTo>
                  <a:pt x="990" y="931"/>
                </a:lnTo>
                <a:lnTo>
                  <a:pt x="981" y="907"/>
                </a:lnTo>
                <a:lnTo>
                  <a:pt x="955" y="885"/>
                </a:lnTo>
                <a:lnTo>
                  <a:pt x="952" y="862"/>
                </a:lnTo>
                <a:lnTo>
                  <a:pt x="945" y="849"/>
                </a:lnTo>
                <a:lnTo>
                  <a:pt x="966" y="823"/>
                </a:lnTo>
                <a:lnTo>
                  <a:pt x="978" y="773"/>
                </a:lnTo>
                <a:lnTo>
                  <a:pt x="957" y="747"/>
                </a:lnTo>
                <a:lnTo>
                  <a:pt x="981" y="716"/>
                </a:lnTo>
                <a:lnTo>
                  <a:pt x="995" y="719"/>
                </a:lnTo>
                <a:lnTo>
                  <a:pt x="995" y="701"/>
                </a:lnTo>
                <a:lnTo>
                  <a:pt x="1011" y="688"/>
                </a:lnTo>
                <a:lnTo>
                  <a:pt x="990" y="661"/>
                </a:lnTo>
                <a:lnTo>
                  <a:pt x="1024" y="682"/>
                </a:lnTo>
                <a:lnTo>
                  <a:pt x="1021" y="661"/>
                </a:lnTo>
                <a:lnTo>
                  <a:pt x="1026" y="658"/>
                </a:lnTo>
                <a:lnTo>
                  <a:pt x="1024" y="625"/>
                </a:lnTo>
                <a:lnTo>
                  <a:pt x="1036" y="621"/>
                </a:lnTo>
                <a:lnTo>
                  <a:pt x="1050" y="640"/>
                </a:lnTo>
                <a:lnTo>
                  <a:pt x="1055" y="618"/>
                </a:lnTo>
                <a:lnTo>
                  <a:pt x="1090" y="644"/>
                </a:lnTo>
                <a:lnTo>
                  <a:pt x="1095" y="625"/>
                </a:lnTo>
                <a:lnTo>
                  <a:pt x="1135" y="616"/>
                </a:lnTo>
                <a:lnTo>
                  <a:pt x="1159" y="633"/>
                </a:lnTo>
                <a:lnTo>
                  <a:pt x="1169" y="616"/>
                </a:lnTo>
                <a:lnTo>
                  <a:pt x="1164" y="597"/>
                </a:lnTo>
                <a:lnTo>
                  <a:pt x="1124" y="522"/>
                </a:lnTo>
                <a:close/>
                <a:moveTo>
                  <a:pt x="559" y="2603"/>
                </a:moveTo>
                <a:lnTo>
                  <a:pt x="583" y="2560"/>
                </a:lnTo>
                <a:lnTo>
                  <a:pt x="611" y="2461"/>
                </a:lnTo>
                <a:lnTo>
                  <a:pt x="629" y="2388"/>
                </a:lnTo>
                <a:lnTo>
                  <a:pt x="629" y="2380"/>
                </a:lnTo>
                <a:lnTo>
                  <a:pt x="614" y="2406"/>
                </a:lnTo>
                <a:lnTo>
                  <a:pt x="597" y="2471"/>
                </a:lnTo>
                <a:lnTo>
                  <a:pt x="585" y="2486"/>
                </a:lnTo>
                <a:lnTo>
                  <a:pt x="567" y="2524"/>
                </a:lnTo>
                <a:lnTo>
                  <a:pt x="559" y="2603"/>
                </a:lnTo>
                <a:close/>
                <a:moveTo>
                  <a:pt x="754" y="2459"/>
                </a:moveTo>
                <a:lnTo>
                  <a:pt x="766" y="2450"/>
                </a:lnTo>
                <a:lnTo>
                  <a:pt x="781" y="2418"/>
                </a:lnTo>
                <a:lnTo>
                  <a:pt x="811" y="2387"/>
                </a:lnTo>
                <a:lnTo>
                  <a:pt x="811" y="2378"/>
                </a:lnTo>
                <a:lnTo>
                  <a:pt x="831" y="2361"/>
                </a:lnTo>
                <a:lnTo>
                  <a:pt x="824" y="2342"/>
                </a:lnTo>
                <a:lnTo>
                  <a:pt x="821" y="2301"/>
                </a:lnTo>
                <a:lnTo>
                  <a:pt x="838" y="2285"/>
                </a:lnTo>
                <a:lnTo>
                  <a:pt x="838" y="2261"/>
                </a:lnTo>
                <a:lnTo>
                  <a:pt x="826" y="2256"/>
                </a:lnTo>
                <a:lnTo>
                  <a:pt x="816" y="2270"/>
                </a:lnTo>
                <a:lnTo>
                  <a:pt x="800" y="2263"/>
                </a:lnTo>
                <a:lnTo>
                  <a:pt x="762" y="2313"/>
                </a:lnTo>
                <a:lnTo>
                  <a:pt x="750" y="2356"/>
                </a:lnTo>
                <a:lnTo>
                  <a:pt x="752" y="2371"/>
                </a:lnTo>
                <a:lnTo>
                  <a:pt x="748" y="2404"/>
                </a:lnTo>
                <a:lnTo>
                  <a:pt x="755" y="2414"/>
                </a:lnTo>
                <a:lnTo>
                  <a:pt x="755" y="2430"/>
                </a:lnTo>
                <a:lnTo>
                  <a:pt x="764" y="2428"/>
                </a:lnTo>
                <a:lnTo>
                  <a:pt x="754" y="2459"/>
                </a:lnTo>
                <a:close/>
              </a:path>
            </a:pathLst>
          </a:custGeom>
          <a:solidFill>
            <a:schemeClr val="tx2"/>
          </a:solidFill>
          <a:ln w="9525">
            <a:solidFill>
              <a:schemeClr val="bg1">
                <a:lumMod val="75000"/>
              </a:schemeClr>
            </a:solidFill>
            <a:miter lim="800000"/>
            <a:headEnd/>
            <a:tailEnd/>
          </a:ln>
          <a:extLst/>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21" name="Freeform 56" descr="Wide downward diagonal"/>
          <p:cNvSpPr>
            <a:spLocks noChangeAspect="1"/>
          </p:cNvSpPr>
          <p:nvPr/>
        </p:nvSpPr>
        <p:spPr bwMode="auto">
          <a:xfrm>
            <a:off x="1608140" y="3080543"/>
            <a:ext cx="223837" cy="203200"/>
          </a:xfrm>
          <a:custGeom>
            <a:avLst/>
            <a:gdLst>
              <a:gd name="T0" fmla="*/ 2147483647 w 290"/>
              <a:gd name="T1" fmla="*/ 2147483647 h 305"/>
              <a:gd name="T2" fmla="*/ 2147483647 w 290"/>
              <a:gd name="T3" fmla="*/ 2147483647 h 305"/>
              <a:gd name="T4" fmla="*/ 2147483647 w 290"/>
              <a:gd name="T5" fmla="*/ 2147483647 h 305"/>
              <a:gd name="T6" fmla="*/ 0 w 290"/>
              <a:gd name="T7" fmla="*/ 2147483647 h 305"/>
              <a:gd name="T8" fmla="*/ 2147483647 w 290"/>
              <a:gd name="T9" fmla="*/ 2147483647 h 305"/>
              <a:gd name="T10" fmla="*/ 2147483647 w 290"/>
              <a:gd name="T11" fmla="*/ 2147483647 h 305"/>
              <a:gd name="T12" fmla="*/ 2147483647 w 290"/>
              <a:gd name="T13" fmla="*/ 2147483647 h 305"/>
              <a:gd name="T14" fmla="*/ 2147483647 w 290"/>
              <a:gd name="T15" fmla="*/ 2147483647 h 305"/>
              <a:gd name="T16" fmla="*/ 2147483647 w 290"/>
              <a:gd name="T17" fmla="*/ 2147483647 h 305"/>
              <a:gd name="T18" fmla="*/ 2147483647 w 290"/>
              <a:gd name="T19" fmla="*/ 2147483647 h 305"/>
              <a:gd name="T20" fmla="*/ 2147483647 w 290"/>
              <a:gd name="T21" fmla="*/ 2147483647 h 305"/>
              <a:gd name="T22" fmla="*/ 2147483647 w 290"/>
              <a:gd name="T23" fmla="*/ 2147483647 h 305"/>
              <a:gd name="T24" fmla="*/ 2147483647 w 290"/>
              <a:gd name="T25" fmla="*/ 2147483647 h 305"/>
              <a:gd name="T26" fmla="*/ 2147483647 w 290"/>
              <a:gd name="T27" fmla="*/ 2147483647 h 305"/>
              <a:gd name="T28" fmla="*/ 2147483647 w 290"/>
              <a:gd name="T29" fmla="*/ 2147483647 h 305"/>
              <a:gd name="T30" fmla="*/ 2147483647 w 290"/>
              <a:gd name="T31" fmla="*/ 2147483647 h 305"/>
              <a:gd name="T32" fmla="*/ 2147483647 w 290"/>
              <a:gd name="T33" fmla="*/ 2147483647 h 305"/>
              <a:gd name="T34" fmla="*/ 2147483647 w 290"/>
              <a:gd name="T35" fmla="*/ 2147483647 h 305"/>
              <a:gd name="T36" fmla="*/ 2147483647 w 290"/>
              <a:gd name="T37" fmla="*/ 2147483647 h 305"/>
              <a:gd name="T38" fmla="*/ 2147483647 w 290"/>
              <a:gd name="T39" fmla="*/ 2147483647 h 305"/>
              <a:gd name="T40" fmla="*/ 2147483647 w 290"/>
              <a:gd name="T41" fmla="*/ 2147483647 h 305"/>
              <a:gd name="T42" fmla="*/ 2147483647 w 290"/>
              <a:gd name="T43" fmla="*/ 2147483647 h 305"/>
              <a:gd name="T44" fmla="*/ 2147483647 w 290"/>
              <a:gd name="T45" fmla="*/ 2147483647 h 305"/>
              <a:gd name="T46" fmla="*/ 2147483647 w 290"/>
              <a:gd name="T47" fmla="*/ 2147483647 h 305"/>
              <a:gd name="T48" fmla="*/ 2147483647 w 290"/>
              <a:gd name="T49" fmla="*/ 2147483647 h 305"/>
              <a:gd name="T50" fmla="*/ 2147483647 w 290"/>
              <a:gd name="T51" fmla="*/ 2147483647 h 305"/>
              <a:gd name="T52" fmla="*/ 2147483647 w 290"/>
              <a:gd name="T53" fmla="*/ 2147483647 h 305"/>
              <a:gd name="T54" fmla="*/ 2147483647 w 290"/>
              <a:gd name="T55" fmla="*/ 2147483647 h 305"/>
              <a:gd name="T56" fmla="*/ 2147483647 w 290"/>
              <a:gd name="T57" fmla="*/ 2147483647 h 305"/>
              <a:gd name="T58" fmla="*/ 2147483647 w 290"/>
              <a:gd name="T59" fmla="*/ 2147483647 h 305"/>
              <a:gd name="T60" fmla="*/ 2147483647 w 290"/>
              <a:gd name="T61" fmla="*/ 2147483647 h 305"/>
              <a:gd name="T62" fmla="*/ 2147483647 w 290"/>
              <a:gd name="T63" fmla="*/ 2147483647 h 305"/>
              <a:gd name="T64" fmla="*/ 2147483647 w 290"/>
              <a:gd name="T65" fmla="*/ 2147483647 h 305"/>
              <a:gd name="T66" fmla="*/ 2147483647 w 290"/>
              <a:gd name="T67" fmla="*/ 2147483647 h 305"/>
              <a:gd name="T68" fmla="*/ 2147483647 w 290"/>
              <a:gd name="T69" fmla="*/ 0 h 305"/>
              <a:gd name="T70" fmla="*/ 2147483647 w 290"/>
              <a:gd name="T71" fmla="*/ 2147483647 h 305"/>
              <a:gd name="T72" fmla="*/ 2147483647 w 290"/>
              <a:gd name="T73" fmla="*/ 2147483647 h 305"/>
              <a:gd name="T74" fmla="*/ 2147483647 w 290"/>
              <a:gd name="T75" fmla="*/ 2147483647 h 305"/>
              <a:gd name="T76" fmla="*/ 2147483647 w 290"/>
              <a:gd name="T77" fmla="*/ 2147483647 h 305"/>
              <a:gd name="T78" fmla="*/ 2147483647 w 290"/>
              <a:gd name="T79" fmla="*/ 2147483647 h 305"/>
              <a:gd name="T80" fmla="*/ 2147483647 w 290"/>
              <a:gd name="T81" fmla="*/ 2147483647 h 305"/>
              <a:gd name="T82" fmla="*/ 2147483647 w 290"/>
              <a:gd name="T83" fmla="*/ 2147483647 h 305"/>
              <a:gd name="T84" fmla="*/ 2147483647 w 290"/>
              <a:gd name="T85" fmla="*/ 2147483647 h 3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0"/>
              <a:gd name="T130" fmla="*/ 0 h 305"/>
              <a:gd name="T131" fmla="*/ 290 w 290"/>
              <a:gd name="T132" fmla="*/ 305 h 3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0" h="305">
                <a:moveTo>
                  <a:pt x="61" y="107"/>
                </a:moveTo>
                <a:lnTo>
                  <a:pt x="38" y="102"/>
                </a:lnTo>
                <a:lnTo>
                  <a:pt x="29" y="128"/>
                </a:lnTo>
                <a:lnTo>
                  <a:pt x="0" y="138"/>
                </a:lnTo>
                <a:lnTo>
                  <a:pt x="26" y="172"/>
                </a:lnTo>
                <a:lnTo>
                  <a:pt x="28" y="214"/>
                </a:lnTo>
                <a:lnTo>
                  <a:pt x="48" y="234"/>
                </a:lnTo>
                <a:lnTo>
                  <a:pt x="81" y="219"/>
                </a:lnTo>
                <a:lnTo>
                  <a:pt x="102" y="198"/>
                </a:lnTo>
                <a:lnTo>
                  <a:pt x="169" y="203"/>
                </a:lnTo>
                <a:lnTo>
                  <a:pt x="188" y="245"/>
                </a:lnTo>
                <a:lnTo>
                  <a:pt x="176" y="291"/>
                </a:lnTo>
                <a:lnTo>
                  <a:pt x="180" y="303"/>
                </a:lnTo>
                <a:lnTo>
                  <a:pt x="183" y="305"/>
                </a:lnTo>
                <a:lnTo>
                  <a:pt x="217" y="296"/>
                </a:lnTo>
                <a:lnTo>
                  <a:pt x="230" y="276"/>
                </a:lnTo>
                <a:lnTo>
                  <a:pt x="257" y="277"/>
                </a:lnTo>
                <a:lnTo>
                  <a:pt x="273" y="265"/>
                </a:lnTo>
                <a:lnTo>
                  <a:pt x="269" y="221"/>
                </a:lnTo>
                <a:lnTo>
                  <a:pt x="280" y="252"/>
                </a:lnTo>
                <a:lnTo>
                  <a:pt x="290" y="229"/>
                </a:lnTo>
                <a:lnTo>
                  <a:pt x="286" y="202"/>
                </a:lnTo>
                <a:lnTo>
                  <a:pt x="278" y="193"/>
                </a:lnTo>
                <a:lnTo>
                  <a:pt x="249" y="190"/>
                </a:lnTo>
                <a:lnTo>
                  <a:pt x="266" y="171"/>
                </a:lnTo>
                <a:lnTo>
                  <a:pt x="276" y="133"/>
                </a:lnTo>
                <a:lnTo>
                  <a:pt x="264" y="102"/>
                </a:lnTo>
                <a:lnTo>
                  <a:pt x="259" y="76"/>
                </a:lnTo>
                <a:lnTo>
                  <a:pt x="228" y="52"/>
                </a:lnTo>
                <a:lnTo>
                  <a:pt x="174" y="52"/>
                </a:lnTo>
                <a:lnTo>
                  <a:pt x="140" y="62"/>
                </a:lnTo>
                <a:lnTo>
                  <a:pt x="140" y="54"/>
                </a:lnTo>
                <a:lnTo>
                  <a:pt x="169" y="33"/>
                </a:lnTo>
                <a:lnTo>
                  <a:pt x="154" y="9"/>
                </a:lnTo>
                <a:lnTo>
                  <a:pt x="136" y="0"/>
                </a:lnTo>
                <a:lnTo>
                  <a:pt x="131" y="9"/>
                </a:lnTo>
                <a:lnTo>
                  <a:pt x="123" y="12"/>
                </a:lnTo>
                <a:lnTo>
                  <a:pt x="116" y="23"/>
                </a:lnTo>
                <a:lnTo>
                  <a:pt x="109" y="52"/>
                </a:lnTo>
                <a:lnTo>
                  <a:pt x="100" y="64"/>
                </a:lnTo>
                <a:lnTo>
                  <a:pt x="90" y="66"/>
                </a:lnTo>
                <a:lnTo>
                  <a:pt x="78" y="90"/>
                </a:lnTo>
                <a:lnTo>
                  <a:pt x="61" y="107"/>
                </a:lnTo>
                <a:close/>
              </a:path>
            </a:pathLst>
          </a:custGeom>
          <a:solidFill>
            <a:schemeClr val="tx2">
              <a:lumMod val="60000"/>
              <a:lumOff val="40000"/>
            </a:schemeClr>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22" name="Freeform 57" descr="Wide downward diagonal"/>
          <p:cNvSpPr>
            <a:spLocks noChangeAspect="1"/>
          </p:cNvSpPr>
          <p:nvPr/>
        </p:nvSpPr>
        <p:spPr bwMode="auto">
          <a:xfrm>
            <a:off x="2476502" y="3809206"/>
            <a:ext cx="328613" cy="260350"/>
          </a:xfrm>
          <a:custGeom>
            <a:avLst/>
            <a:gdLst>
              <a:gd name="T0" fmla="*/ 2147483647 w 425"/>
              <a:gd name="T1" fmla="*/ 2147483647 h 394"/>
              <a:gd name="T2" fmla="*/ 2147483647 w 425"/>
              <a:gd name="T3" fmla="*/ 2147483647 h 394"/>
              <a:gd name="T4" fmla="*/ 2147483647 w 425"/>
              <a:gd name="T5" fmla="*/ 2147483647 h 394"/>
              <a:gd name="T6" fmla="*/ 2147483647 w 425"/>
              <a:gd name="T7" fmla="*/ 2147483647 h 394"/>
              <a:gd name="T8" fmla="*/ 2147483647 w 425"/>
              <a:gd name="T9" fmla="*/ 2147483647 h 394"/>
              <a:gd name="T10" fmla="*/ 2147483647 w 425"/>
              <a:gd name="T11" fmla="*/ 2147483647 h 394"/>
              <a:gd name="T12" fmla="*/ 2147483647 w 425"/>
              <a:gd name="T13" fmla="*/ 2147483647 h 394"/>
              <a:gd name="T14" fmla="*/ 2147483647 w 425"/>
              <a:gd name="T15" fmla="*/ 2147483647 h 394"/>
              <a:gd name="T16" fmla="*/ 2147483647 w 425"/>
              <a:gd name="T17" fmla="*/ 2147483647 h 394"/>
              <a:gd name="T18" fmla="*/ 2147483647 w 425"/>
              <a:gd name="T19" fmla="*/ 2147483647 h 394"/>
              <a:gd name="T20" fmla="*/ 2147483647 w 425"/>
              <a:gd name="T21" fmla="*/ 2147483647 h 394"/>
              <a:gd name="T22" fmla="*/ 2147483647 w 425"/>
              <a:gd name="T23" fmla="*/ 2147483647 h 394"/>
              <a:gd name="T24" fmla="*/ 2147483647 w 425"/>
              <a:gd name="T25" fmla="*/ 2147483647 h 394"/>
              <a:gd name="T26" fmla="*/ 2147483647 w 425"/>
              <a:gd name="T27" fmla="*/ 2147483647 h 394"/>
              <a:gd name="T28" fmla="*/ 2147483647 w 425"/>
              <a:gd name="T29" fmla="*/ 2147483647 h 394"/>
              <a:gd name="T30" fmla="*/ 2147483647 w 425"/>
              <a:gd name="T31" fmla="*/ 2147483647 h 394"/>
              <a:gd name="T32" fmla="*/ 2147483647 w 425"/>
              <a:gd name="T33" fmla="*/ 2147483647 h 394"/>
              <a:gd name="T34" fmla="*/ 2147483647 w 425"/>
              <a:gd name="T35" fmla="*/ 2147483647 h 394"/>
              <a:gd name="T36" fmla="*/ 2147483647 w 425"/>
              <a:gd name="T37" fmla="*/ 2147483647 h 394"/>
              <a:gd name="T38" fmla="*/ 2147483647 w 425"/>
              <a:gd name="T39" fmla="*/ 2147483647 h 394"/>
              <a:gd name="T40" fmla="*/ 2147483647 w 425"/>
              <a:gd name="T41" fmla="*/ 2147483647 h 394"/>
              <a:gd name="T42" fmla="*/ 2147483647 w 425"/>
              <a:gd name="T43" fmla="*/ 2147483647 h 394"/>
              <a:gd name="T44" fmla="*/ 2147483647 w 425"/>
              <a:gd name="T45" fmla="*/ 2147483647 h 394"/>
              <a:gd name="T46" fmla="*/ 2147483647 w 425"/>
              <a:gd name="T47" fmla="*/ 2147483647 h 394"/>
              <a:gd name="T48" fmla="*/ 2147483647 w 425"/>
              <a:gd name="T49" fmla="*/ 2147483647 h 394"/>
              <a:gd name="T50" fmla="*/ 2147483647 w 425"/>
              <a:gd name="T51" fmla="*/ 2147483647 h 394"/>
              <a:gd name="T52" fmla="*/ 2147483647 w 425"/>
              <a:gd name="T53" fmla="*/ 2147483647 h 394"/>
              <a:gd name="T54" fmla="*/ 2147483647 w 425"/>
              <a:gd name="T55" fmla="*/ 2147483647 h 394"/>
              <a:gd name="T56" fmla="*/ 2147483647 w 425"/>
              <a:gd name="T57" fmla="*/ 2147483647 h 394"/>
              <a:gd name="T58" fmla="*/ 2147483647 w 425"/>
              <a:gd name="T59" fmla="*/ 2147483647 h 394"/>
              <a:gd name="T60" fmla="*/ 2147483647 w 425"/>
              <a:gd name="T61" fmla="*/ 2147483647 h 394"/>
              <a:gd name="T62" fmla="*/ 2147483647 w 425"/>
              <a:gd name="T63" fmla="*/ 2147483647 h 394"/>
              <a:gd name="T64" fmla="*/ 2147483647 w 425"/>
              <a:gd name="T65" fmla="*/ 2147483647 h 394"/>
              <a:gd name="T66" fmla="*/ 2147483647 w 425"/>
              <a:gd name="T67" fmla="*/ 2147483647 h 394"/>
              <a:gd name="T68" fmla="*/ 2147483647 w 425"/>
              <a:gd name="T69" fmla="*/ 2147483647 h 394"/>
              <a:gd name="T70" fmla="*/ 2147483647 w 425"/>
              <a:gd name="T71" fmla="*/ 2147483647 h 394"/>
              <a:gd name="T72" fmla="*/ 2147483647 w 425"/>
              <a:gd name="T73" fmla="*/ 2147483647 h 394"/>
              <a:gd name="T74" fmla="*/ 2147483647 w 425"/>
              <a:gd name="T75" fmla="*/ 2147483647 h 394"/>
              <a:gd name="T76" fmla="*/ 2147483647 w 425"/>
              <a:gd name="T77" fmla="*/ 0 h 394"/>
              <a:gd name="T78" fmla="*/ 2147483647 w 425"/>
              <a:gd name="T79" fmla="*/ 0 h 394"/>
              <a:gd name="T80" fmla="*/ 2147483647 w 425"/>
              <a:gd name="T81" fmla="*/ 2147483647 h 394"/>
              <a:gd name="T82" fmla="*/ 2147483647 w 425"/>
              <a:gd name="T83" fmla="*/ 2147483647 h 394"/>
              <a:gd name="T84" fmla="*/ 2147483647 w 425"/>
              <a:gd name="T85" fmla="*/ 2147483647 h 394"/>
              <a:gd name="T86" fmla="*/ 0 w 425"/>
              <a:gd name="T87" fmla="*/ 2147483647 h 394"/>
              <a:gd name="T88" fmla="*/ 2147483647 w 425"/>
              <a:gd name="T89" fmla="*/ 2147483647 h 3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5"/>
              <a:gd name="T136" fmla="*/ 0 h 394"/>
              <a:gd name="T137" fmla="*/ 425 w 425"/>
              <a:gd name="T138" fmla="*/ 394 h 3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5" h="394">
                <a:moveTo>
                  <a:pt x="2" y="96"/>
                </a:moveTo>
                <a:lnTo>
                  <a:pt x="26" y="113"/>
                </a:lnTo>
                <a:lnTo>
                  <a:pt x="52" y="115"/>
                </a:lnTo>
                <a:lnTo>
                  <a:pt x="66" y="162"/>
                </a:lnTo>
                <a:lnTo>
                  <a:pt x="119" y="198"/>
                </a:lnTo>
                <a:lnTo>
                  <a:pt x="147" y="212"/>
                </a:lnTo>
                <a:lnTo>
                  <a:pt x="161" y="246"/>
                </a:lnTo>
                <a:lnTo>
                  <a:pt x="163" y="285"/>
                </a:lnTo>
                <a:lnTo>
                  <a:pt x="207" y="301"/>
                </a:lnTo>
                <a:lnTo>
                  <a:pt x="238" y="268"/>
                </a:lnTo>
                <a:lnTo>
                  <a:pt x="252" y="270"/>
                </a:lnTo>
                <a:lnTo>
                  <a:pt x="245" y="325"/>
                </a:lnTo>
                <a:lnTo>
                  <a:pt x="256" y="334"/>
                </a:lnTo>
                <a:lnTo>
                  <a:pt x="249" y="346"/>
                </a:lnTo>
                <a:lnTo>
                  <a:pt x="316" y="394"/>
                </a:lnTo>
                <a:lnTo>
                  <a:pt x="337" y="392"/>
                </a:lnTo>
                <a:lnTo>
                  <a:pt x="340" y="354"/>
                </a:lnTo>
                <a:lnTo>
                  <a:pt x="335" y="323"/>
                </a:lnTo>
                <a:lnTo>
                  <a:pt x="352" y="296"/>
                </a:lnTo>
                <a:lnTo>
                  <a:pt x="378" y="282"/>
                </a:lnTo>
                <a:lnTo>
                  <a:pt x="394" y="282"/>
                </a:lnTo>
                <a:lnTo>
                  <a:pt x="421" y="246"/>
                </a:lnTo>
                <a:lnTo>
                  <a:pt x="425" y="229"/>
                </a:lnTo>
                <a:lnTo>
                  <a:pt x="414" y="205"/>
                </a:lnTo>
                <a:lnTo>
                  <a:pt x="413" y="181"/>
                </a:lnTo>
                <a:lnTo>
                  <a:pt x="402" y="163"/>
                </a:lnTo>
                <a:lnTo>
                  <a:pt x="376" y="160"/>
                </a:lnTo>
                <a:lnTo>
                  <a:pt x="359" y="144"/>
                </a:lnTo>
                <a:lnTo>
                  <a:pt x="359" y="119"/>
                </a:lnTo>
                <a:lnTo>
                  <a:pt x="366" y="70"/>
                </a:lnTo>
                <a:lnTo>
                  <a:pt x="351" y="55"/>
                </a:lnTo>
                <a:lnTo>
                  <a:pt x="328" y="51"/>
                </a:lnTo>
                <a:lnTo>
                  <a:pt x="311" y="38"/>
                </a:lnTo>
                <a:lnTo>
                  <a:pt x="290" y="7"/>
                </a:lnTo>
                <a:lnTo>
                  <a:pt x="254" y="3"/>
                </a:lnTo>
                <a:lnTo>
                  <a:pt x="226" y="5"/>
                </a:lnTo>
                <a:lnTo>
                  <a:pt x="188" y="22"/>
                </a:lnTo>
                <a:lnTo>
                  <a:pt x="142" y="29"/>
                </a:lnTo>
                <a:lnTo>
                  <a:pt x="107" y="0"/>
                </a:lnTo>
                <a:lnTo>
                  <a:pt x="90" y="0"/>
                </a:lnTo>
                <a:lnTo>
                  <a:pt x="66" y="7"/>
                </a:lnTo>
                <a:lnTo>
                  <a:pt x="9" y="29"/>
                </a:lnTo>
                <a:lnTo>
                  <a:pt x="7" y="38"/>
                </a:lnTo>
                <a:lnTo>
                  <a:pt x="0" y="76"/>
                </a:lnTo>
                <a:lnTo>
                  <a:pt x="2" y="96"/>
                </a:lnTo>
                <a:close/>
              </a:path>
            </a:pathLst>
          </a:custGeom>
          <a:solidFill>
            <a:schemeClr val="bg1"/>
          </a:solidFill>
          <a:ln w="9525">
            <a:solidFill>
              <a:schemeClr val="bg1">
                <a:lumMod val="75000"/>
              </a:schemeClr>
            </a:solidFill>
            <a:miter lim="800000"/>
            <a:headEnd/>
            <a:tailEnd/>
          </a:ln>
          <a:extLst/>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23" name="Freeform 54" descr="Wide downward diagonal"/>
          <p:cNvSpPr>
            <a:spLocks noChangeAspect="1" noEditPoints="1"/>
          </p:cNvSpPr>
          <p:nvPr/>
        </p:nvSpPr>
        <p:spPr bwMode="auto">
          <a:xfrm>
            <a:off x="1627190" y="2512218"/>
            <a:ext cx="817562" cy="1327150"/>
          </a:xfrm>
          <a:custGeom>
            <a:avLst/>
            <a:gdLst>
              <a:gd name="T0" fmla="*/ 2147483647 w 1048"/>
              <a:gd name="T1" fmla="*/ 2147483647 h 2004"/>
              <a:gd name="T2" fmla="*/ 2147483647 w 1048"/>
              <a:gd name="T3" fmla="*/ 2147483647 h 2004"/>
              <a:gd name="T4" fmla="*/ 2147483647 w 1048"/>
              <a:gd name="T5" fmla="*/ 0 h 2004"/>
              <a:gd name="T6" fmla="*/ 2147483647 w 1048"/>
              <a:gd name="T7" fmla="*/ 2147483647 h 2004"/>
              <a:gd name="T8" fmla="*/ 2147483647 w 1048"/>
              <a:gd name="T9" fmla="*/ 2147483647 h 2004"/>
              <a:gd name="T10" fmla="*/ 2147483647 w 1048"/>
              <a:gd name="T11" fmla="*/ 2147483647 h 2004"/>
              <a:gd name="T12" fmla="*/ 2147483647 w 1048"/>
              <a:gd name="T13" fmla="*/ 2147483647 h 2004"/>
              <a:gd name="T14" fmla="*/ 2147483647 w 1048"/>
              <a:gd name="T15" fmla="*/ 2147483647 h 2004"/>
              <a:gd name="T16" fmla="*/ 2147483647 w 1048"/>
              <a:gd name="T17" fmla="*/ 2147483647 h 2004"/>
              <a:gd name="T18" fmla="*/ 2147483647 w 1048"/>
              <a:gd name="T19" fmla="*/ 2147483647 h 2004"/>
              <a:gd name="T20" fmla="*/ 2147483647 w 1048"/>
              <a:gd name="T21" fmla="*/ 2147483647 h 2004"/>
              <a:gd name="T22" fmla="*/ 2147483647 w 1048"/>
              <a:gd name="T23" fmla="*/ 2147483647 h 2004"/>
              <a:gd name="T24" fmla="*/ 2147483647 w 1048"/>
              <a:gd name="T25" fmla="*/ 2147483647 h 2004"/>
              <a:gd name="T26" fmla="*/ 2147483647 w 1048"/>
              <a:gd name="T27" fmla="*/ 2147483647 h 2004"/>
              <a:gd name="T28" fmla="*/ 2147483647 w 1048"/>
              <a:gd name="T29" fmla="*/ 2147483647 h 2004"/>
              <a:gd name="T30" fmla="*/ 2147483647 w 1048"/>
              <a:gd name="T31" fmla="*/ 2147483647 h 2004"/>
              <a:gd name="T32" fmla="*/ 2147483647 w 1048"/>
              <a:gd name="T33" fmla="*/ 2147483647 h 2004"/>
              <a:gd name="T34" fmla="*/ 2147483647 w 1048"/>
              <a:gd name="T35" fmla="*/ 2147483647 h 2004"/>
              <a:gd name="T36" fmla="*/ 2147483647 w 1048"/>
              <a:gd name="T37" fmla="*/ 2147483647 h 2004"/>
              <a:gd name="T38" fmla="*/ 2147483647 w 1048"/>
              <a:gd name="T39" fmla="*/ 2147483647 h 2004"/>
              <a:gd name="T40" fmla="*/ 2147483647 w 1048"/>
              <a:gd name="T41" fmla="*/ 2147483647 h 2004"/>
              <a:gd name="T42" fmla="*/ 2147483647 w 1048"/>
              <a:gd name="T43" fmla="*/ 2147483647 h 2004"/>
              <a:gd name="T44" fmla="*/ 2147483647 w 1048"/>
              <a:gd name="T45" fmla="*/ 2147483647 h 2004"/>
              <a:gd name="T46" fmla="*/ 2147483647 w 1048"/>
              <a:gd name="T47" fmla="*/ 2147483647 h 2004"/>
              <a:gd name="T48" fmla="*/ 2147483647 w 1048"/>
              <a:gd name="T49" fmla="*/ 2147483647 h 2004"/>
              <a:gd name="T50" fmla="*/ 2147483647 w 1048"/>
              <a:gd name="T51" fmla="*/ 2147483647 h 2004"/>
              <a:gd name="T52" fmla="*/ 2147483647 w 1048"/>
              <a:gd name="T53" fmla="*/ 2147483647 h 2004"/>
              <a:gd name="T54" fmla="*/ 2147483647 w 1048"/>
              <a:gd name="T55" fmla="*/ 2147483647 h 2004"/>
              <a:gd name="T56" fmla="*/ 2147483647 w 1048"/>
              <a:gd name="T57" fmla="*/ 2147483647 h 2004"/>
              <a:gd name="T58" fmla="*/ 2147483647 w 1048"/>
              <a:gd name="T59" fmla="*/ 2147483647 h 2004"/>
              <a:gd name="T60" fmla="*/ 2147483647 w 1048"/>
              <a:gd name="T61" fmla="*/ 2147483647 h 2004"/>
              <a:gd name="T62" fmla="*/ 2147483647 w 1048"/>
              <a:gd name="T63" fmla="*/ 2147483647 h 2004"/>
              <a:gd name="T64" fmla="*/ 2147483647 w 1048"/>
              <a:gd name="T65" fmla="*/ 2147483647 h 2004"/>
              <a:gd name="T66" fmla="*/ 2147483647 w 1048"/>
              <a:gd name="T67" fmla="*/ 2147483647 h 2004"/>
              <a:gd name="T68" fmla="*/ 2147483647 w 1048"/>
              <a:gd name="T69" fmla="*/ 2147483647 h 2004"/>
              <a:gd name="T70" fmla="*/ 2147483647 w 1048"/>
              <a:gd name="T71" fmla="*/ 2147483647 h 2004"/>
              <a:gd name="T72" fmla="*/ 2147483647 w 1048"/>
              <a:gd name="T73" fmla="*/ 2147483647 h 2004"/>
              <a:gd name="T74" fmla="*/ 2147483647 w 1048"/>
              <a:gd name="T75" fmla="*/ 2147483647 h 2004"/>
              <a:gd name="T76" fmla="*/ 2147483647 w 1048"/>
              <a:gd name="T77" fmla="*/ 2147483647 h 2004"/>
              <a:gd name="T78" fmla="*/ 2147483647 w 1048"/>
              <a:gd name="T79" fmla="*/ 2147483647 h 2004"/>
              <a:gd name="T80" fmla="*/ 2147483647 w 1048"/>
              <a:gd name="T81" fmla="*/ 2147483647 h 2004"/>
              <a:gd name="T82" fmla="*/ 2147483647 w 1048"/>
              <a:gd name="T83" fmla="*/ 2147483647 h 2004"/>
              <a:gd name="T84" fmla="*/ 2147483647 w 1048"/>
              <a:gd name="T85" fmla="*/ 2147483647 h 2004"/>
              <a:gd name="T86" fmla="*/ 2147483647 w 1048"/>
              <a:gd name="T87" fmla="*/ 2147483647 h 2004"/>
              <a:gd name="T88" fmla="*/ 2147483647 w 1048"/>
              <a:gd name="T89" fmla="*/ 2147483647 h 2004"/>
              <a:gd name="T90" fmla="*/ 2147483647 w 1048"/>
              <a:gd name="T91" fmla="*/ 2147483647 h 2004"/>
              <a:gd name="T92" fmla="*/ 2147483647 w 1048"/>
              <a:gd name="T93" fmla="*/ 2147483647 h 2004"/>
              <a:gd name="T94" fmla="*/ 2147483647 w 1048"/>
              <a:gd name="T95" fmla="*/ 2147483647 h 2004"/>
              <a:gd name="T96" fmla="*/ 2147483647 w 1048"/>
              <a:gd name="T97" fmla="*/ 2147483647 h 2004"/>
              <a:gd name="T98" fmla="*/ 2147483647 w 1048"/>
              <a:gd name="T99" fmla="*/ 2147483647 h 2004"/>
              <a:gd name="T100" fmla="*/ 2147483647 w 1048"/>
              <a:gd name="T101" fmla="*/ 2147483647 h 2004"/>
              <a:gd name="T102" fmla="*/ 2147483647 w 1048"/>
              <a:gd name="T103" fmla="*/ 2147483647 h 2004"/>
              <a:gd name="T104" fmla="*/ 2147483647 w 1048"/>
              <a:gd name="T105" fmla="*/ 2147483647 h 2004"/>
              <a:gd name="T106" fmla="*/ 2147483647 w 1048"/>
              <a:gd name="T107" fmla="*/ 2147483647 h 2004"/>
              <a:gd name="T108" fmla="*/ 2147483647 w 1048"/>
              <a:gd name="T109" fmla="*/ 2147483647 h 2004"/>
              <a:gd name="T110" fmla="*/ 0 w 1048"/>
              <a:gd name="T111" fmla="*/ 2147483647 h 2004"/>
              <a:gd name="T112" fmla="*/ 2147483647 w 1048"/>
              <a:gd name="T113" fmla="*/ 2147483647 h 2004"/>
              <a:gd name="T114" fmla="*/ 2147483647 w 1048"/>
              <a:gd name="T115" fmla="*/ 2147483647 h 20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48"/>
              <a:gd name="T175" fmla="*/ 0 h 2004"/>
              <a:gd name="T176" fmla="*/ 1048 w 1048"/>
              <a:gd name="T177" fmla="*/ 2004 h 20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48" h="2004">
                <a:moveTo>
                  <a:pt x="1045" y="0"/>
                </a:moveTo>
                <a:lnTo>
                  <a:pt x="1019" y="19"/>
                </a:lnTo>
                <a:lnTo>
                  <a:pt x="1021" y="55"/>
                </a:lnTo>
                <a:lnTo>
                  <a:pt x="993" y="74"/>
                </a:lnTo>
                <a:lnTo>
                  <a:pt x="1012" y="84"/>
                </a:lnTo>
                <a:lnTo>
                  <a:pt x="1000" y="146"/>
                </a:lnTo>
                <a:lnTo>
                  <a:pt x="1029" y="125"/>
                </a:lnTo>
                <a:lnTo>
                  <a:pt x="1048" y="46"/>
                </a:lnTo>
                <a:lnTo>
                  <a:pt x="1045" y="0"/>
                </a:lnTo>
                <a:close/>
                <a:moveTo>
                  <a:pt x="290" y="421"/>
                </a:moveTo>
                <a:lnTo>
                  <a:pt x="272" y="437"/>
                </a:lnTo>
                <a:lnTo>
                  <a:pt x="253" y="406"/>
                </a:lnTo>
                <a:lnTo>
                  <a:pt x="290" y="421"/>
                </a:lnTo>
                <a:close/>
                <a:moveTo>
                  <a:pt x="433" y="287"/>
                </a:moveTo>
                <a:lnTo>
                  <a:pt x="322" y="328"/>
                </a:lnTo>
                <a:lnTo>
                  <a:pt x="309" y="411"/>
                </a:lnTo>
                <a:lnTo>
                  <a:pt x="397" y="363"/>
                </a:lnTo>
                <a:lnTo>
                  <a:pt x="433" y="287"/>
                </a:lnTo>
                <a:close/>
                <a:moveTo>
                  <a:pt x="748" y="306"/>
                </a:moveTo>
                <a:lnTo>
                  <a:pt x="750" y="287"/>
                </a:lnTo>
                <a:lnTo>
                  <a:pt x="764" y="292"/>
                </a:lnTo>
                <a:lnTo>
                  <a:pt x="767" y="304"/>
                </a:lnTo>
                <a:lnTo>
                  <a:pt x="748" y="306"/>
                </a:lnTo>
                <a:close/>
                <a:moveTo>
                  <a:pt x="822" y="289"/>
                </a:moveTo>
                <a:lnTo>
                  <a:pt x="790" y="272"/>
                </a:lnTo>
                <a:lnTo>
                  <a:pt x="781" y="242"/>
                </a:lnTo>
                <a:lnTo>
                  <a:pt x="760" y="272"/>
                </a:lnTo>
                <a:lnTo>
                  <a:pt x="817" y="304"/>
                </a:lnTo>
                <a:lnTo>
                  <a:pt x="822" y="289"/>
                </a:lnTo>
                <a:close/>
                <a:moveTo>
                  <a:pt x="374" y="437"/>
                </a:moveTo>
                <a:lnTo>
                  <a:pt x="319" y="481"/>
                </a:lnTo>
                <a:lnTo>
                  <a:pt x="350" y="547"/>
                </a:lnTo>
                <a:lnTo>
                  <a:pt x="391" y="564"/>
                </a:lnTo>
                <a:lnTo>
                  <a:pt x="374" y="437"/>
                </a:lnTo>
                <a:close/>
                <a:moveTo>
                  <a:pt x="286" y="709"/>
                </a:moveTo>
                <a:lnTo>
                  <a:pt x="319" y="727"/>
                </a:lnTo>
                <a:lnTo>
                  <a:pt x="357" y="721"/>
                </a:lnTo>
                <a:lnTo>
                  <a:pt x="317" y="654"/>
                </a:lnTo>
                <a:lnTo>
                  <a:pt x="312" y="705"/>
                </a:lnTo>
                <a:lnTo>
                  <a:pt x="286" y="709"/>
                </a:lnTo>
                <a:close/>
                <a:moveTo>
                  <a:pt x="338" y="771"/>
                </a:moveTo>
                <a:lnTo>
                  <a:pt x="326" y="795"/>
                </a:lnTo>
                <a:lnTo>
                  <a:pt x="290" y="819"/>
                </a:lnTo>
                <a:lnTo>
                  <a:pt x="314" y="784"/>
                </a:lnTo>
                <a:lnTo>
                  <a:pt x="338" y="771"/>
                </a:lnTo>
                <a:close/>
                <a:moveTo>
                  <a:pt x="278" y="798"/>
                </a:moveTo>
                <a:lnTo>
                  <a:pt x="229" y="819"/>
                </a:lnTo>
                <a:lnTo>
                  <a:pt x="278" y="851"/>
                </a:lnTo>
                <a:lnTo>
                  <a:pt x="278" y="798"/>
                </a:lnTo>
                <a:close/>
                <a:moveTo>
                  <a:pt x="381" y="874"/>
                </a:moveTo>
                <a:lnTo>
                  <a:pt x="365" y="913"/>
                </a:lnTo>
                <a:lnTo>
                  <a:pt x="350" y="918"/>
                </a:lnTo>
                <a:lnTo>
                  <a:pt x="359" y="869"/>
                </a:lnTo>
                <a:lnTo>
                  <a:pt x="381" y="874"/>
                </a:lnTo>
                <a:close/>
                <a:moveTo>
                  <a:pt x="388" y="1152"/>
                </a:moveTo>
                <a:lnTo>
                  <a:pt x="328" y="1199"/>
                </a:lnTo>
                <a:lnTo>
                  <a:pt x="383" y="1197"/>
                </a:lnTo>
                <a:lnTo>
                  <a:pt x="388" y="1152"/>
                </a:lnTo>
                <a:close/>
                <a:moveTo>
                  <a:pt x="419" y="1980"/>
                </a:moveTo>
                <a:lnTo>
                  <a:pt x="545" y="1975"/>
                </a:lnTo>
                <a:lnTo>
                  <a:pt x="584" y="1954"/>
                </a:lnTo>
                <a:lnTo>
                  <a:pt x="628" y="1984"/>
                </a:lnTo>
                <a:lnTo>
                  <a:pt x="817" y="2004"/>
                </a:lnTo>
                <a:lnTo>
                  <a:pt x="921" y="1970"/>
                </a:lnTo>
                <a:lnTo>
                  <a:pt x="943" y="1930"/>
                </a:lnTo>
                <a:lnTo>
                  <a:pt x="860" y="1908"/>
                </a:lnTo>
                <a:lnTo>
                  <a:pt x="860" y="1889"/>
                </a:lnTo>
                <a:lnTo>
                  <a:pt x="878" y="1867"/>
                </a:lnTo>
                <a:lnTo>
                  <a:pt x="895" y="1829"/>
                </a:lnTo>
                <a:lnTo>
                  <a:pt x="931" y="1834"/>
                </a:lnTo>
                <a:lnTo>
                  <a:pt x="955" y="1799"/>
                </a:lnTo>
                <a:lnTo>
                  <a:pt x="1007" y="1755"/>
                </a:lnTo>
                <a:lnTo>
                  <a:pt x="1026" y="1655"/>
                </a:lnTo>
                <a:lnTo>
                  <a:pt x="1010" y="1624"/>
                </a:lnTo>
                <a:lnTo>
                  <a:pt x="971" y="1591"/>
                </a:lnTo>
                <a:lnTo>
                  <a:pt x="897" y="1588"/>
                </a:lnTo>
                <a:lnTo>
                  <a:pt x="869" y="1614"/>
                </a:lnTo>
                <a:lnTo>
                  <a:pt x="831" y="1586"/>
                </a:lnTo>
                <a:lnTo>
                  <a:pt x="893" y="1519"/>
                </a:lnTo>
                <a:lnTo>
                  <a:pt x="874" y="1478"/>
                </a:lnTo>
                <a:lnTo>
                  <a:pt x="826" y="1405"/>
                </a:lnTo>
                <a:lnTo>
                  <a:pt x="883" y="1438"/>
                </a:lnTo>
                <a:lnTo>
                  <a:pt x="885" y="1404"/>
                </a:lnTo>
                <a:lnTo>
                  <a:pt x="859" y="1356"/>
                </a:lnTo>
                <a:lnTo>
                  <a:pt x="859" y="1323"/>
                </a:lnTo>
                <a:lnTo>
                  <a:pt x="829" y="1239"/>
                </a:lnTo>
                <a:lnTo>
                  <a:pt x="783" y="1201"/>
                </a:lnTo>
                <a:lnTo>
                  <a:pt x="755" y="1111"/>
                </a:lnTo>
                <a:lnTo>
                  <a:pt x="766" y="1008"/>
                </a:lnTo>
                <a:lnTo>
                  <a:pt x="679" y="886"/>
                </a:lnTo>
                <a:lnTo>
                  <a:pt x="631" y="884"/>
                </a:lnTo>
                <a:lnTo>
                  <a:pt x="605" y="857"/>
                </a:lnTo>
                <a:lnTo>
                  <a:pt x="690" y="839"/>
                </a:lnTo>
                <a:lnTo>
                  <a:pt x="667" y="789"/>
                </a:lnTo>
                <a:lnTo>
                  <a:pt x="757" y="726"/>
                </a:lnTo>
                <a:lnTo>
                  <a:pt x="793" y="657"/>
                </a:lnTo>
                <a:lnTo>
                  <a:pt x="829" y="633"/>
                </a:lnTo>
                <a:lnTo>
                  <a:pt x="838" y="595"/>
                </a:lnTo>
                <a:lnTo>
                  <a:pt x="803" y="566"/>
                </a:lnTo>
                <a:lnTo>
                  <a:pt x="679" y="530"/>
                </a:lnTo>
                <a:lnTo>
                  <a:pt x="605" y="540"/>
                </a:lnTo>
                <a:lnTo>
                  <a:pt x="597" y="518"/>
                </a:lnTo>
                <a:lnTo>
                  <a:pt x="640" y="492"/>
                </a:lnTo>
                <a:lnTo>
                  <a:pt x="628" y="461"/>
                </a:lnTo>
                <a:lnTo>
                  <a:pt x="688" y="438"/>
                </a:lnTo>
                <a:lnTo>
                  <a:pt x="759" y="358"/>
                </a:lnTo>
                <a:lnTo>
                  <a:pt x="628" y="335"/>
                </a:lnTo>
                <a:lnTo>
                  <a:pt x="593" y="313"/>
                </a:lnTo>
                <a:lnTo>
                  <a:pt x="505" y="371"/>
                </a:lnTo>
                <a:lnTo>
                  <a:pt x="497" y="418"/>
                </a:lnTo>
                <a:lnTo>
                  <a:pt x="441" y="435"/>
                </a:lnTo>
                <a:lnTo>
                  <a:pt x="438" y="487"/>
                </a:lnTo>
                <a:lnTo>
                  <a:pt x="419" y="485"/>
                </a:lnTo>
                <a:lnTo>
                  <a:pt x="409" y="512"/>
                </a:lnTo>
                <a:lnTo>
                  <a:pt x="443" y="526"/>
                </a:lnTo>
                <a:lnTo>
                  <a:pt x="414" y="567"/>
                </a:lnTo>
                <a:lnTo>
                  <a:pt x="367" y="629"/>
                </a:lnTo>
                <a:lnTo>
                  <a:pt x="336" y="638"/>
                </a:lnTo>
                <a:lnTo>
                  <a:pt x="348" y="655"/>
                </a:lnTo>
                <a:lnTo>
                  <a:pt x="360" y="698"/>
                </a:lnTo>
                <a:lnTo>
                  <a:pt x="417" y="686"/>
                </a:lnTo>
                <a:lnTo>
                  <a:pt x="338" y="812"/>
                </a:lnTo>
                <a:lnTo>
                  <a:pt x="343" y="838"/>
                </a:lnTo>
                <a:lnTo>
                  <a:pt x="290" y="917"/>
                </a:lnTo>
                <a:lnTo>
                  <a:pt x="321" y="913"/>
                </a:lnTo>
                <a:lnTo>
                  <a:pt x="376" y="801"/>
                </a:lnTo>
                <a:lnTo>
                  <a:pt x="412" y="769"/>
                </a:lnTo>
                <a:lnTo>
                  <a:pt x="381" y="824"/>
                </a:lnTo>
                <a:lnTo>
                  <a:pt x="434" y="826"/>
                </a:lnTo>
                <a:lnTo>
                  <a:pt x="409" y="881"/>
                </a:lnTo>
                <a:lnTo>
                  <a:pt x="421" y="920"/>
                </a:lnTo>
                <a:lnTo>
                  <a:pt x="348" y="1013"/>
                </a:lnTo>
                <a:lnTo>
                  <a:pt x="333" y="1013"/>
                </a:lnTo>
                <a:lnTo>
                  <a:pt x="333" y="1073"/>
                </a:lnTo>
                <a:lnTo>
                  <a:pt x="367" y="1056"/>
                </a:lnTo>
                <a:lnTo>
                  <a:pt x="405" y="1091"/>
                </a:lnTo>
                <a:lnTo>
                  <a:pt x="424" y="1070"/>
                </a:lnTo>
                <a:lnTo>
                  <a:pt x="462" y="1084"/>
                </a:lnTo>
                <a:lnTo>
                  <a:pt x="521" y="1070"/>
                </a:lnTo>
                <a:lnTo>
                  <a:pt x="565" y="1084"/>
                </a:lnTo>
                <a:lnTo>
                  <a:pt x="488" y="1144"/>
                </a:lnTo>
                <a:lnTo>
                  <a:pt x="502" y="1249"/>
                </a:lnTo>
                <a:lnTo>
                  <a:pt x="559" y="1237"/>
                </a:lnTo>
                <a:lnTo>
                  <a:pt x="545" y="1285"/>
                </a:lnTo>
                <a:lnTo>
                  <a:pt x="498" y="1374"/>
                </a:lnTo>
                <a:lnTo>
                  <a:pt x="490" y="1409"/>
                </a:lnTo>
                <a:lnTo>
                  <a:pt x="395" y="1380"/>
                </a:lnTo>
                <a:lnTo>
                  <a:pt x="274" y="1455"/>
                </a:lnTo>
                <a:lnTo>
                  <a:pt x="341" y="1450"/>
                </a:lnTo>
                <a:lnTo>
                  <a:pt x="329" y="1514"/>
                </a:lnTo>
                <a:lnTo>
                  <a:pt x="305" y="1579"/>
                </a:lnTo>
                <a:lnTo>
                  <a:pt x="226" y="1607"/>
                </a:lnTo>
                <a:lnTo>
                  <a:pt x="148" y="1624"/>
                </a:lnTo>
                <a:lnTo>
                  <a:pt x="160" y="1688"/>
                </a:lnTo>
                <a:lnTo>
                  <a:pt x="240" y="1670"/>
                </a:lnTo>
                <a:lnTo>
                  <a:pt x="265" y="1725"/>
                </a:lnTo>
                <a:lnTo>
                  <a:pt x="307" y="1715"/>
                </a:lnTo>
                <a:lnTo>
                  <a:pt x="360" y="1789"/>
                </a:lnTo>
                <a:lnTo>
                  <a:pt x="426" y="1755"/>
                </a:lnTo>
                <a:lnTo>
                  <a:pt x="467" y="1737"/>
                </a:lnTo>
                <a:lnTo>
                  <a:pt x="403" y="1803"/>
                </a:lnTo>
                <a:lnTo>
                  <a:pt x="353" y="1824"/>
                </a:lnTo>
                <a:lnTo>
                  <a:pt x="283" y="1805"/>
                </a:lnTo>
                <a:lnTo>
                  <a:pt x="248" y="1803"/>
                </a:lnTo>
                <a:lnTo>
                  <a:pt x="179" y="1861"/>
                </a:lnTo>
                <a:lnTo>
                  <a:pt x="57" y="1939"/>
                </a:lnTo>
                <a:lnTo>
                  <a:pt x="14" y="1954"/>
                </a:lnTo>
                <a:lnTo>
                  <a:pt x="0" y="1977"/>
                </a:lnTo>
                <a:lnTo>
                  <a:pt x="19" y="1971"/>
                </a:lnTo>
                <a:lnTo>
                  <a:pt x="55" y="1997"/>
                </a:lnTo>
                <a:lnTo>
                  <a:pt x="141" y="1949"/>
                </a:lnTo>
                <a:lnTo>
                  <a:pt x="240" y="1996"/>
                </a:lnTo>
                <a:lnTo>
                  <a:pt x="276" y="1996"/>
                </a:lnTo>
                <a:lnTo>
                  <a:pt x="302" y="1930"/>
                </a:lnTo>
                <a:lnTo>
                  <a:pt x="391" y="1928"/>
                </a:lnTo>
                <a:lnTo>
                  <a:pt x="419" y="1980"/>
                </a:lnTo>
                <a:close/>
              </a:path>
            </a:pathLst>
          </a:custGeom>
          <a:solidFill>
            <a:schemeClr val="tx2">
              <a:lumMod val="60000"/>
              <a:lumOff val="40000"/>
            </a:schemeClr>
          </a:solidFill>
          <a:ln w="9525">
            <a:solidFill>
              <a:schemeClr val="bg1">
                <a:lumMod val="75000"/>
              </a:schemeClr>
            </a:solidFill>
            <a:miter lim="800000"/>
            <a:headEnd/>
            <a:tailEnd/>
          </a:ln>
        </p:spPr>
        <p:txBody>
          <a:bodyPr wrap="none" lIns="91411" tIns="45706" rIns="91411" bIns="45706" anchor="b"/>
          <a:lstStyle/>
          <a:p>
            <a:pPr defTabSz="457059" eaLnBrk="1" fontAlgn="auto" hangingPunct="1">
              <a:spcBef>
                <a:spcPts val="0"/>
              </a:spcBef>
              <a:spcAft>
                <a:spcPts val="0"/>
              </a:spcAft>
              <a:defRPr/>
            </a:pPr>
            <a:endParaRPr lang="en-GB"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pitchFamily="-65" charset="-128"/>
              <a:cs typeface="Calibri" pitchFamily="34" charset="0"/>
            </a:endParaRPr>
          </a:p>
        </p:txBody>
      </p:sp>
      <p:sp>
        <p:nvSpPr>
          <p:cNvPr id="24" name="Freeform 58"/>
          <p:cNvSpPr>
            <a:spLocks noChangeAspect="1" noEditPoints="1"/>
          </p:cNvSpPr>
          <p:nvPr/>
        </p:nvSpPr>
        <p:spPr bwMode="auto">
          <a:xfrm>
            <a:off x="2559052" y="3566318"/>
            <a:ext cx="381000" cy="349250"/>
          </a:xfrm>
          <a:custGeom>
            <a:avLst/>
            <a:gdLst>
              <a:gd name="T0" fmla="*/ 2147483647 w 490"/>
              <a:gd name="T1" fmla="*/ 2147483647 h 530"/>
              <a:gd name="T2" fmla="*/ 2147483647 w 490"/>
              <a:gd name="T3" fmla="*/ 2147483647 h 530"/>
              <a:gd name="T4" fmla="*/ 2147483647 w 490"/>
              <a:gd name="T5" fmla="*/ 2147483647 h 530"/>
              <a:gd name="T6" fmla="*/ 2147483647 w 490"/>
              <a:gd name="T7" fmla="*/ 2147483647 h 530"/>
              <a:gd name="T8" fmla="*/ 2147483647 w 490"/>
              <a:gd name="T9" fmla="*/ 2147483647 h 530"/>
              <a:gd name="T10" fmla="*/ 2147483647 w 490"/>
              <a:gd name="T11" fmla="*/ 2147483647 h 530"/>
              <a:gd name="T12" fmla="*/ 2147483647 w 490"/>
              <a:gd name="T13" fmla="*/ 2147483647 h 530"/>
              <a:gd name="T14" fmla="*/ 2147483647 w 490"/>
              <a:gd name="T15" fmla="*/ 2147483647 h 530"/>
              <a:gd name="T16" fmla="*/ 2147483647 w 490"/>
              <a:gd name="T17" fmla="*/ 2147483647 h 530"/>
              <a:gd name="T18" fmla="*/ 2147483647 w 490"/>
              <a:gd name="T19" fmla="*/ 2147483647 h 530"/>
              <a:gd name="T20" fmla="*/ 2147483647 w 490"/>
              <a:gd name="T21" fmla="*/ 2147483647 h 530"/>
              <a:gd name="T22" fmla="*/ 2147483647 w 490"/>
              <a:gd name="T23" fmla="*/ 2147483647 h 530"/>
              <a:gd name="T24" fmla="*/ 2147483647 w 490"/>
              <a:gd name="T25" fmla="*/ 2147483647 h 530"/>
              <a:gd name="T26" fmla="*/ 2147483647 w 490"/>
              <a:gd name="T27" fmla="*/ 2147483647 h 530"/>
              <a:gd name="T28" fmla="*/ 2147483647 w 490"/>
              <a:gd name="T29" fmla="*/ 2147483647 h 530"/>
              <a:gd name="T30" fmla="*/ 2147483647 w 490"/>
              <a:gd name="T31" fmla="*/ 2147483647 h 530"/>
              <a:gd name="T32" fmla="*/ 2147483647 w 490"/>
              <a:gd name="T33" fmla="*/ 2147483647 h 530"/>
              <a:gd name="T34" fmla="*/ 2147483647 w 490"/>
              <a:gd name="T35" fmla="*/ 2147483647 h 530"/>
              <a:gd name="T36" fmla="*/ 2147483647 w 490"/>
              <a:gd name="T37" fmla="*/ 2147483647 h 530"/>
              <a:gd name="T38" fmla="*/ 2147483647 w 490"/>
              <a:gd name="T39" fmla="*/ 2147483647 h 530"/>
              <a:gd name="T40" fmla="*/ 2147483647 w 490"/>
              <a:gd name="T41" fmla="*/ 2147483647 h 530"/>
              <a:gd name="T42" fmla="*/ 2147483647 w 490"/>
              <a:gd name="T43" fmla="*/ 2147483647 h 530"/>
              <a:gd name="T44" fmla="*/ 2147483647 w 490"/>
              <a:gd name="T45" fmla="*/ 2147483647 h 530"/>
              <a:gd name="T46" fmla="*/ 2147483647 w 490"/>
              <a:gd name="T47" fmla="*/ 2147483647 h 530"/>
              <a:gd name="T48" fmla="*/ 2147483647 w 490"/>
              <a:gd name="T49" fmla="*/ 2147483647 h 530"/>
              <a:gd name="T50" fmla="*/ 2147483647 w 490"/>
              <a:gd name="T51" fmla="*/ 2147483647 h 530"/>
              <a:gd name="T52" fmla="*/ 2147483647 w 490"/>
              <a:gd name="T53" fmla="*/ 2147483647 h 530"/>
              <a:gd name="T54" fmla="*/ 2147483647 w 490"/>
              <a:gd name="T55" fmla="*/ 2147483647 h 530"/>
              <a:gd name="T56" fmla="*/ 2147483647 w 490"/>
              <a:gd name="T57" fmla="*/ 2147483647 h 530"/>
              <a:gd name="T58" fmla="*/ 2147483647 w 490"/>
              <a:gd name="T59" fmla="*/ 2147483647 h 530"/>
              <a:gd name="T60" fmla="*/ 2147483647 w 490"/>
              <a:gd name="T61" fmla="*/ 2147483647 h 530"/>
              <a:gd name="T62" fmla="*/ 2147483647 w 490"/>
              <a:gd name="T63" fmla="*/ 2147483647 h 530"/>
              <a:gd name="T64" fmla="*/ 2147483647 w 490"/>
              <a:gd name="T65" fmla="*/ 2147483647 h 530"/>
              <a:gd name="T66" fmla="*/ 2147483647 w 490"/>
              <a:gd name="T67" fmla="*/ 2147483647 h 530"/>
              <a:gd name="T68" fmla="*/ 2147483647 w 490"/>
              <a:gd name="T69" fmla="*/ 2147483647 h 530"/>
              <a:gd name="T70" fmla="*/ 2147483647 w 490"/>
              <a:gd name="T71" fmla="*/ 2147483647 h 530"/>
              <a:gd name="T72" fmla="*/ 2147483647 w 490"/>
              <a:gd name="T73" fmla="*/ 2147483647 h 530"/>
              <a:gd name="T74" fmla="*/ 0 w 490"/>
              <a:gd name="T75" fmla="*/ 2147483647 h 530"/>
              <a:gd name="T76" fmla="*/ 2147483647 w 490"/>
              <a:gd name="T77" fmla="*/ 2147483647 h 530"/>
              <a:gd name="T78" fmla="*/ 2147483647 w 490"/>
              <a:gd name="T79" fmla="*/ 2147483647 h 530"/>
              <a:gd name="T80" fmla="*/ 2147483647 w 490"/>
              <a:gd name="T81" fmla="*/ 2147483647 h 530"/>
              <a:gd name="T82" fmla="*/ 2147483647 w 490"/>
              <a:gd name="T83" fmla="*/ 2147483647 h 530"/>
              <a:gd name="T84" fmla="*/ 2147483647 w 490"/>
              <a:gd name="T85" fmla="*/ 2147483647 h 530"/>
              <a:gd name="T86" fmla="*/ 2147483647 w 490"/>
              <a:gd name="T87" fmla="*/ 2147483647 h 530"/>
              <a:gd name="T88" fmla="*/ 2147483647 w 490"/>
              <a:gd name="T89" fmla="*/ 2147483647 h 530"/>
              <a:gd name="T90" fmla="*/ 2147483647 w 490"/>
              <a:gd name="T91" fmla="*/ 2147483647 h 530"/>
              <a:gd name="T92" fmla="*/ 2147483647 w 490"/>
              <a:gd name="T93" fmla="*/ 2147483647 h 530"/>
              <a:gd name="T94" fmla="*/ 2147483647 w 490"/>
              <a:gd name="T95" fmla="*/ 2147483647 h 5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0"/>
              <a:gd name="T145" fmla="*/ 0 h 530"/>
              <a:gd name="T146" fmla="*/ 490 w 490"/>
              <a:gd name="T147" fmla="*/ 530 h 5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0" h="530">
                <a:moveTo>
                  <a:pt x="35" y="396"/>
                </a:moveTo>
                <a:lnTo>
                  <a:pt x="81" y="389"/>
                </a:lnTo>
                <a:lnTo>
                  <a:pt x="119" y="372"/>
                </a:lnTo>
                <a:lnTo>
                  <a:pt x="147" y="370"/>
                </a:lnTo>
                <a:lnTo>
                  <a:pt x="183" y="374"/>
                </a:lnTo>
                <a:lnTo>
                  <a:pt x="204" y="405"/>
                </a:lnTo>
                <a:lnTo>
                  <a:pt x="221" y="418"/>
                </a:lnTo>
                <a:lnTo>
                  <a:pt x="244" y="422"/>
                </a:lnTo>
                <a:lnTo>
                  <a:pt x="259" y="437"/>
                </a:lnTo>
                <a:lnTo>
                  <a:pt x="252" y="486"/>
                </a:lnTo>
                <a:lnTo>
                  <a:pt x="252" y="511"/>
                </a:lnTo>
                <a:lnTo>
                  <a:pt x="269" y="527"/>
                </a:lnTo>
                <a:lnTo>
                  <a:pt x="295" y="530"/>
                </a:lnTo>
                <a:lnTo>
                  <a:pt x="292" y="475"/>
                </a:lnTo>
                <a:lnTo>
                  <a:pt x="311" y="443"/>
                </a:lnTo>
                <a:lnTo>
                  <a:pt x="323" y="372"/>
                </a:lnTo>
                <a:lnTo>
                  <a:pt x="319" y="315"/>
                </a:lnTo>
                <a:lnTo>
                  <a:pt x="323" y="295"/>
                </a:lnTo>
                <a:lnTo>
                  <a:pt x="347" y="298"/>
                </a:lnTo>
                <a:lnTo>
                  <a:pt x="373" y="314"/>
                </a:lnTo>
                <a:lnTo>
                  <a:pt x="392" y="312"/>
                </a:lnTo>
                <a:lnTo>
                  <a:pt x="413" y="264"/>
                </a:lnTo>
                <a:lnTo>
                  <a:pt x="456" y="231"/>
                </a:lnTo>
                <a:lnTo>
                  <a:pt x="461" y="205"/>
                </a:lnTo>
                <a:lnTo>
                  <a:pt x="423" y="183"/>
                </a:lnTo>
                <a:lnTo>
                  <a:pt x="419" y="160"/>
                </a:lnTo>
                <a:lnTo>
                  <a:pt x="456" y="141"/>
                </a:lnTo>
                <a:lnTo>
                  <a:pt x="490" y="42"/>
                </a:lnTo>
                <a:lnTo>
                  <a:pt x="464" y="11"/>
                </a:lnTo>
                <a:lnTo>
                  <a:pt x="445" y="2"/>
                </a:lnTo>
                <a:lnTo>
                  <a:pt x="419" y="2"/>
                </a:lnTo>
                <a:lnTo>
                  <a:pt x="394" y="9"/>
                </a:lnTo>
                <a:lnTo>
                  <a:pt x="368" y="0"/>
                </a:lnTo>
                <a:lnTo>
                  <a:pt x="344" y="2"/>
                </a:lnTo>
                <a:lnTo>
                  <a:pt x="297" y="24"/>
                </a:lnTo>
                <a:lnTo>
                  <a:pt x="281" y="50"/>
                </a:lnTo>
                <a:lnTo>
                  <a:pt x="280" y="88"/>
                </a:lnTo>
                <a:lnTo>
                  <a:pt x="281" y="95"/>
                </a:lnTo>
                <a:lnTo>
                  <a:pt x="295" y="97"/>
                </a:lnTo>
                <a:lnTo>
                  <a:pt x="290" y="128"/>
                </a:lnTo>
                <a:lnTo>
                  <a:pt x="283" y="154"/>
                </a:lnTo>
                <a:lnTo>
                  <a:pt x="259" y="166"/>
                </a:lnTo>
                <a:lnTo>
                  <a:pt x="268" y="190"/>
                </a:lnTo>
                <a:lnTo>
                  <a:pt x="269" y="209"/>
                </a:lnTo>
                <a:lnTo>
                  <a:pt x="252" y="212"/>
                </a:lnTo>
                <a:lnTo>
                  <a:pt x="230" y="198"/>
                </a:lnTo>
                <a:lnTo>
                  <a:pt x="221" y="176"/>
                </a:lnTo>
                <a:lnTo>
                  <a:pt x="221" y="150"/>
                </a:lnTo>
                <a:lnTo>
                  <a:pt x="230" y="129"/>
                </a:lnTo>
                <a:lnTo>
                  <a:pt x="249" y="126"/>
                </a:lnTo>
                <a:lnTo>
                  <a:pt x="250" y="116"/>
                </a:lnTo>
                <a:lnTo>
                  <a:pt x="238" y="102"/>
                </a:lnTo>
                <a:lnTo>
                  <a:pt x="233" y="83"/>
                </a:lnTo>
                <a:lnTo>
                  <a:pt x="212" y="88"/>
                </a:lnTo>
                <a:lnTo>
                  <a:pt x="194" y="123"/>
                </a:lnTo>
                <a:lnTo>
                  <a:pt x="164" y="205"/>
                </a:lnTo>
                <a:lnTo>
                  <a:pt x="107" y="257"/>
                </a:lnTo>
                <a:lnTo>
                  <a:pt x="100" y="289"/>
                </a:lnTo>
                <a:lnTo>
                  <a:pt x="111" y="303"/>
                </a:lnTo>
                <a:lnTo>
                  <a:pt x="149" y="319"/>
                </a:lnTo>
                <a:lnTo>
                  <a:pt x="178" y="310"/>
                </a:lnTo>
                <a:lnTo>
                  <a:pt x="187" y="320"/>
                </a:lnTo>
                <a:lnTo>
                  <a:pt x="171" y="327"/>
                </a:lnTo>
                <a:lnTo>
                  <a:pt x="130" y="331"/>
                </a:lnTo>
                <a:lnTo>
                  <a:pt x="106" y="339"/>
                </a:lnTo>
                <a:lnTo>
                  <a:pt x="56" y="343"/>
                </a:lnTo>
                <a:lnTo>
                  <a:pt x="45" y="360"/>
                </a:lnTo>
                <a:lnTo>
                  <a:pt x="57" y="367"/>
                </a:lnTo>
                <a:lnTo>
                  <a:pt x="80" y="367"/>
                </a:lnTo>
                <a:lnTo>
                  <a:pt x="95" y="372"/>
                </a:lnTo>
                <a:lnTo>
                  <a:pt x="87" y="379"/>
                </a:lnTo>
                <a:lnTo>
                  <a:pt x="68" y="377"/>
                </a:lnTo>
                <a:lnTo>
                  <a:pt x="43" y="384"/>
                </a:lnTo>
                <a:lnTo>
                  <a:pt x="23" y="365"/>
                </a:lnTo>
                <a:lnTo>
                  <a:pt x="6" y="363"/>
                </a:lnTo>
                <a:lnTo>
                  <a:pt x="0" y="367"/>
                </a:lnTo>
                <a:lnTo>
                  <a:pt x="35" y="396"/>
                </a:lnTo>
                <a:close/>
                <a:moveTo>
                  <a:pt x="242" y="33"/>
                </a:moveTo>
                <a:lnTo>
                  <a:pt x="247" y="12"/>
                </a:lnTo>
                <a:lnTo>
                  <a:pt x="211" y="54"/>
                </a:lnTo>
                <a:lnTo>
                  <a:pt x="202" y="71"/>
                </a:lnTo>
                <a:lnTo>
                  <a:pt x="242" y="33"/>
                </a:lnTo>
                <a:close/>
                <a:moveTo>
                  <a:pt x="111" y="319"/>
                </a:moveTo>
                <a:lnTo>
                  <a:pt x="75" y="288"/>
                </a:lnTo>
                <a:lnTo>
                  <a:pt x="92" y="289"/>
                </a:lnTo>
                <a:lnTo>
                  <a:pt x="109" y="312"/>
                </a:lnTo>
                <a:lnTo>
                  <a:pt x="111" y="319"/>
                </a:lnTo>
                <a:close/>
                <a:moveTo>
                  <a:pt x="49" y="305"/>
                </a:moveTo>
                <a:lnTo>
                  <a:pt x="61" y="300"/>
                </a:lnTo>
                <a:lnTo>
                  <a:pt x="80" y="314"/>
                </a:lnTo>
                <a:lnTo>
                  <a:pt x="81" y="320"/>
                </a:lnTo>
                <a:lnTo>
                  <a:pt x="49" y="305"/>
                </a:lnTo>
                <a:close/>
                <a:moveTo>
                  <a:pt x="23" y="332"/>
                </a:moveTo>
                <a:lnTo>
                  <a:pt x="16" y="353"/>
                </a:lnTo>
                <a:lnTo>
                  <a:pt x="33" y="339"/>
                </a:lnTo>
                <a:lnTo>
                  <a:pt x="23" y="332"/>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25" name="Freeform 52" descr="Wide downward diagonal"/>
          <p:cNvSpPr>
            <a:spLocks noChangeAspect="1"/>
          </p:cNvSpPr>
          <p:nvPr/>
        </p:nvSpPr>
        <p:spPr bwMode="auto">
          <a:xfrm>
            <a:off x="1266827" y="3080543"/>
            <a:ext cx="490538" cy="447675"/>
          </a:xfrm>
          <a:custGeom>
            <a:avLst/>
            <a:gdLst>
              <a:gd name="T0" fmla="*/ 2147483647 w 624"/>
              <a:gd name="T1" fmla="*/ 2147483647 h 675"/>
              <a:gd name="T2" fmla="*/ 2147483647 w 624"/>
              <a:gd name="T3" fmla="*/ 2147483647 h 675"/>
              <a:gd name="T4" fmla="*/ 2147483647 w 624"/>
              <a:gd name="T5" fmla="*/ 2147483647 h 675"/>
              <a:gd name="T6" fmla="*/ 2147483647 w 624"/>
              <a:gd name="T7" fmla="*/ 2147483647 h 675"/>
              <a:gd name="T8" fmla="*/ 2147483647 w 624"/>
              <a:gd name="T9" fmla="*/ 2147483647 h 675"/>
              <a:gd name="T10" fmla="*/ 2147483647 w 624"/>
              <a:gd name="T11" fmla="*/ 2147483647 h 675"/>
              <a:gd name="T12" fmla="*/ 2147483647 w 624"/>
              <a:gd name="T13" fmla="*/ 2147483647 h 675"/>
              <a:gd name="T14" fmla="*/ 2147483647 w 624"/>
              <a:gd name="T15" fmla="*/ 2147483647 h 675"/>
              <a:gd name="T16" fmla="*/ 2147483647 w 624"/>
              <a:gd name="T17" fmla="*/ 2147483647 h 675"/>
              <a:gd name="T18" fmla="*/ 2147483647 w 624"/>
              <a:gd name="T19" fmla="*/ 2147483647 h 675"/>
              <a:gd name="T20" fmla="*/ 2147483647 w 624"/>
              <a:gd name="T21" fmla="*/ 2147483647 h 675"/>
              <a:gd name="T22" fmla="*/ 2147483647 w 624"/>
              <a:gd name="T23" fmla="*/ 2147483647 h 675"/>
              <a:gd name="T24" fmla="*/ 2147483647 w 624"/>
              <a:gd name="T25" fmla="*/ 2147483647 h 675"/>
              <a:gd name="T26" fmla="*/ 2147483647 w 624"/>
              <a:gd name="T27" fmla="*/ 2147483647 h 675"/>
              <a:gd name="T28" fmla="*/ 2147483647 w 624"/>
              <a:gd name="T29" fmla="*/ 2147483647 h 675"/>
              <a:gd name="T30" fmla="*/ 2147483647 w 624"/>
              <a:gd name="T31" fmla="*/ 2147483647 h 675"/>
              <a:gd name="T32" fmla="*/ 2147483647 w 624"/>
              <a:gd name="T33" fmla="*/ 2147483647 h 675"/>
              <a:gd name="T34" fmla="*/ 2147483647 w 624"/>
              <a:gd name="T35" fmla="*/ 2147483647 h 675"/>
              <a:gd name="T36" fmla="*/ 2147483647 w 624"/>
              <a:gd name="T37" fmla="*/ 2147483647 h 675"/>
              <a:gd name="T38" fmla="*/ 2147483647 w 624"/>
              <a:gd name="T39" fmla="*/ 2147483647 h 675"/>
              <a:gd name="T40" fmla="*/ 2147483647 w 624"/>
              <a:gd name="T41" fmla="*/ 2147483647 h 675"/>
              <a:gd name="T42" fmla="*/ 2147483647 w 624"/>
              <a:gd name="T43" fmla="*/ 2147483647 h 675"/>
              <a:gd name="T44" fmla="*/ 2147483647 w 624"/>
              <a:gd name="T45" fmla="*/ 2147483647 h 675"/>
              <a:gd name="T46" fmla="*/ 2147483647 w 624"/>
              <a:gd name="T47" fmla="*/ 2147483647 h 675"/>
              <a:gd name="T48" fmla="*/ 2147483647 w 624"/>
              <a:gd name="T49" fmla="*/ 2147483647 h 675"/>
              <a:gd name="T50" fmla="*/ 2147483647 w 624"/>
              <a:gd name="T51" fmla="*/ 2147483647 h 675"/>
              <a:gd name="T52" fmla="*/ 2147483647 w 624"/>
              <a:gd name="T53" fmla="*/ 2147483647 h 675"/>
              <a:gd name="T54" fmla="*/ 2147483647 w 624"/>
              <a:gd name="T55" fmla="*/ 2147483647 h 675"/>
              <a:gd name="T56" fmla="*/ 2147483647 w 624"/>
              <a:gd name="T57" fmla="*/ 2147483647 h 675"/>
              <a:gd name="T58" fmla="*/ 2147483647 w 624"/>
              <a:gd name="T59" fmla="*/ 2147483647 h 675"/>
              <a:gd name="T60" fmla="*/ 2147483647 w 624"/>
              <a:gd name="T61" fmla="*/ 2147483647 h 675"/>
              <a:gd name="T62" fmla="*/ 2147483647 w 624"/>
              <a:gd name="T63" fmla="*/ 2147483647 h 675"/>
              <a:gd name="T64" fmla="*/ 2147483647 w 624"/>
              <a:gd name="T65" fmla="*/ 2147483647 h 675"/>
              <a:gd name="T66" fmla="*/ 2147483647 w 624"/>
              <a:gd name="T67" fmla="*/ 2147483647 h 675"/>
              <a:gd name="T68" fmla="*/ 2147483647 w 624"/>
              <a:gd name="T69" fmla="*/ 2147483647 h 675"/>
              <a:gd name="T70" fmla="*/ 2147483647 w 624"/>
              <a:gd name="T71" fmla="*/ 2147483647 h 675"/>
              <a:gd name="T72" fmla="*/ 2147483647 w 624"/>
              <a:gd name="T73" fmla="*/ 2147483647 h 675"/>
              <a:gd name="T74" fmla="*/ 2147483647 w 624"/>
              <a:gd name="T75" fmla="*/ 2147483647 h 675"/>
              <a:gd name="T76" fmla="*/ 2147483647 w 624"/>
              <a:gd name="T77" fmla="*/ 2147483647 h 675"/>
              <a:gd name="T78" fmla="*/ 2147483647 w 624"/>
              <a:gd name="T79" fmla="*/ 2147483647 h 675"/>
              <a:gd name="T80" fmla="*/ 2147483647 w 624"/>
              <a:gd name="T81" fmla="*/ 2147483647 h 675"/>
              <a:gd name="T82" fmla="*/ 2147483647 w 624"/>
              <a:gd name="T83" fmla="*/ 2147483647 h 675"/>
              <a:gd name="T84" fmla="*/ 2147483647 w 624"/>
              <a:gd name="T85" fmla="*/ 2147483647 h 675"/>
              <a:gd name="T86" fmla="*/ 2147483647 w 624"/>
              <a:gd name="T87" fmla="*/ 2147483647 h 675"/>
              <a:gd name="T88" fmla="*/ 2147483647 w 624"/>
              <a:gd name="T89" fmla="*/ 2147483647 h 675"/>
              <a:gd name="T90" fmla="*/ 2147483647 w 624"/>
              <a:gd name="T91" fmla="*/ 2147483647 h 675"/>
              <a:gd name="T92" fmla="*/ 2147483647 w 624"/>
              <a:gd name="T93" fmla="*/ 2147483647 h 675"/>
              <a:gd name="T94" fmla="*/ 2147483647 w 624"/>
              <a:gd name="T95" fmla="*/ 2147483647 h 675"/>
              <a:gd name="T96" fmla="*/ 2147483647 w 624"/>
              <a:gd name="T97" fmla="*/ 2147483647 h 675"/>
              <a:gd name="T98" fmla="*/ 2147483647 w 624"/>
              <a:gd name="T99" fmla="*/ 2147483647 h 675"/>
              <a:gd name="T100" fmla="*/ 2147483647 w 624"/>
              <a:gd name="T101" fmla="*/ 2147483647 h 675"/>
              <a:gd name="T102" fmla="*/ 2147483647 w 624"/>
              <a:gd name="T103" fmla="*/ 2147483647 h 675"/>
              <a:gd name="T104" fmla="*/ 2147483647 w 624"/>
              <a:gd name="T105" fmla="*/ 2147483647 h 675"/>
              <a:gd name="T106" fmla="*/ 2147483647 w 624"/>
              <a:gd name="T107" fmla="*/ 2147483647 h 675"/>
              <a:gd name="T108" fmla="*/ 2147483647 w 624"/>
              <a:gd name="T109" fmla="*/ 2147483647 h 675"/>
              <a:gd name="T110" fmla="*/ 2147483647 w 624"/>
              <a:gd name="T111" fmla="*/ 2147483647 h 675"/>
              <a:gd name="T112" fmla="*/ 2147483647 w 624"/>
              <a:gd name="T113" fmla="*/ 2147483647 h 675"/>
              <a:gd name="T114" fmla="*/ 2147483647 w 624"/>
              <a:gd name="T115" fmla="*/ 2147483647 h 675"/>
              <a:gd name="T116" fmla="*/ 2147483647 w 624"/>
              <a:gd name="T117" fmla="*/ 2147483647 h 675"/>
              <a:gd name="T118" fmla="*/ 2147483647 w 624"/>
              <a:gd name="T119" fmla="*/ 2147483647 h 675"/>
              <a:gd name="T120" fmla="*/ 2147483647 w 624"/>
              <a:gd name="T121" fmla="*/ 2147483647 h 675"/>
              <a:gd name="T122" fmla="*/ 2147483647 w 624"/>
              <a:gd name="T123" fmla="*/ 2147483647 h 675"/>
              <a:gd name="T124" fmla="*/ 2147483647 w 624"/>
              <a:gd name="T125" fmla="*/ 2147483647 h 6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4"/>
              <a:gd name="T190" fmla="*/ 0 h 675"/>
              <a:gd name="T191" fmla="*/ 624 w 624"/>
              <a:gd name="T192" fmla="*/ 675 h 6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4" h="675">
                <a:moveTo>
                  <a:pt x="14" y="570"/>
                </a:moveTo>
                <a:lnTo>
                  <a:pt x="21" y="587"/>
                </a:lnTo>
                <a:lnTo>
                  <a:pt x="74" y="589"/>
                </a:lnTo>
                <a:lnTo>
                  <a:pt x="71" y="602"/>
                </a:lnTo>
                <a:lnTo>
                  <a:pt x="50" y="606"/>
                </a:lnTo>
                <a:lnTo>
                  <a:pt x="10" y="620"/>
                </a:lnTo>
                <a:lnTo>
                  <a:pt x="19" y="623"/>
                </a:lnTo>
                <a:lnTo>
                  <a:pt x="83" y="623"/>
                </a:lnTo>
                <a:lnTo>
                  <a:pt x="84" y="632"/>
                </a:lnTo>
                <a:lnTo>
                  <a:pt x="74" y="644"/>
                </a:lnTo>
                <a:lnTo>
                  <a:pt x="60" y="638"/>
                </a:lnTo>
                <a:lnTo>
                  <a:pt x="45" y="642"/>
                </a:lnTo>
                <a:lnTo>
                  <a:pt x="43" y="659"/>
                </a:lnTo>
                <a:lnTo>
                  <a:pt x="84" y="661"/>
                </a:lnTo>
                <a:lnTo>
                  <a:pt x="100" y="675"/>
                </a:lnTo>
                <a:lnTo>
                  <a:pt x="119" y="669"/>
                </a:lnTo>
                <a:lnTo>
                  <a:pt x="133" y="675"/>
                </a:lnTo>
                <a:lnTo>
                  <a:pt x="202" y="675"/>
                </a:lnTo>
                <a:lnTo>
                  <a:pt x="222" y="668"/>
                </a:lnTo>
                <a:lnTo>
                  <a:pt x="229" y="654"/>
                </a:lnTo>
                <a:lnTo>
                  <a:pt x="233" y="637"/>
                </a:lnTo>
                <a:lnTo>
                  <a:pt x="241" y="642"/>
                </a:lnTo>
                <a:lnTo>
                  <a:pt x="240" y="656"/>
                </a:lnTo>
                <a:lnTo>
                  <a:pt x="248" y="663"/>
                </a:lnTo>
                <a:lnTo>
                  <a:pt x="281" y="657"/>
                </a:lnTo>
                <a:lnTo>
                  <a:pt x="293" y="645"/>
                </a:lnTo>
                <a:lnTo>
                  <a:pt x="312" y="656"/>
                </a:lnTo>
                <a:lnTo>
                  <a:pt x="322" y="649"/>
                </a:lnTo>
                <a:lnTo>
                  <a:pt x="341" y="628"/>
                </a:lnTo>
                <a:lnTo>
                  <a:pt x="397" y="633"/>
                </a:lnTo>
                <a:lnTo>
                  <a:pt x="426" y="633"/>
                </a:lnTo>
                <a:lnTo>
                  <a:pt x="452" y="642"/>
                </a:lnTo>
                <a:lnTo>
                  <a:pt x="481" y="659"/>
                </a:lnTo>
                <a:lnTo>
                  <a:pt x="493" y="645"/>
                </a:lnTo>
                <a:lnTo>
                  <a:pt x="491" y="623"/>
                </a:lnTo>
                <a:lnTo>
                  <a:pt x="534" y="558"/>
                </a:lnTo>
                <a:lnTo>
                  <a:pt x="566" y="520"/>
                </a:lnTo>
                <a:lnTo>
                  <a:pt x="572" y="475"/>
                </a:lnTo>
                <a:lnTo>
                  <a:pt x="578" y="432"/>
                </a:lnTo>
                <a:lnTo>
                  <a:pt x="586" y="430"/>
                </a:lnTo>
                <a:lnTo>
                  <a:pt x="602" y="398"/>
                </a:lnTo>
                <a:lnTo>
                  <a:pt x="595" y="320"/>
                </a:lnTo>
                <a:lnTo>
                  <a:pt x="602" y="303"/>
                </a:lnTo>
                <a:lnTo>
                  <a:pt x="616" y="301"/>
                </a:lnTo>
                <a:lnTo>
                  <a:pt x="612" y="289"/>
                </a:lnTo>
                <a:lnTo>
                  <a:pt x="624" y="243"/>
                </a:lnTo>
                <a:lnTo>
                  <a:pt x="605" y="201"/>
                </a:lnTo>
                <a:lnTo>
                  <a:pt x="538" y="196"/>
                </a:lnTo>
                <a:lnTo>
                  <a:pt x="517" y="217"/>
                </a:lnTo>
                <a:lnTo>
                  <a:pt x="484" y="232"/>
                </a:lnTo>
                <a:lnTo>
                  <a:pt x="464" y="212"/>
                </a:lnTo>
                <a:lnTo>
                  <a:pt x="462" y="170"/>
                </a:lnTo>
                <a:lnTo>
                  <a:pt x="436" y="136"/>
                </a:lnTo>
                <a:lnTo>
                  <a:pt x="465" y="126"/>
                </a:lnTo>
                <a:lnTo>
                  <a:pt x="474" y="100"/>
                </a:lnTo>
                <a:lnTo>
                  <a:pt x="497" y="105"/>
                </a:lnTo>
                <a:lnTo>
                  <a:pt x="514" y="88"/>
                </a:lnTo>
                <a:lnTo>
                  <a:pt x="526" y="64"/>
                </a:lnTo>
                <a:lnTo>
                  <a:pt x="531" y="55"/>
                </a:lnTo>
                <a:lnTo>
                  <a:pt x="540" y="5"/>
                </a:lnTo>
                <a:lnTo>
                  <a:pt x="528" y="5"/>
                </a:lnTo>
                <a:lnTo>
                  <a:pt x="503" y="9"/>
                </a:lnTo>
                <a:lnTo>
                  <a:pt x="498" y="0"/>
                </a:lnTo>
                <a:lnTo>
                  <a:pt x="472" y="7"/>
                </a:lnTo>
                <a:lnTo>
                  <a:pt x="450" y="17"/>
                </a:lnTo>
                <a:lnTo>
                  <a:pt x="440" y="17"/>
                </a:lnTo>
                <a:lnTo>
                  <a:pt x="426" y="36"/>
                </a:lnTo>
                <a:lnTo>
                  <a:pt x="428" y="47"/>
                </a:lnTo>
                <a:lnTo>
                  <a:pt x="405" y="64"/>
                </a:lnTo>
                <a:lnTo>
                  <a:pt x="376" y="71"/>
                </a:lnTo>
                <a:lnTo>
                  <a:pt x="376" y="84"/>
                </a:lnTo>
                <a:lnTo>
                  <a:pt x="403" y="98"/>
                </a:lnTo>
                <a:lnTo>
                  <a:pt x="415" y="98"/>
                </a:lnTo>
                <a:lnTo>
                  <a:pt x="434" y="105"/>
                </a:lnTo>
                <a:lnTo>
                  <a:pt x="419" y="131"/>
                </a:lnTo>
                <a:lnTo>
                  <a:pt x="374" y="141"/>
                </a:lnTo>
                <a:lnTo>
                  <a:pt x="365" y="164"/>
                </a:lnTo>
                <a:lnTo>
                  <a:pt x="334" y="152"/>
                </a:lnTo>
                <a:lnTo>
                  <a:pt x="297" y="143"/>
                </a:lnTo>
                <a:lnTo>
                  <a:pt x="293" y="127"/>
                </a:lnTo>
                <a:lnTo>
                  <a:pt x="245" y="103"/>
                </a:lnTo>
                <a:lnTo>
                  <a:pt x="210" y="131"/>
                </a:lnTo>
                <a:lnTo>
                  <a:pt x="205" y="167"/>
                </a:lnTo>
                <a:lnTo>
                  <a:pt x="195" y="157"/>
                </a:lnTo>
                <a:lnTo>
                  <a:pt x="174" y="153"/>
                </a:lnTo>
                <a:lnTo>
                  <a:pt x="183" y="176"/>
                </a:lnTo>
                <a:lnTo>
                  <a:pt x="224" y="198"/>
                </a:lnTo>
                <a:lnTo>
                  <a:pt x="224" y="212"/>
                </a:lnTo>
                <a:lnTo>
                  <a:pt x="184" y="220"/>
                </a:lnTo>
                <a:lnTo>
                  <a:pt x="171" y="234"/>
                </a:lnTo>
                <a:lnTo>
                  <a:pt x="150" y="239"/>
                </a:lnTo>
                <a:lnTo>
                  <a:pt x="143" y="255"/>
                </a:lnTo>
                <a:lnTo>
                  <a:pt x="152" y="274"/>
                </a:lnTo>
                <a:lnTo>
                  <a:pt x="162" y="281"/>
                </a:lnTo>
                <a:lnTo>
                  <a:pt x="157" y="293"/>
                </a:lnTo>
                <a:lnTo>
                  <a:pt x="184" y="300"/>
                </a:lnTo>
                <a:lnTo>
                  <a:pt x="183" y="315"/>
                </a:lnTo>
                <a:lnTo>
                  <a:pt x="250" y="344"/>
                </a:lnTo>
                <a:lnTo>
                  <a:pt x="253" y="358"/>
                </a:lnTo>
                <a:lnTo>
                  <a:pt x="241" y="361"/>
                </a:lnTo>
                <a:lnTo>
                  <a:pt x="210" y="365"/>
                </a:lnTo>
                <a:lnTo>
                  <a:pt x="188" y="375"/>
                </a:lnTo>
                <a:lnTo>
                  <a:pt x="174" y="406"/>
                </a:lnTo>
                <a:lnTo>
                  <a:pt x="159" y="422"/>
                </a:lnTo>
                <a:lnTo>
                  <a:pt x="114" y="442"/>
                </a:lnTo>
                <a:lnTo>
                  <a:pt x="186" y="458"/>
                </a:lnTo>
                <a:lnTo>
                  <a:pt x="231" y="434"/>
                </a:lnTo>
                <a:lnTo>
                  <a:pt x="224" y="460"/>
                </a:lnTo>
                <a:lnTo>
                  <a:pt x="241" y="468"/>
                </a:lnTo>
                <a:lnTo>
                  <a:pt x="241" y="472"/>
                </a:lnTo>
                <a:lnTo>
                  <a:pt x="164" y="465"/>
                </a:lnTo>
                <a:lnTo>
                  <a:pt x="129" y="456"/>
                </a:lnTo>
                <a:lnTo>
                  <a:pt x="95" y="484"/>
                </a:lnTo>
                <a:lnTo>
                  <a:pt x="88" y="499"/>
                </a:lnTo>
                <a:lnTo>
                  <a:pt x="79" y="503"/>
                </a:lnTo>
                <a:lnTo>
                  <a:pt x="67" y="496"/>
                </a:lnTo>
                <a:lnTo>
                  <a:pt x="52" y="496"/>
                </a:lnTo>
                <a:lnTo>
                  <a:pt x="38" y="489"/>
                </a:lnTo>
                <a:lnTo>
                  <a:pt x="21" y="496"/>
                </a:lnTo>
                <a:lnTo>
                  <a:pt x="9" y="511"/>
                </a:lnTo>
                <a:lnTo>
                  <a:pt x="65" y="525"/>
                </a:lnTo>
                <a:lnTo>
                  <a:pt x="65" y="537"/>
                </a:lnTo>
                <a:lnTo>
                  <a:pt x="33" y="540"/>
                </a:lnTo>
                <a:lnTo>
                  <a:pt x="7" y="554"/>
                </a:lnTo>
                <a:lnTo>
                  <a:pt x="0" y="568"/>
                </a:lnTo>
                <a:lnTo>
                  <a:pt x="14" y="570"/>
                </a:lnTo>
                <a:close/>
              </a:path>
            </a:pathLst>
          </a:custGeom>
          <a:solidFill>
            <a:schemeClr val="tx2">
              <a:lumMod val="60000"/>
              <a:lumOff val="40000"/>
            </a:schemeClr>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pitchFamily="-65" charset="-128"/>
              <a:cs typeface="Calibri" pitchFamily="34" charset="0"/>
            </a:endParaRPr>
          </a:p>
        </p:txBody>
      </p:sp>
      <p:sp>
        <p:nvSpPr>
          <p:cNvPr id="26" name="Freeform 59" descr="Diagonali larghe verso il basso"/>
          <p:cNvSpPr>
            <a:spLocks noChangeAspect="1"/>
          </p:cNvSpPr>
          <p:nvPr/>
        </p:nvSpPr>
        <p:spPr bwMode="auto">
          <a:xfrm>
            <a:off x="1636715" y="3833018"/>
            <a:ext cx="1323975" cy="1165225"/>
          </a:xfrm>
          <a:custGeom>
            <a:avLst/>
            <a:gdLst>
              <a:gd name="T0" fmla="*/ 2147483647 w 1702"/>
              <a:gd name="T1" fmla="*/ 2147483647 h 1763"/>
              <a:gd name="T2" fmla="*/ 2147483647 w 1702"/>
              <a:gd name="T3" fmla="*/ 2147483647 h 1763"/>
              <a:gd name="T4" fmla="*/ 2147483647 w 1702"/>
              <a:gd name="T5" fmla="*/ 2147483647 h 1763"/>
              <a:gd name="T6" fmla="*/ 2147483647 w 1702"/>
              <a:gd name="T7" fmla="*/ 2147483647 h 1763"/>
              <a:gd name="T8" fmla="*/ 2147483647 w 1702"/>
              <a:gd name="T9" fmla="*/ 2147483647 h 1763"/>
              <a:gd name="T10" fmla="*/ 2147483647 w 1702"/>
              <a:gd name="T11" fmla="*/ 2147483647 h 1763"/>
              <a:gd name="T12" fmla="*/ 2147483647 w 1702"/>
              <a:gd name="T13" fmla="*/ 2147483647 h 1763"/>
              <a:gd name="T14" fmla="*/ 2147483647 w 1702"/>
              <a:gd name="T15" fmla="*/ 2147483647 h 1763"/>
              <a:gd name="T16" fmla="*/ 2147483647 w 1702"/>
              <a:gd name="T17" fmla="*/ 2147483647 h 1763"/>
              <a:gd name="T18" fmla="*/ 2147483647 w 1702"/>
              <a:gd name="T19" fmla="*/ 2147483647 h 1763"/>
              <a:gd name="T20" fmla="*/ 2147483647 w 1702"/>
              <a:gd name="T21" fmla="*/ 2147483647 h 1763"/>
              <a:gd name="T22" fmla="*/ 2147483647 w 1702"/>
              <a:gd name="T23" fmla="*/ 2147483647 h 1763"/>
              <a:gd name="T24" fmla="*/ 2147483647 w 1702"/>
              <a:gd name="T25" fmla="*/ 2147483647 h 1763"/>
              <a:gd name="T26" fmla="*/ 2147483647 w 1702"/>
              <a:gd name="T27" fmla="*/ 2147483647 h 1763"/>
              <a:gd name="T28" fmla="*/ 2147483647 w 1702"/>
              <a:gd name="T29" fmla="*/ 2147483647 h 1763"/>
              <a:gd name="T30" fmla="*/ 2147483647 w 1702"/>
              <a:gd name="T31" fmla="*/ 2147483647 h 1763"/>
              <a:gd name="T32" fmla="*/ 2147483647 w 1702"/>
              <a:gd name="T33" fmla="*/ 2147483647 h 1763"/>
              <a:gd name="T34" fmla="*/ 2147483647 w 1702"/>
              <a:gd name="T35" fmla="*/ 0 h 1763"/>
              <a:gd name="T36" fmla="*/ 2147483647 w 1702"/>
              <a:gd name="T37" fmla="*/ 2147483647 h 1763"/>
              <a:gd name="T38" fmla="*/ 2147483647 w 1702"/>
              <a:gd name="T39" fmla="*/ 2147483647 h 1763"/>
              <a:gd name="T40" fmla="*/ 2147483647 w 1702"/>
              <a:gd name="T41" fmla="*/ 2147483647 h 1763"/>
              <a:gd name="T42" fmla="*/ 2147483647 w 1702"/>
              <a:gd name="T43" fmla="*/ 2147483647 h 1763"/>
              <a:gd name="T44" fmla="*/ 2147483647 w 1702"/>
              <a:gd name="T45" fmla="*/ 2147483647 h 1763"/>
              <a:gd name="T46" fmla="*/ 2147483647 w 1702"/>
              <a:gd name="T47" fmla="*/ 2147483647 h 1763"/>
              <a:gd name="T48" fmla="*/ 2147483647 w 1702"/>
              <a:gd name="T49" fmla="*/ 2147483647 h 1763"/>
              <a:gd name="T50" fmla="*/ 2147483647 w 1702"/>
              <a:gd name="T51" fmla="*/ 2147483647 h 1763"/>
              <a:gd name="T52" fmla="*/ 2147483647 w 1702"/>
              <a:gd name="T53" fmla="*/ 2147483647 h 1763"/>
              <a:gd name="T54" fmla="*/ 2147483647 w 1702"/>
              <a:gd name="T55" fmla="*/ 2147483647 h 1763"/>
              <a:gd name="T56" fmla="*/ 2147483647 w 1702"/>
              <a:gd name="T57" fmla="*/ 2147483647 h 1763"/>
              <a:gd name="T58" fmla="*/ 2147483647 w 1702"/>
              <a:gd name="T59" fmla="*/ 2147483647 h 1763"/>
              <a:gd name="T60" fmla="*/ 2147483647 w 1702"/>
              <a:gd name="T61" fmla="*/ 2147483647 h 1763"/>
              <a:gd name="T62" fmla="*/ 2147483647 w 1702"/>
              <a:gd name="T63" fmla="*/ 2147483647 h 1763"/>
              <a:gd name="T64" fmla="*/ 2147483647 w 1702"/>
              <a:gd name="T65" fmla="*/ 2147483647 h 1763"/>
              <a:gd name="T66" fmla="*/ 2147483647 w 1702"/>
              <a:gd name="T67" fmla="*/ 2147483647 h 1763"/>
              <a:gd name="T68" fmla="*/ 2147483647 w 1702"/>
              <a:gd name="T69" fmla="*/ 2147483647 h 1763"/>
              <a:gd name="T70" fmla="*/ 2147483647 w 1702"/>
              <a:gd name="T71" fmla="*/ 2147483647 h 1763"/>
              <a:gd name="T72" fmla="*/ 2147483647 w 1702"/>
              <a:gd name="T73" fmla="*/ 2147483647 h 1763"/>
              <a:gd name="T74" fmla="*/ 2147483647 w 1702"/>
              <a:gd name="T75" fmla="*/ 2147483647 h 1763"/>
              <a:gd name="T76" fmla="*/ 2147483647 w 1702"/>
              <a:gd name="T77" fmla="*/ 2147483647 h 1763"/>
              <a:gd name="T78" fmla="*/ 2147483647 w 1702"/>
              <a:gd name="T79" fmla="*/ 2147483647 h 1763"/>
              <a:gd name="T80" fmla="*/ 2147483647 w 1702"/>
              <a:gd name="T81" fmla="*/ 2147483647 h 1763"/>
              <a:gd name="T82" fmla="*/ 2147483647 w 1702"/>
              <a:gd name="T83" fmla="*/ 2147483647 h 1763"/>
              <a:gd name="T84" fmla="*/ 2147483647 w 1702"/>
              <a:gd name="T85" fmla="*/ 2147483647 h 1763"/>
              <a:gd name="T86" fmla="*/ 2147483647 w 1702"/>
              <a:gd name="T87" fmla="*/ 2147483647 h 1763"/>
              <a:gd name="T88" fmla="*/ 2147483647 w 1702"/>
              <a:gd name="T89" fmla="*/ 2147483647 h 1763"/>
              <a:gd name="T90" fmla="*/ 2147483647 w 1702"/>
              <a:gd name="T91" fmla="*/ 2147483647 h 1763"/>
              <a:gd name="T92" fmla="*/ 2147483647 w 1702"/>
              <a:gd name="T93" fmla="*/ 2147483647 h 1763"/>
              <a:gd name="T94" fmla="*/ 2147483647 w 1702"/>
              <a:gd name="T95" fmla="*/ 2147483647 h 1763"/>
              <a:gd name="T96" fmla="*/ 2147483647 w 1702"/>
              <a:gd name="T97" fmla="*/ 2147483647 h 1763"/>
              <a:gd name="T98" fmla="*/ 2147483647 w 1702"/>
              <a:gd name="T99" fmla="*/ 2147483647 h 1763"/>
              <a:gd name="T100" fmla="*/ 2147483647 w 1702"/>
              <a:gd name="T101" fmla="*/ 2147483647 h 1763"/>
              <a:gd name="T102" fmla="*/ 2147483647 w 1702"/>
              <a:gd name="T103" fmla="*/ 2147483647 h 1763"/>
              <a:gd name="T104" fmla="*/ 2147483647 w 1702"/>
              <a:gd name="T105" fmla="*/ 2147483647 h 1763"/>
              <a:gd name="T106" fmla="*/ 2147483647 w 1702"/>
              <a:gd name="T107" fmla="*/ 2147483647 h 1763"/>
              <a:gd name="T108" fmla="*/ 2147483647 w 1702"/>
              <a:gd name="T109" fmla="*/ 2147483647 h 1763"/>
              <a:gd name="T110" fmla="*/ 2147483647 w 1702"/>
              <a:gd name="T111" fmla="*/ 2147483647 h 1763"/>
              <a:gd name="T112" fmla="*/ 2147483647 w 1702"/>
              <a:gd name="T113" fmla="*/ 2147483647 h 1763"/>
              <a:gd name="T114" fmla="*/ 2147483647 w 1702"/>
              <a:gd name="T115" fmla="*/ 2147483647 h 1763"/>
              <a:gd name="T116" fmla="*/ 2147483647 w 1702"/>
              <a:gd name="T117" fmla="*/ 2147483647 h 1763"/>
              <a:gd name="T118" fmla="*/ 2147483647 w 1702"/>
              <a:gd name="T119" fmla="*/ 2147483647 h 17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02"/>
              <a:gd name="T181" fmla="*/ 0 h 1763"/>
              <a:gd name="T182" fmla="*/ 1702 w 1702"/>
              <a:gd name="T183" fmla="*/ 1763 h 17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02" h="1763">
                <a:moveTo>
                  <a:pt x="1540" y="1474"/>
                </a:moveTo>
                <a:lnTo>
                  <a:pt x="1474" y="1460"/>
                </a:lnTo>
                <a:lnTo>
                  <a:pt x="1457" y="1407"/>
                </a:lnTo>
                <a:lnTo>
                  <a:pt x="1466" y="1333"/>
                </a:lnTo>
                <a:lnTo>
                  <a:pt x="1443" y="1323"/>
                </a:lnTo>
                <a:lnTo>
                  <a:pt x="1447" y="1276"/>
                </a:lnTo>
                <a:lnTo>
                  <a:pt x="1493" y="1244"/>
                </a:lnTo>
                <a:lnTo>
                  <a:pt x="1467" y="1149"/>
                </a:lnTo>
                <a:lnTo>
                  <a:pt x="1469" y="1122"/>
                </a:lnTo>
                <a:lnTo>
                  <a:pt x="1497" y="1123"/>
                </a:lnTo>
                <a:lnTo>
                  <a:pt x="1492" y="1094"/>
                </a:lnTo>
                <a:lnTo>
                  <a:pt x="1473" y="1087"/>
                </a:lnTo>
                <a:lnTo>
                  <a:pt x="1469" y="1058"/>
                </a:lnTo>
                <a:lnTo>
                  <a:pt x="1474" y="1017"/>
                </a:lnTo>
                <a:lnTo>
                  <a:pt x="1467" y="1011"/>
                </a:lnTo>
                <a:lnTo>
                  <a:pt x="1423" y="1006"/>
                </a:lnTo>
                <a:lnTo>
                  <a:pt x="1390" y="1046"/>
                </a:lnTo>
                <a:lnTo>
                  <a:pt x="1371" y="1054"/>
                </a:lnTo>
                <a:lnTo>
                  <a:pt x="1362" y="1048"/>
                </a:lnTo>
                <a:lnTo>
                  <a:pt x="1373" y="991"/>
                </a:lnTo>
                <a:lnTo>
                  <a:pt x="1385" y="962"/>
                </a:lnTo>
                <a:lnTo>
                  <a:pt x="1409" y="937"/>
                </a:lnTo>
                <a:lnTo>
                  <a:pt x="1440" y="898"/>
                </a:lnTo>
                <a:lnTo>
                  <a:pt x="1523" y="820"/>
                </a:lnTo>
                <a:lnTo>
                  <a:pt x="1516" y="807"/>
                </a:lnTo>
                <a:lnTo>
                  <a:pt x="1528" y="791"/>
                </a:lnTo>
                <a:lnTo>
                  <a:pt x="1588" y="793"/>
                </a:lnTo>
                <a:lnTo>
                  <a:pt x="1607" y="779"/>
                </a:lnTo>
                <a:lnTo>
                  <a:pt x="1602" y="746"/>
                </a:lnTo>
                <a:lnTo>
                  <a:pt x="1636" y="621"/>
                </a:lnTo>
                <a:lnTo>
                  <a:pt x="1693" y="538"/>
                </a:lnTo>
                <a:lnTo>
                  <a:pt x="1702" y="511"/>
                </a:lnTo>
                <a:lnTo>
                  <a:pt x="1576" y="456"/>
                </a:lnTo>
                <a:lnTo>
                  <a:pt x="1529" y="445"/>
                </a:lnTo>
                <a:lnTo>
                  <a:pt x="1504" y="399"/>
                </a:lnTo>
                <a:lnTo>
                  <a:pt x="1474" y="371"/>
                </a:lnTo>
                <a:lnTo>
                  <a:pt x="1445" y="370"/>
                </a:lnTo>
                <a:lnTo>
                  <a:pt x="1409" y="354"/>
                </a:lnTo>
                <a:lnTo>
                  <a:pt x="1388" y="356"/>
                </a:lnTo>
                <a:lnTo>
                  <a:pt x="1321" y="308"/>
                </a:lnTo>
                <a:lnTo>
                  <a:pt x="1328" y="296"/>
                </a:lnTo>
                <a:lnTo>
                  <a:pt x="1317" y="287"/>
                </a:lnTo>
                <a:lnTo>
                  <a:pt x="1324" y="232"/>
                </a:lnTo>
                <a:lnTo>
                  <a:pt x="1310" y="230"/>
                </a:lnTo>
                <a:lnTo>
                  <a:pt x="1279" y="263"/>
                </a:lnTo>
                <a:lnTo>
                  <a:pt x="1235" y="247"/>
                </a:lnTo>
                <a:lnTo>
                  <a:pt x="1233" y="208"/>
                </a:lnTo>
                <a:lnTo>
                  <a:pt x="1219" y="174"/>
                </a:lnTo>
                <a:lnTo>
                  <a:pt x="1191" y="160"/>
                </a:lnTo>
                <a:lnTo>
                  <a:pt x="1138" y="124"/>
                </a:lnTo>
                <a:lnTo>
                  <a:pt x="1124" y="77"/>
                </a:lnTo>
                <a:lnTo>
                  <a:pt x="1098" y="75"/>
                </a:lnTo>
                <a:lnTo>
                  <a:pt x="1072" y="38"/>
                </a:lnTo>
                <a:lnTo>
                  <a:pt x="1079" y="0"/>
                </a:lnTo>
                <a:lnTo>
                  <a:pt x="1067" y="5"/>
                </a:lnTo>
                <a:lnTo>
                  <a:pt x="1016" y="5"/>
                </a:lnTo>
                <a:lnTo>
                  <a:pt x="950" y="17"/>
                </a:lnTo>
                <a:lnTo>
                  <a:pt x="907" y="127"/>
                </a:lnTo>
                <a:lnTo>
                  <a:pt x="914" y="137"/>
                </a:lnTo>
                <a:lnTo>
                  <a:pt x="909" y="153"/>
                </a:lnTo>
                <a:lnTo>
                  <a:pt x="838" y="194"/>
                </a:lnTo>
                <a:lnTo>
                  <a:pt x="759" y="204"/>
                </a:lnTo>
                <a:lnTo>
                  <a:pt x="719" y="220"/>
                </a:lnTo>
                <a:lnTo>
                  <a:pt x="697" y="247"/>
                </a:lnTo>
                <a:lnTo>
                  <a:pt x="695" y="261"/>
                </a:lnTo>
                <a:lnTo>
                  <a:pt x="729" y="268"/>
                </a:lnTo>
                <a:lnTo>
                  <a:pt x="743" y="275"/>
                </a:lnTo>
                <a:lnTo>
                  <a:pt x="738" y="284"/>
                </a:lnTo>
                <a:lnTo>
                  <a:pt x="688" y="278"/>
                </a:lnTo>
                <a:lnTo>
                  <a:pt x="660" y="292"/>
                </a:lnTo>
                <a:lnTo>
                  <a:pt x="612" y="285"/>
                </a:lnTo>
                <a:lnTo>
                  <a:pt x="545" y="256"/>
                </a:lnTo>
                <a:lnTo>
                  <a:pt x="533" y="256"/>
                </a:lnTo>
                <a:lnTo>
                  <a:pt x="512" y="211"/>
                </a:lnTo>
                <a:lnTo>
                  <a:pt x="519" y="191"/>
                </a:lnTo>
                <a:lnTo>
                  <a:pt x="512" y="184"/>
                </a:lnTo>
                <a:lnTo>
                  <a:pt x="462" y="175"/>
                </a:lnTo>
                <a:lnTo>
                  <a:pt x="440" y="163"/>
                </a:lnTo>
                <a:lnTo>
                  <a:pt x="434" y="213"/>
                </a:lnTo>
                <a:lnTo>
                  <a:pt x="436" y="235"/>
                </a:lnTo>
                <a:lnTo>
                  <a:pt x="450" y="251"/>
                </a:lnTo>
                <a:lnTo>
                  <a:pt x="445" y="370"/>
                </a:lnTo>
                <a:lnTo>
                  <a:pt x="459" y="383"/>
                </a:lnTo>
                <a:lnTo>
                  <a:pt x="445" y="392"/>
                </a:lnTo>
                <a:lnTo>
                  <a:pt x="417" y="389"/>
                </a:lnTo>
                <a:lnTo>
                  <a:pt x="402" y="370"/>
                </a:lnTo>
                <a:lnTo>
                  <a:pt x="381" y="370"/>
                </a:lnTo>
                <a:lnTo>
                  <a:pt x="362" y="375"/>
                </a:lnTo>
                <a:lnTo>
                  <a:pt x="343" y="366"/>
                </a:lnTo>
                <a:lnTo>
                  <a:pt x="296" y="371"/>
                </a:lnTo>
                <a:lnTo>
                  <a:pt x="250" y="304"/>
                </a:lnTo>
                <a:lnTo>
                  <a:pt x="207" y="297"/>
                </a:lnTo>
                <a:lnTo>
                  <a:pt x="184" y="294"/>
                </a:lnTo>
                <a:lnTo>
                  <a:pt x="177" y="306"/>
                </a:lnTo>
                <a:lnTo>
                  <a:pt x="79" y="301"/>
                </a:lnTo>
                <a:lnTo>
                  <a:pt x="21" y="311"/>
                </a:lnTo>
                <a:lnTo>
                  <a:pt x="2" y="342"/>
                </a:lnTo>
                <a:lnTo>
                  <a:pt x="45" y="363"/>
                </a:lnTo>
                <a:lnTo>
                  <a:pt x="19" y="373"/>
                </a:lnTo>
                <a:lnTo>
                  <a:pt x="19" y="385"/>
                </a:lnTo>
                <a:lnTo>
                  <a:pt x="62" y="392"/>
                </a:lnTo>
                <a:lnTo>
                  <a:pt x="52" y="411"/>
                </a:lnTo>
                <a:lnTo>
                  <a:pt x="0" y="408"/>
                </a:lnTo>
                <a:lnTo>
                  <a:pt x="8" y="423"/>
                </a:lnTo>
                <a:lnTo>
                  <a:pt x="36" y="442"/>
                </a:lnTo>
                <a:lnTo>
                  <a:pt x="31" y="468"/>
                </a:lnTo>
                <a:lnTo>
                  <a:pt x="57" y="478"/>
                </a:lnTo>
                <a:lnTo>
                  <a:pt x="60" y="463"/>
                </a:lnTo>
                <a:lnTo>
                  <a:pt x="83" y="466"/>
                </a:lnTo>
                <a:lnTo>
                  <a:pt x="169" y="537"/>
                </a:lnTo>
                <a:lnTo>
                  <a:pt x="184" y="559"/>
                </a:lnTo>
                <a:lnTo>
                  <a:pt x="217" y="555"/>
                </a:lnTo>
                <a:lnTo>
                  <a:pt x="219" y="573"/>
                </a:lnTo>
                <a:lnTo>
                  <a:pt x="245" y="590"/>
                </a:lnTo>
                <a:lnTo>
                  <a:pt x="269" y="588"/>
                </a:lnTo>
                <a:lnTo>
                  <a:pt x="255" y="629"/>
                </a:lnTo>
                <a:lnTo>
                  <a:pt x="327" y="647"/>
                </a:lnTo>
                <a:lnTo>
                  <a:pt x="350" y="662"/>
                </a:lnTo>
                <a:lnTo>
                  <a:pt x="305" y="667"/>
                </a:lnTo>
                <a:lnTo>
                  <a:pt x="302" y="681"/>
                </a:lnTo>
                <a:lnTo>
                  <a:pt x="315" y="702"/>
                </a:lnTo>
                <a:lnTo>
                  <a:pt x="300" y="719"/>
                </a:lnTo>
                <a:lnTo>
                  <a:pt x="288" y="702"/>
                </a:lnTo>
                <a:lnTo>
                  <a:pt x="281" y="722"/>
                </a:lnTo>
                <a:lnTo>
                  <a:pt x="303" y="759"/>
                </a:lnTo>
                <a:lnTo>
                  <a:pt x="315" y="808"/>
                </a:lnTo>
                <a:lnTo>
                  <a:pt x="403" y="877"/>
                </a:lnTo>
                <a:lnTo>
                  <a:pt x="393" y="894"/>
                </a:lnTo>
                <a:lnTo>
                  <a:pt x="398" y="919"/>
                </a:lnTo>
                <a:lnTo>
                  <a:pt x="372" y="977"/>
                </a:lnTo>
                <a:lnTo>
                  <a:pt x="376" y="1005"/>
                </a:lnTo>
                <a:lnTo>
                  <a:pt x="400" y="1027"/>
                </a:lnTo>
                <a:lnTo>
                  <a:pt x="414" y="1058"/>
                </a:lnTo>
                <a:lnTo>
                  <a:pt x="410" y="1080"/>
                </a:lnTo>
                <a:lnTo>
                  <a:pt x="381" y="1030"/>
                </a:lnTo>
                <a:lnTo>
                  <a:pt x="369" y="1048"/>
                </a:lnTo>
                <a:lnTo>
                  <a:pt x="359" y="1092"/>
                </a:lnTo>
                <a:lnTo>
                  <a:pt x="331" y="1177"/>
                </a:lnTo>
                <a:lnTo>
                  <a:pt x="322" y="1201"/>
                </a:lnTo>
                <a:lnTo>
                  <a:pt x="341" y="1183"/>
                </a:lnTo>
                <a:lnTo>
                  <a:pt x="338" y="1211"/>
                </a:lnTo>
                <a:lnTo>
                  <a:pt x="317" y="1223"/>
                </a:lnTo>
                <a:lnTo>
                  <a:pt x="250" y="1407"/>
                </a:lnTo>
                <a:lnTo>
                  <a:pt x="202" y="1448"/>
                </a:lnTo>
                <a:lnTo>
                  <a:pt x="176" y="1440"/>
                </a:lnTo>
                <a:lnTo>
                  <a:pt x="248" y="1529"/>
                </a:lnTo>
                <a:lnTo>
                  <a:pt x="317" y="1586"/>
                </a:lnTo>
                <a:lnTo>
                  <a:pt x="434" y="1643"/>
                </a:lnTo>
                <a:lnTo>
                  <a:pt x="474" y="1655"/>
                </a:lnTo>
                <a:lnTo>
                  <a:pt x="548" y="1638"/>
                </a:lnTo>
                <a:lnTo>
                  <a:pt x="569" y="1650"/>
                </a:lnTo>
                <a:lnTo>
                  <a:pt x="603" y="1684"/>
                </a:lnTo>
                <a:lnTo>
                  <a:pt x="619" y="1705"/>
                </a:lnTo>
                <a:lnTo>
                  <a:pt x="624" y="1722"/>
                </a:lnTo>
                <a:lnTo>
                  <a:pt x="641" y="1727"/>
                </a:lnTo>
                <a:lnTo>
                  <a:pt x="653" y="1724"/>
                </a:lnTo>
                <a:lnTo>
                  <a:pt x="652" y="1712"/>
                </a:lnTo>
                <a:lnTo>
                  <a:pt x="678" y="1739"/>
                </a:lnTo>
                <a:lnTo>
                  <a:pt x="697" y="1750"/>
                </a:lnTo>
                <a:lnTo>
                  <a:pt x="774" y="1755"/>
                </a:lnTo>
                <a:lnTo>
                  <a:pt x="867" y="1763"/>
                </a:lnTo>
                <a:lnTo>
                  <a:pt x="871" y="1684"/>
                </a:lnTo>
                <a:lnTo>
                  <a:pt x="862" y="1670"/>
                </a:lnTo>
                <a:lnTo>
                  <a:pt x="874" y="1633"/>
                </a:lnTo>
                <a:lnTo>
                  <a:pt x="895" y="1605"/>
                </a:lnTo>
                <a:lnTo>
                  <a:pt x="950" y="1590"/>
                </a:lnTo>
                <a:lnTo>
                  <a:pt x="998" y="1562"/>
                </a:lnTo>
                <a:lnTo>
                  <a:pt x="1024" y="1552"/>
                </a:lnTo>
                <a:lnTo>
                  <a:pt x="1088" y="1577"/>
                </a:lnTo>
                <a:lnTo>
                  <a:pt x="1100" y="1593"/>
                </a:lnTo>
                <a:lnTo>
                  <a:pt x="1145" y="1605"/>
                </a:lnTo>
                <a:lnTo>
                  <a:pt x="1150" y="1596"/>
                </a:lnTo>
                <a:lnTo>
                  <a:pt x="1217" y="1619"/>
                </a:lnTo>
                <a:lnTo>
                  <a:pt x="1221" y="1633"/>
                </a:lnTo>
                <a:lnTo>
                  <a:pt x="1260" y="1645"/>
                </a:lnTo>
                <a:lnTo>
                  <a:pt x="1283" y="1669"/>
                </a:lnTo>
                <a:lnTo>
                  <a:pt x="1324" y="1677"/>
                </a:lnTo>
                <a:lnTo>
                  <a:pt x="1391" y="1657"/>
                </a:lnTo>
                <a:lnTo>
                  <a:pt x="1402" y="1633"/>
                </a:lnTo>
                <a:lnTo>
                  <a:pt x="1428" y="1617"/>
                </a:lnTo>
                <a:lnTo>
                  <a:pt x="1483" y="1572"/>
                </a:lnTo>
                <a:lnTo>
                  <a:pt x="1540" y="1474"/>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27" name="Freeform 60"/>
          <p:cNvSpPr>
            <a:spLocks noChangeAspect="1" noEditPoints="1"/>
          </p:cNvSpPr>
          <p:nvPr/>
        </p:nvSpPr>
        <p:spPr bwMode="auto">
          <a:xfrm>
            <a:off x="2781302" y="3388518"/>
            <a:ext cx="893763" cy="1016000"/>
          </a:xfrm>
          <a:custGeom>
            <a:avLst/>
            <a:gdLst>
              <a:gd name="T0" fmla="*/ 2147483647 w 1148"/>
              <a:gd name="T1" fmla="*/ 2147483647 h 1538"/>
              <a:gd name="T2" fmla="*/ 2147483647 w 1148"/>
              <a:gd name="T3" fmla="*/ 2147483647 h 1538"/>
              <a:gd name="T4" fmla="*/ 2147483647 w 1148"/>
              <a:gd name="T5" fmla="*/ 2147483647 h 1538"/>
              <a:gd name="T6" fmla="*/ 2147483647 w 1148"/>
              <a:gd name="T7" fmla="*/ 2147483647 h 1538"/>
              <a:gd name="T8" fmla="*/ 2147483647 w 1148"/>
              <a:gd name="T9" fmla="*/ 2147483647 h 1538"/>
              <a:gd name="T10" fmla="*/ 2147483647 w 1148"/>
              <a:gd name="T11" fmla="*/ 2147483647 h 1538"/>
              <a:gd name="T12" fmla="*/ 2147483647 w 1148"/>
              <a:gd name="T13" fmla="*/ 2147483647 h 1538"/>
              <a:gd name="T14" fmla="*/ 2147483647 w 1148"/>
              <a:gd name="T15" fmla="*/ 2147483647 h 1538"/>
              <a:gd name="T16" fmla="*/ 2147483647 w 1148"/>
              <a:gd name="T17" fmla="*/ 2147483647 h 1538"/>
              <a:gd name="T18" fmla="*/ 2147483647 w 1148"/>
              <a:gd name="T19" fmla="*/ 2147483647 h 1538"/>
              <a:gd name="T20" fmla="*/ 2147483647 w 1148"/>
              <a:gd name="T21" fmla="*/ 2147483647 h 1538"/>
              <a:gd name="T22" fmla="*/ 2147483647 w 1148"/>
              <a:gd name="T23" fmla="*/ 2147483647 h 1538"/>
              <a:gd name="T24" fmla="*/ 2147483647 w 1148"/>
              <a:gd name="T25" fmla="*/ 2147483647 h 1538"/>
              <a:gd name="T26" fmla="*/ 2147483647 w 1148"/>
              <a:gd name="T27" fmla="*/ 2147483647 h 1538"/>
              <a:gd name="T28" fmla="*/ 2147483647 w 1148"/>
              <a:gd name="T29" fmla="*/ 2147483647 h 1538"/>
              <a:gd name="T30" fmla="*/ 2147483647 w 1148"/>
              <a:gd name="T31" fmla="*/ 2147483647 h 1538"/>
              <a:gd name="T32" fmla="*/ 2147483647 w 1148"/>
              <a:gd name="T33" fmla="*/ 2147483647 h 1538"/>
              <a:gd name="T34" fmla="*/ 2147483647 w 1148"/>
              <a:gd name="T35" fmla="*/ 2147483647 h 1538"/>
              <a:gd name="T36" fmla="*/ 2147483647 w 1148"/>
              <a:gd name="T37" fmla="*/ 2147483647 h 1538"/>
              <a:gd name="T38" fmla="*/ 2147483647 w 1148"/>
              <a:gd name="T39" fmla="*/ 2147483647 h 1538"/>
              <a:gd name="T40" fmla="*/ 2147483647 w 1148"/>
              <a:gd name="T41" fmla="*/ 2147483647 h 1538"/>
              <a:gd name="T42" fmla="*/ 2147483647 w 1148"/>
              <a:gd name="T43" fmla="*/ 2147483647 h 1538"/>
              <a:gd name="T44" fmla="*/ 2147483647 w 1148"/>
              <a:gd name="T45" fmla="*/ 2147483647 h 1538"/>
              <a:gd name="T46" fmla="*/ 2147483647 w 1148"/>
              <a:gd name="T47" fmla="*/ 2147483647 h 1538"/>
              <a:gd name="T48" fmla="*/ 2147483647 w 1148"/>
              <a:gd name="T49" fmla="*/ 2147483647 h 1538"/>
              <a:gd name="T50" fmla="*/ 2147483647 w 1148"/>
              <a:gd name="T51" fmla="*/ 2147483647 h 1538"/>
              <a:gd name="T52" fmla="*/ 2147483647 w 1148"/>
              <a:gd name="T53" fmla="*/ 2147483647 h 1538"/>
              <a:gd name="T54" fmla="*/ 2147483647 w 1148"/>
              <a:gd name="T55" fmla="*/ 2147483647 h 1538"/>
              <a:gd name="T56" fmla="*/ 2147483647 w 1148"/>
              <a:gd name="T57" fmla="*/ 2147483647 h 1538"/>
              <a:gd name="T58" fmla="*/ 2147483647 w 1148"/>
              <a:gd name="T59" fmla="*/ 2147483647 h 1538"/>
              <a:gd name="T60" fmla="*/ 2147483647 w 1148"/>
              <a:gd name="T61" fmla="*/ 2147483647 h 1538"/>
              <a:gd name="T62" fmla="*/ 2147483647 w 1148"/>
              <a:gd name="T63" fmla="*/ 2147483647 h 1538"/>
              <a:gd name="T64" fmla="*/ 2147483647 w 1148"/>
              <a:gd name="T65" fmla="*/ 2147483647 h 1538"/>
              <a:gd name="T66" fmla="*/ 2147483647 w 1148"/>
              <a:gd name="T67" fmla="*/ 2147483647 h 1538"/>
              <a:gd name="T68" fmla="*/ 2147483647 w 1148"/>
              <a:gd name="T69" fmla="*/ 2147483647 h 1538"/>
              <a:gd name="T70" fmla="*/ 2147483647 w 1148"/>
              <a:gd name="T71" fmla="*/ 2147483647 h 1538"/>
              <a:gd name="T72" fmla="*/ 2147483647 w 1148"/>
              <a:gd name="T73" fmla="*/ 2147483647 h 1538"/>
              <a:gd name="T74" fmla="*/ 2147483647 w 1148"/>
              <a:gd name="T75" fmla="*/ 2147483647 h 1538"/>
              <a:gd name="T76" fmla="*/ 2147483647 w 1148"/>
              <a:gd name="T77" fmla="*/ 2147483647 h 1538"/>
              <a:gd name="T78" fmla="*/ 2147483647 w 1148"/>
              <a:gd name="T79" fmla="*/ 2147483647 h 1538"/>
              <a:gd name="T80" fmla="*/ 2147483647 w 1148"/>
              <a:gd name="T81" fmla="*/ 2147483647 h 1538"/>
              <a:gd name="T82" fmla="*/ 2147483647 w 1148"/>
              <a:gd name="T83" fmla="*/ 2147483647 h 1538"/>
              <a:gd name="T84" fmla="*/ 2147483647 w 1148"/>
              <a:gd name="T85" fmla="*/ 2147483647 h 1538"/>
              <a:gd name="T86" fmla="*/ 2147483647 w 1148"/>
              <a:gd name="T87" fmla="*/ 2147483647 h 1538"/>
              <a:gd name="T88" fmla="*/ 2147483647 w 1148"/>
              <a:gd name="T89" fmla="*/ 2147483647 h 1538"/>
              <a:gd name="T90" fmla="*/ 2147483647 w 1148"/>
              <a:gd name="T91" fmla="*/ 2147483647 h 1538"/>
              <a:gd name="T92" fmla="*/ 2147483647 w 1148"/>
              <a:gd name="T93" fmla="*/ 2147483647 h 1538"/>
              <a:gd name="T94" fmla="*/ 2147483647 w 1148"/>
              <a:gd name="T95" fmla="*/ 2147483647 h 1538"/>
              <a:gd name="T96" fmla="*/ 2147483647 w 1148"/>
              <a:gd name="T97" fmla="*/ 2147483647 h 1538"/>
              <a:gd name="T98" fmla="*/ 2147483647 w 1148"/>
              <a:gd name="T99" fmla="*/ 2147483647 h 15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48"/>
              <a:gd name="T151" fmla="*/ 0 h 1538"/>
              <a:gd name="T152" fmla="*/ 1148 w 1148"/>
              <a:gd name="T153" fmla="*/ 1538 h 15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48" h="1538">
                <a:moveTo>
                  <a:pt x="132" y="431"/>
                </a:moveTo>
                <a:lnTo>
                  <a:pt x="136" y="454"/>
                </a:lnTo>
                <a:lnTo>
                  <a:pt x="174" y="476"/>
                </a:lnTo>
                <a:lnTo>
                  <a:pt x="169" y="502"/>
                </a:lnTo>
                <a:lnTo>
                  <a:pt x="126" y="535"/>
                </a:lnTo>
                <a:lnTo>
                  <a:pt x="105" y="583"/>
                </a:lnTo>
                <a:lnTo>
                  <a:pt x="86" y="585"/>
                </a:lnTo>
                <a:lnTo>
                  <a:pt x="60" y="569"/>
                </a:lnTo>
                <a:lnTo>
                  <a:pt x="36" y="566"/>
                </a:lnTo>
                <a:lnTo>
                  <a:pt x="32" y="586"/>
                </a:lnTo>
                <a:lnTo>
                  <a:pt x="36" y="643"/>
                </a:lnTo>
                <a:lnTo>
                  <a:pt x="24" y="714"/>
                </a:lnTo>
                <a:lnTo>
                  <a:pt x="5" y="746"/>
                </a:lnTo>
                <a:lnTo>
                  <a:pt x="8" y="801"/>
                </a:lnTo>
                <a:lnTo>
                  <a:pt x="19" y="819"/>
                </a:lnTo>
                <a:lnTo>
                  <a:pt x="20" y="843"/>
                </a:lnTo>
                <a:lnTo>
                  <a:pt x="31" y="867"/>
                </a:lnTo>
                <a:lnTo>
                  <a:pt x="27" y="884"/>
                </a:lnTo>
                <a:lnTo>
                  <a:pt x="0" y="920"/>
                </a:lnTo>
                <a:lnTo>
                  <a:pt x="17" y="934"/>
                </a:lnTo>
                <a:lnTo>
                  <a:pt x="8" y="949"/>
                </a:lnTo>
                <a:lnTo>
                  <a:pt x="22" y="1003"/>
                </a:lnTo>
                <a:lnTo>
                  <a:pt x="22" y="1034"/>
                </a:lnTo>
                <a:lnTo>
                  <a:pt x="8" y="1047"/>
                </a:lnTo>
                <a:lnTo>
                  <a:pt x="38" y="1075"/>
                </a:lnTo>
                <a:lnTo>
                  <a:pt x="63" y="1121"/>
                </a:lnTo>
                <a:lnTo>
                  <a:pt x="110" y="1132"/>
                </a:lnTo>
                <a:lnTo>
                  <a:pt x="236" y="1187"/>
                </a:lnTo>
                <a:lnTo>
                  <a:pt x="227" y="1214"/>
                </a:lnTo>
                <a:lnTo>
                  <a:pt x="170" y="1297"/>
                </a:lnTo>
                <a:lnTo>
                  <a:pt x="136" y="1422"/>
                </a:lnTo>
                <a:lnTo>
                  <a:pt x="141" y="1455"/>
                </a:lnTo>
                <a:lnTo>
                  <a:pt x="158" y="1472"/>
                </a:lnTo>
                <a:lnTo>
                  <a:pt x="246" y="1469"/>
                </a:lnTo>
                <a:lnTo>
                  <a:pt x="312" y="1460"/>
                </a:lnTo>
                <a:lnTo>
                  <a:pt x="401" y="1503"/>
                </a:lnTo>
                <a:lnTo>
                  <a:pt x="429" y="1495"/>
                </a:lnTo>
                <a:lnTo>
                  <a:pt x="474" y="1502"/>
                </a:lnTo>
                <a:lnTo>
                  <a:pt x="510" y="1538"/>
                </a:lnTo>
                <a:lnTo>
                  <a:pt x="550" y="1498"/>
                </a:lnTo>
                <a:lnTo>
                  <a:pt x="610" y="1524"/>
                </a:lnTo>
                <a:lnTo>
                  <a:pt x="645" y="1526"/>
                </a:lnTo>
                <a:lnTo>
                  <a:pt x="695" y="1496"/>
                </a:lnTo>
                <a:lnTo>
                  <a:pt x="788" y="1479"/>
                </a:lnTo>
                <a:lnTo>
                  <a:pt x="853" y="1490"/>
                </a:lnTo>
                <a:lnTo>
                  <a:pt x="864" y="1508"/>
                </a:lnTo>
                <a:lnTo>
                  <a:pt x="883" y="1500"/>
                </a:lnTo>
                <a:lnTo>
                  <a:pt x="883" y="1481"/>
                </a:lnTo>
                <a:lnTo>
                  <a:pt x="865" y="1400"/>
                </a:lnTo>
                <a:lnTo>
                  <a:pt x="877" y="1373"/>
                </a:lnTo>
                <a:lnTo>
                  <a:pt x="934" y="1352"/>
                </a:lnTo>
                <a:lnTo>
                  <a:pt x="953" y="1309"/>
                </a:lnTo>
                <a:lnTo>
                  <a:pt x="996" y="1292"/>
                </a:lnTo>
                <a:lnTo>
                  <a:pt x="998" y="1273"/>
                </a:lnTo>
                <a:lnTo>
                  <a:pt x="814" y="1089"/>
                </a:lnTo>
                <a:lnTo>
                  <a:pt x="810" y="1015"/>
                </a:lnTo>
                <a:lnTo>
                  <a:pt x="764" y="977"/>
                </a:lnTo>
                <a:lnTo>
                  <a:pt x="764" y="956"/>
                </a:lnTo>
                <a:lnTo>
                  <a:pt x="810" y="980"/>
                </a:lnTo>
                <a:lnTo>
                  <a:pt x="822" y="949"/>
                </a:lnTo>
                <a:lnTo>
                  <a:pt x="943" y="903"/>
                </a:lnTo>
                <a:lnTo>
                  <a:pt x="958" y="877"/>
                </a:lnTo>
                <a:lnTo>
                  <a:pt x="1048" y="844"/>
                </a:lnTo>
                <a:lnTo>
                  <a:pt x="1057" y="793"/>
                </a:lnTo>
                <a:lnTo>
                  <a:pt x="1079" y="800"/>
                </a:lnTo>
                <a:lnTo>
                  <a:pt x="1112" y="850"/>
                </a:lnTo>
                <a:lnTo>
                  <a:pt x="1127" y="850"/>
                </a:lnTo>
                <a:lnTo>
                  <a:pt x="1136" y="831"/>
                </a:lnTo>
                <a:lnTo>
                  <a:pt x="1145" y="788"/>
                </a:lnTo>
                <a:lnTo>
                  <a:pt x="1148" y="741"/>
                </a:lnTo>
                <a:lnTo>
                  <a:pt x="1110" y="688"/>
                </a:lnTo>
                <a:lnTo>
                  <a:pt x="1102" y="572"/>
                </a:lnTo>
                <a:lnTo>
                  <a:pt x="1086" y="478"/>
                </a:lnTo>
                <a:lnTo>
                  <a:pt x="1053" y="437"/>
                </a:lnTo>
                <a:lnTo>
                  <a:pt x="1077" y="382"/>
                </a:lnTo>
                <a:lnTo>
                  <a:pt x="1081" y="318"/>
                </a:lnTo>
                <a:lnTo>
                  <a:pt x="1058" y="261"/>
                </a:lnTo>
                <a:lnTo>
                  <a:pt x="1010" y="244"/>
                </a:lnTo>
                <a:lnTo>
                  <a:pt x="1005" y="216"/>
                </a:lnTo>
                <a:lnTo>
                  <a:pt x="986" y="185"/>
                </a:lnTo>
                <a:lnTo>
                  <a:pt x="965" y="187"/>
                </a:lnTo>
                <a:lnTo>
                  <a:pt x="946" y="173"/>
                </a:lnTo>
                <a:lnTo>
                  <a:pt x="941" y="158"/>
                </a:lnTo>
                <a:lnTo>
                  <a:pt x="914" y="132"/>
                </a:lnTo>
                <a:lnTo>
                  <a:pt x="879" y="137"/>
                </a:lnTo>
                <a:lnTo>
                  <a:pt x="848" y="153"/>
                </a:lnTo>
                <a:lnTo>
                  <a:pt x="865" y="130"/>
                </a:lnTo>
                <a:lnTo>
                  <a:pt x="886" y="118"/>
                </a:lnTo>
                <a:lnTo>
                  <a:pt x="853" y="118"/>
                </a:lnTo>
                <a:lnTo>
                  <a:pt x="822" y="153"/>
                </a:lnTo>
                <a:lnTo>
                  <a:pt x="803" y="165"/>
                </a:lnTo>
                <a:lnTo>
                  <a:pt x="762" y="173"/>
                </a:lnTo>
                <a:lnTo>
                  <a:pt x="727" y="199"/>
                </a:lnTo>
                <a:lnTo>
                  <a:pt x="733" y="211"/>
                </a:lnTo>
                <a:lnTo>
                  <a:pt x="686" y="201"/>
                </a:lnTo>
                <a:lnTo>
                  <a:pt x="655" y="218"/>
                </a:lnTo>
                <a:lnTo>
                  <a:pt x="648" y="194"/>
                </a:lnTo>
                <a:lnTo>
                  <a:pt x="657" y="175"/>
                </a:lnTo>
                <a:lnTo>
                  <a:pt x="686" y="151"/>
                </a:lnTo>
                <a:lnTo>
                  <a:pt x="686" y="130"/>
                </a:lnTo>
                <a:lnTo>
                  <a:pt x="627" y="134"/>
                </a:lnTo>
                <a:lnTo>
                  <a:pt x="620" y="118"/>
                </a:lnTo>
                <a:lnTo>
                  <a:pt x="595" y="106"/>
                </a:lnTo>
                <a:lnTo>
                  <a:pt x="572" y="118"/>
                </a:lnTo>
                <a:lnTo>
                  <a:pt x="572" y="101"/>
                </a:lnTo>
                <a:lnTo>
                  <a:pt x="548" y="92"/>
                </a:lnTo>
                <a:lnTo>
                  <a:pt x="564" y="77"/>
                </a:lnTo>
                <a:lnTo>
                  <a:pt x="565" y="58"/>
                </a:lnTo>
                <a:lnTo>
                  <a:pt x="555" y="34"/>
                </a:lnTo>
                <a:lnTo>
                  <a:pt x="522" y="18"/>
                </a:lnTo>
                <a:lnTo>
                  <a:pt x="491" y="17"/>
                </a:lnTo>
                <a:lnTo>
                  <a:pt x="424" y="0"/>
                </a:lnTo>
                <a:lnTo>
                  <a:pt x="420" y="20"/>
                </a:lnTo>
                <a:lnTo>
                  <a:pt x="451" y="82"/>
                </a:lnTo>
                <a:lnTo>
                  <a:pt x="422" y="98"/>
                </a:lnTo>
                <a:lnTo>
                  <a:pt x="412" y="115"/>
                </a:lnTo>
                <a:lnTo>
                  <a:pt x="432" y="125"/>
                </a:lnTo>
                <a:lnTo>
                  <a:pt x="427" y="137"/>
                </a:lnTo>
                <a:lnTo>
                  <a:pt x="443" y="161"/>
                </a:lnTo>
                <a:lnTo>
                  <a:pt x="429" y="170"/>
                </a:lnTo>
                <a:lnTo>
                  <a:pt x="427" y="187"/>
                </a:lnTo>
                <a:lnTo>
                  <a:pt x="450" y="215"/>
                </a:lnTo>
                <a:lnTo>
                  <a:pt x="401" y="211"/>
                </a:lnTo>
                <a:lnTo>
                  <a:pt x="388" y="235"/>
                </a:lnTo>
                <a:lnTo>
                  <a:pt x="381" y="302"/>
                </a:lnTo>
                <a:lnTo>
                  <a:pt x="372" y="275"/>
                </a:lnTo>
                <a:lnTo>
                  <a:pt x="355" y="268"/>
                </a:lnTo>
                <a:lnTo>
                  <a:pt x="351" y="289"/>
                </a:lnTo>
                <a:lnTo>
                  <a:pt x="336" y="289"/>
                </a:lnTo>
                <a:lnTo>
                  <a:pt x="334" y="263"/>
                </a:lnTo>
                <a:lnTo>
                  <a:pt x="326" y="240"/>
                </a:lnTo>
                <a:lnTo>
                  <a:pt x="291" y="230"/>
                </a:lnTo>
                <a:lnTo>
                  <a:pt x="231" y="235"/>
                </a:lnTo>
                <a:lnTo>
                  <a:pt x="212" y="261"/>
                </a:lnTo>
                <a:lnTo>
                  <a:pt x="227" y="290"/>
                </a:lnTo>
                <a:lnTo>
                  <a:pt x="238" y="309"/>
                </a:lnTo>
                <a:lnTo>
                  <a:pt x="203" y="313"/>
                </a:lnTo>
                <a:lnTo>
                  <a:pt x="169" y="412"/>
                </a:lnTo>
                <a:lnTo>
                  <a:pt x="132" y="431"/>
                </a:lnTo>
                <a:close/>
                <a:moveTo>
                  <a:pt x="996" y="96"/>
                </a:moveTo>
                <a:lnTo>
                  <a:pt x="991" y="132"/>
                </a:lnTo>
                <a:lnTo>
                  <a:pt x="996" y="153"/>
                </a:lnTo>
                <a:lnTo>
                  <a:pt x="984" y="146"/>
                </a:lnTo>
                <a:lnTo>
                  <a:pt x="965" y="156"/>
                </a:lnTo>
                <a:lnTo>
                  <a:pt x="934" y="139"/>
                </a:lnTo>
                <a:lnTo>
                  <a:pt x="941" y="120"/>
                </a:lnTo>
                <a:lnTo>
                  <a:pt x="936" y="103"/>
                </a:lnTo>
                <a:lnTo>
                  <a:pt x="964" y="101"/>
                </a:lnTo>
                <a:lnTo>
                  <a:pt x="955" y="77"/>
                </a:lnTo>
                <a:lnTo>
                  <a:pt x="996" y="96"/>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28" name="Freeform 61"/>
          <p:cNvSpPr>
            <a:spLocks noChangeAspect="1" noEditPoints="1"/>
          </p:cNvSpPr>
          <p:nvPr/>
        </p:nvSpPr>
        <p:spPr bwMode="auto">
          <a:xfrm>
            <a:off x="2759077" y="4447381"/>
            <a:ext cx="1347788" cy="1393825"/>
          </a:xfrm>
          <a:custGeom>
            <a:avLst/>
            <a:gdLst>
              <a:gd name="T0" fmla="*/ 2147483647 w 1730"/>
              <a:gd name="T1" fmla="*/ 2147483647 h 2108"/>
              <a:gd name="T2" fmla="*/ 2147483647 w 1730"/>
              <a:gd name="T3" fmla="*/ 2147483647 h 2108"/>
              <a:gd name="T4" fmla="*/ 2147483647 w 1730"/>
              <a:gd name="T5" fmla="*/ 2147483647 h 2108"/>
              <a:gd name="T6" fmla="*/ 2147483647 w 1730"/>
              <a:gd name="T7" fmla="*/ 2147483647 h 2108"/>
              <a:gd name="T8" fmla="*/ 2147483647 w 1730"/>
              <a:gd name="T9" fmla="*/ 2147483647 h 2108"/>
              <a:gd name="T10" fmla="*/ 2147483647 w 1730"/>
              <a:gd name="T11" fmla="*/ 2147483647 h 2108"/>
              <a:gd name="T12" fmla="*/ 2147483647 w 1730"/>
              <a:gd name="T13" fmla="*/ 2147483647 h 2108"/>
              <a:gd name="T14" fmla="*/ 2147483647 w 1730"/>
              <a:gd name="T15" fmla="*/ 2147483647 h 2108"/>
              <a:gd name="T16" fmla="*/ 2147483647 w 1730"/>
              <a:gd name="T17" fmla="*/ 2147483647 h 2108"/>
              <a:gd name="T18" fmla="*/ 2147483647 w 1730"/>
              <a:gd name="T19" fmla="*/ 2147483647 h 2108"/>
              <a:gd name="T20" fmla="*/ 2147483647 w 1730"/>
              <a:gd name="T21" fmla="*/ 2147483647 h 2108"/>
              <a:gd name="T22" fmla="*/ 2147483647 w 1730"/>
              <a:gd name="T23" fmla="*/ 2147483647 h 2108"/>
              <a:gd name="T24" fmla="*/ 2147483647 w 1730"/>
              <a:gd name="T25" fmla="*/ 2147483647 h 2108"/>
              <a:gd name="T26" fmla="*/ 2147483647 w 1730"/>
              <a:gd name="T27" fmla="*/ 2147483647 h 2108"/>
              <a:gd name="T28" fmla="*/ 2147483647 w 1730"/>
              <a:gd name="T29" fmla="*/ 2147483647 h 2108"/>
              <a:gd name="T30" fmla="*/ 2147483647 w 1730"/>
              <a:gd name="T31" fmla="*/ 2147483647 h 2108"/>
              <a:gd name="T32" fmla="*/ 2147483647 w 1730"/>
              <a:gd name="T33" fmla="*/ 2147483647 h 2108"/>
              <a:gd name="T34" fmla="*/ 2147483647 w 1730"/>
              <a:gd name="T35" fmla="*/ 2147483647 h 2108"/>
              <a:gd name="T36" fmla="*/ 2147483647 w 1730"/>
              <a:gd name="T37" fmla="*/ 2147483647 h 2108"/>
              <a:gd name="T38" fmla="*/ 2147483647 w 1730"/>
              <a:gd name="T39" fmla="*/ 2147483647 h 2108"/>
              <a:gd name="T40" fmla="*/ 2147483647 w 1730"/>
              <a:gd name="T41" fmla="*/ 2147483647 h 2108"/>
              <a:gd name="T42" fmla="*/ 2147483647 w 1730"/>
              <a:gd name="T43" fmla="*/ 2147483647 h 2108"/>
              <a:gd name="T44" fmla="*/ 2147483647 w 1730"/>
              <a:gd name="T45" fmla="*/ 2147483647 h 2108"/>
              <a:gd name="T46" fmla="*/ 2147483647 w 1730"/>
              <a:gd name="T47" fmla="*/ 2147483647 h 2108"/>
              <a:gd name="T48" fmla="*/ 2147483647 w 1730"/>
              <a:gd name="T49" fmla="*/ 2147483647 h 2108"/>
              <a:gd name="T50" fmla="*/ 2147483647 w 1730"/>
              <a:gd name="T51" fmla="*/ 2147483647 h 2108"/>
              <a:gd name="T52" fmla="*/ 2147483647 w 1730"/>
              <a:gd name="T53" fmla="*/ 2147483647 h 2108"/>
              <a:gd name="T54" fmla="*/ 2147483647 w 1730"/>
              <a:gd name="T55" fmla="*/ 2147483647 h 2108"/>
              <a:gd name="T56" fmla="*/ 2147483647 w 1730"/>
              <a:gd name="T57" fmla="*/ 2147483647 h 2108"/>
              <a:gd name="T58" fmla="*/ 2147483647 w 1730"/>
              <a:gd name="T59" fmla="*/ 2147483647 h 2108"/>
              <a:gd name="T60" fmla="*/ 2147483647 w 1730"/>
              <a:gd name="T61" fmla="*/ 2147483647 h 2108"/>
              <a:gd name="T62" fmla="*/ 2147483647 w 1730"/>
              <a:gd name="T63" fmla="*/ 2147483647 h 2108"/>
              <a:gd name="T64" fmla="*/ 2147483647 w 1730"/>
              <a:gd name="T65" fmla="*/ 2147483647 h 2108"/>
              <a:gd name="T66" fmla="*/ 2147483647 w 1730"/>
              <a:gd name="T67" fmla="*/ 2147483647 h 2108"/>
              <a:gd name="T68" fmla="*/ 2147483647 w 1730"/>
              <a:gd name="T69" fmla="*/ 2147483647 h 2108"/>
              <a:gd name="T70" fmla="*/ 2147483647 w 1730"/>
              <a:gd name="T71" fmla="*/ 2147483647 h 2108"/>
              <a:gd name="T72" fmla="*/ 2147483647 w 1730"/>
              <a:gd name="T73" fmla="*/ 2147483647 h 2108"/>
              <a:gd name="T74" fmla="*/ 2147483647 w 1730"/>
              <a:gd name="T75" fmla="*/ 2147483647 h 2108"/>
              <a:gd name="T76" fmla="*/ 2147483647 w 1730"/>
              <a:gd name="T77" fmla="*/ 2147483647 h 2108"/>
              <a:gd name="T78" fmla="*/ 2147483647 w 1730"/>
              <a:gd name="T79" fmla="*/ 2147483647 h 2108"/>
              <a:gd name="T80" fmla="*/ 2147483647 w 1730"/>
              <a:gd name="T81" fmla="*/ 2147483647 h 2108"/>
              <a:gd name="T82" fmla="*/ 2147483647 w 1730"/>
              <a:gd name="T83" fmla="*/ 2147483647 h 2108"/>
              <a:gd name="T84" fmla="*/ 2147483647 w 1730"/>
              <a:gd name="T85" fmla="*/ 2147483647 h 2108"/>
              <a:gd name="T86" fmla="*/ 2147483647 w 1730"/>
              <a:gd name="T87" fmla="*/ 2147483647 h 2108"/>
              <a:gd name="T88" fmla="*/ 2147483647 w 1730"/>
              <a:gd name="T89" fmla="*/ 2147483647 h 2108"/>
              <a:gd name="T90" fmla="*/ 2147483647 w 1730"/>
              <a:gd name="T91" fmla="*/ 2147483647 h 2108"/>
              <a:gd name="T92" fmla="*/ 2147483647 w 1730"/>
              <a:gd name="T93" fmla="*/ 2147483647 h 2108"/>
              <a:gd name="T94" fmla="*/ 2147483647 w 1730"/>
              <a:gd name="T95" fmla="*/ 2147483647 h 2108"/>
              <a:gd name="T96" fmla="*/ 2147483647 w 1730"/>
              <a:gd name="T97" fmla="*/ 2147483647 h 2108"/>
              <a:gd name="T98" fmla="*/ 2147483647 w 1730"/>
              <a:gd name="T99" fmla="*/ 2147483647 h 2108"/>
              <a:gd name="T100" fmla="*/ 2147483647 w 1730"/>
              <a:gd name="T101" fmla="*/ 2147483647 h 2108"/>
              <a:gd name="T102" fmla="*/ 2147483647 w 1730"/>
              <a:gd name="T103" fmla="*/ 2147483647 h 2108"/>
              <a:gd name="T104" fmla="*/ 2147483647 w 1730"/>
              <a:gd name="T105" fmla="*/ 2147483647 h 2108"/>
              <a:gd name="T106" fmla="*/ 2147483647 w 1730"/>
              <a:gd name="T107" fmla="*/ 2147483647 h 2108"/>
              <a:gd name="T108" fmla="*/ 2147483647 w 1730"/>
              <a:gd name="T109" fmla="*/ 2147483647 h 2108"/>
              <a:gd name="T110" fmla="*/ 2147483647 w 1730"/>
              <a:gd name="T111" fmla="*/ 2147483647 h 2108"/>
              <a:gd name="T112" fmla="*/ 2147483647 w 1730"/>
              <a:gd name="T113" fmla="*/ 2147483647 h 2108"/>
              <a:gd name="T114" fmla="*/ 2147483647 w 1730"/>
              <a:gd name="T115" fmla="*/ 2147483647 h 2108"/>
              <a:gd name="T116" fmla="*/ 2147483647 w 1730"/>
              <a:gd name="T117" fmla="*/ 2147483647 h 2108"/>
              <a:gd name="T118" fmla="*/ 2147483647 w 1730"/>
              <a:gd name="T119" fmla="*/ 2147483647 h 21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30"/>
              <a:gd name="T181" fmla="*/ 0 h 2108"/>
              <a:gd name="T182" fmla="*/ 1730 w 1730"/>
              <a:gd name="T183" fmla="*/ 2108 h 21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30" h="2108">
                <a:moveTo>
                  <a:pt x="1288" y="1782"/>
                </a:moveTo>
                <a:lnTo>
                  <a:pt x="1276" y="1818"/>
                </a:lnTo>
                <a:lnTo>
                  <a:pt x="1235" y="1882"/>
                </a:lnTo>
                <a:lnTo>
                  <a:pt x="1206" y="1958"/>
                </a:lnTo>
                <a:lnTo>
                  <a:pt x="1233" y="2037"/>
                </a:lnTo>
                <a:lnTo>
                  <a:pt x="1214" y="2085"/>
                </a:lnTo>
                <a:lnTo>
                  <a:pt x="1211" y="2108"/>
                </a:lnTo>
                <a:lnTo>
                  <a:pt x="1133" y="2097"/>
                </a:lnTo>
                <a:lnTo>
                  <a:pt x="1075" y="2039"/>
                </a:lnTo>
                <a:lnTo>
                  <a:pt x="983" y="2011"/>
                </a:lnTo>
                <a:lnTo>
                  <a:pt x="962" y="1989"/>
                </a:lnTo>
                <a:lnTo>
                  <a:pt x="893" y="1944"/>
                </a:lnTo>
                <a:lnTo>
                  <a:pt x="809" y="1917"/>
                </a:lnTo>
                <a:lnTo>
                  <a:pt x="793" y="1896"/>
                </a:lnTo>
                <a:lnTo>
                  <a:pt x="787" y="1853"/>
                </a:lnTo>
                <a:lnTo>
                  <a:pt x="818" y="1801"/>
                </a:lnTo>
                <a:lnTo>
                  <a:pt x="843" y="1822"/>
                </a:lnTo>
                <a:lnTo>
                  <a:pt x="861" y="1820"/>
                </a:lnTo>
                <a:lnTo>
                  <a:pt x="909" y="1794"/>
                </a:lnTo>
                <a:lnTo>
                  <a:pt x="969" y="1824"/>
                </a:lnTo>
                <a:lnTo>
                  <a:pt x="981" y="1846"/>
                </a:lnTo>
                <a:lnTo>
                  <a:pt x="1021" y="1837"/>
                </a:lnTo>
                <a:lnTo>
                  <a:pt x="1135" y="1822"/>
                </a:lnTo>
                <a:lnTo>
                  <a:pt x="1161" y="1808"/>
                </a:lnTo>
                <a:lnTo>
                  <a:pt x="1214" y="1808"/>
                </a:lnTo>
                <a:lnTo>
                  <a:pt x="1231" y="1793"/>
                </a:lnTo>
                <a:lnTo>
                  <a:pt x="1288" y="1782"/>
                </a:lnTo>
                <a:close/>
                <a:moveTo>
                  <a:pt x="1021" y="316"/>
                </a:moveTo>
                <a:lnTo>
                  <a:pt x="1033" y="299"/>
                </a:lnTo>
                <a:lnTo>
                  <a:pt x="1012" y="270"/>
                </a:lnTo>
                <a:lnTo>
                  <a:pt x="985" y="254"/>
                </a:lnTo>
                <a:lnTo>
                  <a:pt x="987" y="234"/>
                </a:lnTo>
                <a:lnTo>
                  <a:pt x="975" y="218"/>
                </a:lnTo>
                <a:lnTo>
                  <a:pt x="983" y="180"/>
                </a:lnTo>
                <a:lnTo>
                  <a:pt x="964" y="177"/>
                </a:lnTo>
                <a:lnTo>
                  <a:pt x="973" y="148"/>
                </a:lnTo>
                <a:lnTo>
                  <a:pt x="999" y="122"/>
                </a:lnTo>
                <a:lnTo>
                  <a:pt x="978" y="120"/>
                </a:lnTo>
                <a:lnTo>
                  <a:pt x="943" y="108"/>
                </a:lnTo>
                <a:lnTo>
                  <a:pt x="866" y="96"/>
                </a:lnTo>
                <a:lnTo>
                  <a:pt x="792" y="38"/>
                </a:lnTo>
                <a:lnTo>
                  <a:pt x="788" y="17"/>
                </a:lnTo>
                <a:lnTo>
                  <a:pt x="783" y="0"/>
                </a:lnTo>
                <a:lnTo>
                  <a:pt x="754" y="10"/>
                </a:lnTo>
                <a:lnTo>
                  <a:pt x="730" y="14"/>
                </a:lnTo>
                <a:lnTo>
                  <a:pt x="681" y="15"/>
                </a:lnTo>
                <a:lnTo>
                  <a:pt x="590" y="45"/>
                </a:lnTo>
                <a:lnTo>
                  <a:pt x="547" y="33"/>
                </a:lnTo>
                <a:lnTo>
                  <a:pt x="538" y="60"/>
                </a:lnTo>
                <a:lnTo>
                  <a:pt x="538" y="77"/>
                </a:lnTo>
                <a:lnTo>
                  <a:pt x="500" y="84"/>
                </a:lnTo>
                <a:lnTo>
                  <a:pt x="497" y="119"/>
                </a:lnTo>
                <a:lnTo>
                  <a:pt x="499" y="144"/>
                </a:lnTo>
                <a:lnTo>
                  <a:pt x="447" y="131"/>
                </a:lnTo>
                <a:lnTo>
                  <a:pt x="418" y="127"/>
                </a:lnTo>
                <a:lnTo>
                  <a:pt x="383" y="101"/>
                </a:lnTo>
                <a:lnTo>
                  <a:pt x="376" y="129"/>
                </a:lnTo>
                <a:lnTo>
                  <a:pt x="331" y="211"/>
                </a:lnTo>
                <a:lnTo>
                  <a:pt x="273" y="155"/>
                </a:lnTo>
                <a:lnTo>
                  <a:pt x="261" y="103"/>
                </a:lnTo>
                <a:lnTo>
                  <a:pt x="216" y="134"/>
                </a:lnTo>
                <a:lnTo>
                  <a:pt x="202" y="168"/>
                </a:lnTo>
                <a:lnTo>
                  <a:pt x="173" y="191"/>
                </a:lnTo>
                <a:lnTo>
                  <a:pt x="140" y="186"/>
                </a:lnTo>
                <a:lnTo>
                  <a:pt x="74" y="194"/>
                </a:lnTo>
                <a:lnTo>
                  <a:pt x="54" y="194"/>
                </a:lnTo>
                <a:lnTo>
                  <a:pt x="26" y="193"/>
                </a:lnTo>
                <a:lnTo>
                  <a:pt x="24" y="220"/>
                </a:lnTo>
                <a:lnTo>
                  <a:pt x="50" y="315"/>
                </a:lnTo>
                <a:lnTo>
                  <a:pt x="4" y="347"/>
                </a:lnTo>
                <a:lnTo>
                  <a:pt x="0" y="394"/>
                </a:lnTo>
                <a:lnTo>
                  <a:pt x="23" y="404"/>
                </a:lnTo>
                <a:lnTo>
                  <a:pt x="14" y="478"/>
                </a:lnTo>
                <a:lnTo>
                  <a:pt x="31" y="531"/>
                </a:lnTo>
                <a:lnTo>
                  <a:pt x="97" y="545"/>
                </a:lnTo>
                <a:lnTo>
                  <a:pt x="95" y="618"/>
                </a:lnTo>
                <a:lnTo>
                  <a:pt x="143" y="619"/>
                </a:lnTo>
                <a:lnTo>
                  <a:pt x="186" y="604"/>
                </a:lnTo>
                <a:lnTo>
                  <a:pt x="193" y="585"/>
                </a:lnTo>
                <a:lnTo>
                  <a:pt x="233" y="547"/>
                </a:lnTo>
                <a:lnTo>
                  <a:pt x="240" y="531"/>
                </a:lnTo>
                <a:lnTo>
                  <a:pt x="286" y="513"/>
                </a:lnTo>
                <a:lnTo>
                  <a:pt x="335" y="523"/>
                </a:lnTo>
                <a:lnTo>
                  <a:pt x="438" y="593"/>
                </a:lnTo>
                <a:lnTo>
                  <a:pt x="481" y="614"/>
                </a:lnTo>
                <a:lnTo>
                  <a:pt x="492" y="661"/>
                </a:lnTo>
                <a:lnTo>
                  <a:pt x="523" y="755"/>
                </a:lnTo>
                <a:lnTo>
                  <a:pt x="526" y="807"/>
                </a:lnTo>
                <a:lnTo>
                  <a:pt x="580" y="864"/>
                </a:lnTo>
                <a:lnTo>
                  <a:pt x="604" y="900"/>
                </a:lnTo>
                <a:lnTo>
                  <a:pt x="612" y="941"/>
                </a:lnTo>
                <a:lnTo>
                  <a:pt x="654" y="934"/>
                </a:lnTo>
                <a:lnTo>
                  <a:pt x="714" y="1012"/>
                </a:lnTo>
                <a:lnTo>
                  <a:pt x="742" y="1017"/>
                </a:lnTo>
                <a:lnTo>
                  <a:pt x="823" y="1123"/>
                </a:lnTo>
                <a:lnTo>
                  <a:pt x="890" y="1180"/>
                </a:lnTo>
                <a:lnTo>
                  <a:pt x="997" y="1185"/>
                </a:lnTo>
                <a:lnTo>
                  <a:pt x="1037" y="1232"/>
                </a:lnTo>
                <a:lnTo>
                  <a:pt x="1049" y="1261"/>
                </a:lnTo>
                <a:lnTo>
                  <a:pt x="1094" y="1280"/>
                </a:lnTo>
                <a:lnTo>
                  <a:pt x="1094" y="1311"/>
                </a:lnTo>
                <a:lnTo>
                  <a:pt x="1147" y="1302"/>
                </a:lnTo>
                <a:lnTo>
                  <a:pt x="1175" y="1323"/>
                </a:lnTo>
                <a:lnTo>
                  <a:pt x="1180" y="1373"/>
                </a:lnTo>
                <a:lnTo>
                  <a:pt x="1194" y="1395"/>
                </a:lnTo>
                <a:lnTo>
                  <a:pt x="1226" y="1407"/>
                </a:lnTo>
                <a:lnTo>
                  <a:pt x="1256" y="1442"/>
                </a:lnTo>
                <a:lnTo>
                  <a:pt x="1268" y="1416"/>
                </a:lnTo>
                <a:lnTo>
                  <a:pt x="1285" y="1416"/>
                </a:lnTo>
                <a:lnTo>
                  <a:pt x="1316" y="1505"/>
                </a:lnTo>
                <a:lnTo>
                  <a:pt x="1347" y="1560"/>
                </a:lnTo>
                <a:lnTo>
                  <a:pt x="1383" y="1672"/>
                </a:lnTo>
                <a:lnTo>
                  <a:pt x="1321" y="1708"/>
                </a:lnTo>
                <a:lnTo>
                  <a:pt x="1333" y="1739"/>
                </a:lnTo>
                <a:lnTo>
                  <a:pt x="1300" y="1800"/>
                </a:lnTo>
                <a:lnTo>
                  <a:pt x="1311" y="1856"/>
                </a:lnTo>
                <a:lnTo>
                  <a:pt x="1356" y="1855"/>
                </a:lnTo>
                <a:lnTo>
                  <a:pt x="1387" y="1798"/>
                </a:lnTo>
                <a:lnTo>
                  <a:pt x="1435" y="1762"/>
                </a:lnTo>
                <a:lnTo>
                  <a:pt x="1442" y="1745"/>
                </a:lnTo>
                <a:lnTo>
                  <a:pt x="1442" y="1679"/>
                </a:lnTo>
                <a:lnTo>
                  <a:pt x="1516" y="1641"/>
                </a:lnTo>
                <a:lnTo>
                  <a:pt x="1514" y="1547"/>
                </a:lnTo>
                <a:lnTo>
                  <a:pt x="1473" y="1517"/>
                </a:lnTo>
                <a:lnTo>
                  <a:pt x="1459" y="1500"/>
                </a:lnTo>
                <a:lnTo>
                  <a:pt x="1428" y="1486"/>
                </a:lnTo>
                <a:lnTo>
                  <a:pt x="1442" y="1402"/>
                </a:lnTo>
                <a:lnTo>
                  <a:pt x="1497" y="1332"/>
                </a:lnTo>
                <a:lnTo>
                  <a:pt x="1528" y="1325"/>
                </a:lnTo>
                <a:lnTo>
                  <a:pt x="1575" y="1359"/>
                </a:lnTo>
                <a:lnTo>
                  <a:pt x="1645" y="1383"/>
                </a:lnTo>
                <a:lnTo>
                  <a:pt x="1678" y="1440"/>
                </a:lnTo>
                <a:lnTo>
                  <a:pt x="1709" y="1457"/>
                </a:lnTo>
                <a:lnTo>
                  <a:pt x="1730" y="1404"/>
                </a:lnTo>
                <a:lnTo>
                  <a:pt x="1702" y="1359"/>
                </a:lnTo>
                <a:lnTo>
                  <a:pt x="1675" y="1332"/>
                </a:lnTo>
                <a:lnTo>
                  <a:pt x="1642" y="1280"/>
                </a:lnTo>
                <a:lnTo>
                  <a:pt x="1540" y="1246"/>
                </a:lnTo>
                <a:lnTo>
                  <a:pt x="1518" y="1220"/>
                </a:lnTo>
                <a:lnTo>
                  <a:pt x="1483" y="1203"/>
                </a:lnTo>
                <a:lnTo>
                  <a:pt x="1345" y="1144"/>
                </a:lnTo>
                <a:lnTo>
                  <a:pt x="1333" y="1144"/>
                </a:lnTo>
                <a:lnTo>
                  <a:pt x="1325" y="1116"/>
                </a:lnTo>
                <a:lnTo>
                  <a:pt x="1361" y="1086"/>
                </a:lnTo>
                <a:lnTo>
                  <a:pt x="1364" y="1060"/>
                </a:lnTo>
                <a:lnTo>
                  <a:pt x="1345" y="1036"/>
                </a:lnTo>
                <a:lnTo>
                  <a:pt x="1306" y="1046"/>
                </a:lnTo>
                <a:lnTo>
                  <a:pt x="1221" y="1048"/>
                </a:lnTo>
                <a:lnTo>
                  <a:pt x="1219" y="1070"/>
                </a:lnTo>
                <a:lnTo>
                  <a:pt x="1156" y="1013"/>
                </a:lnTo>
                <a:lnTo>
                  <a:pt x="1137" y="989"/>
                </a:lnTo>
                <a:lnTo>
                  <a:pt x="1125" y="989"/>
                </a:lnTo>
                <a:lnTo>
                  <a:pt x="1069" y="934"/>
                </a:lnTo>
                <a:lnTo>
                  <a:pt x="1054" y="912"/>
                </a:lnTo>
                <a:lnTo>
                  <a:pt x="1035" y="874"/>
                </a:lnTo>
                <a:lnTo>
                  <a:pt x="1019" y="824"/>
                </a:lnTo>
                <a:lnTo>
                  <a:pt x="1009" y="812"/>
                </a:lnTo>
                <a:lnTo>
                  <a:pt x="994" y="747"/>
                </a:lnTo>
                <a:lnTo>
                  <a:pt x="973" y="707"/>
                </a:lnTo>
                <a:lnTo>
                  <a:pt x="945" y="698"/>
                </a:lnTo>
                <a:lnTo>
                  <a:pt x="940" y="688"/>
                </a:lnTo>
                <a:lnTo>
                  <a:pt x="887" y="643"/>
                </a:lnTo>
                <a:lnTo>
                  <a:pt x="831" y="614"/>
                </a:lnTo>
                <a:lnTo>
                  <a:pt x="795" y="545"/>
                </a:lnTo>
                <a:lnTo>
                  <a:pt x="802" y="454"/>
                </a:lnTo>
                <a:lnTo>
                  <a:pt x="818" y="440"/>
                </a:lnTo>
                <a:lnTo>
                  <a:pt x="823" y="425"/>
                </a:lnTo>
                <a:lnTo>
                  <a:pt x="814" y="406"/>
                </a:lnTo>
                <a:lnTo>
                  <a:pt x="797" y="399"/>
                </a:lnTo>
                <a:lnTo>
                  <a:pt x="792" y="359"/>
                </a:lnTo>
                <a:lnTo>
                  <a:pt x="826" y="322"/>
                </a:lnTo>
                <a:lnTo>
                  <a:pt x="850" y="322"/>
                </a:lnTo>
                <a:lnTo>
                  <a:pt x="937" y="279"/>
                </a:lnTo>
                <a:lnTo>
                  <a:pt x="961" y="285"/>
                </a:lnTo>
                <a:lnTo>
                  <a:pt x="983" y="273"/>
                </a:lnTo>
                <a:lnTo>
                  <a:pt x="1002" y="279"/>
                </a:lnTo>
                <a:lnTo>
                  <a:pt x="1004" y="294"/>
                </a:lnTo>
                <a:lnTo>
                  <a:pt x="994" y="316"/>
                </a:lnTo>
                <a:lnTo>
                  <a:pt x="1021" y="316"/>
                </a:lnTo>
                <a:close/>
              </a:path>
            </a:pathLst>
          </a:custGeom>
          <a:solidFill>
            <a:schemeClr val="tx2">
              <a:lumMod val="60000"/>
              <a:lumOff val="40000"/>
            </a:schemeClr>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29" name="Freeform 62"/>
          <p:cNvSpPr>
            <a:spLocks noChangeAspect="1"/>
          </p:cNvSpPr>
          <p:nvPr/>
        </p:nvSpPr>
        <p:spPr bwMode="auto">
          <a:xfrm>
            <a:off x="911227" y="4596606"/>
            <a:ext cx="1422400" cy="1090612"/>
          </a:xfrm>
          <a:custGeom>
            <a:avLst/>
            <a:gdLst>
              <a:gd name="T0" fmla="*/ 2147483647 w 1830"/>
              <a:gd name="T1" fmla="*/ 2147483647 h 1652"/>
              <a:gd name="T2" fmla="*/ 2147483647 w 1830"/>
              <a:gd name="T3" fmla="*/ 2147483647 h 1652"/>
              <a:gd name="T4" fmla="*/ 2147483647 w 1830"/>
              <a:gd name="T5" fmla="*/ 2147483647 h 1652"/>
              <a:gd name="T6" fmla="*/ 2147483647 w 1830"/>
              <a:gd name="T7" fmla="*/ 2147483647 h 1652"/>
              <a:gd name="T8" fmla="*/ 2147483647 w 1830"/>
              <a:gd name="T9" fmla="*/ 2147483647 h 1652"/>
              <a:gd name="T10" fmla="*/ 2147483647 w 1830"/>
              <a:gd name="T11" fmla="*/ 2147483647 h 1652"/>
              <a:gd name="T12" fmla="*/ 2147483647 w 1830"/>
              <a:gd name="T13" fmla="*/ 2147483647 h 1652"/>
              <a:gd name="T14" fmla="*/ 2147483647 w 1830"/>
              <a:gd name="T15" fmla="*/ 2147483647 h 1652"/>
              <a:gd name="T16" fmla="*/ 2147483647 w 1830"/>
              <a:gd name="T17" fmla="*/ 2147483647 h 1652"/>
              <a:gd name="T18" fmla="*/ 2147483647 w 1830"/>
              <a:gd name="T19" fmla="*/ 2147483647 h 1652"/>
              <a:gd name="T20" fmla="*/ 2147483647 w 1830"/>
              <a:gd name="T21" fmla="*/ 2147483647 h 1652"/>
              <a:gd name="T22" fmla="*/ 2147483647 w 1830"/>
              <a:gd name="T23" fmla="*/ 2147483647 h 1652"/>
              <a:gd name="T24" fmla="*/ 2147483647 w 1830"/>
              <a:gd name="T25" fmla="*/ 2147483647 h 1652"/>
              <a:gd name="T26" fmla="*/ 2147483647 w 1830"/>
              <a:gd name="T27" fmla="*/ 2147483647 h 1652"/>
              <a:gd name="T28" fmla="*/ 2147483647 w 1830"/>
              <a:gd name="T29" fmla="*/ 2147483647 h 1652"/>
              <a:gd name="T30" fmla="*/ 2147483647 w 1830"/>
              <a:gd name="T31" fmla="*/ 2147483647 h 1652"/>
              <a:gd name="T32" fmla="*/ 2147483647 w 1830"/>
              <a:gd name="T33" fmla="*/ 2147483647 h 1652"/>
              <a:gd name="T34" fmla="*/ 2147483647 w 1830"/>
              <a:gd name="T35" fmla="*/ 2147483647 h 1652"/>
              <a:gd name="T36" fmla="*/ 2147483647 w 1830"/>
              <a:gd name="T37" fmla="*/ 2147483647 h 1652"/>
              <a:gd name="T38" fmla="*/ 2147483647 w 1830"/>
              <a:gd name="T39" fmla="*/ 2147483647 h 1652"/>
              <a:gd name="T40" fmla="*/ 2147483647 w 1830"/>
              <a:gd name="T41" fmla="*/ 2147483647 h 1652"/>
              <a:gd name="T42" fmla="*/ 2147483647 w 1830"/>
              <a:gd name="T43" fmla="*/ 2147483647 h 1652"/>
              <a:gd name="T44" fmla="*/ 2147483647 w 1830"/>
              <a:gd name="T45" fmla="*/ 2147483647 h 1652"/>
              <a:gd name="T46" fmla="*/ 2147483647 w 1830"/>
              <a:gd name="T47" fmla="*/ 2147483647 h 1652"/>
              <a:gd name="T48" fmla="*/ 2147483647 w 1830"/>
              <a:gd name="T49" fmla="*/ 2147483647 h 1652"/>
              <a:gd name="T50" fmla="*/ 2147483647 w 1830"/>
              <a:gd name="T51" fmla="*/ 2147483647 h 1652"/>
              <a:gd name="T52" fmla="*/ 2147483647 w 1830"/>
              <a:gd name="T53" fmla="*/ 2147483647 h 1652"/>
              <a:gd name="T54" fmla="*/ 2147483647 w 1830"/>
              <a:gd name="T55" fmla="*/ 2147483647 h 1652"/>
              <a:gd name="T56" fmla="*/ 2147483647 w 1830"/>
              <a:gd name="T57" fmla="*/ 2147483647 h 1652"/>
              <a:gd name="T58" fmla="*/ 2147483647 w 1830"/>
              <a:gd name="T59" fmla="*/ 2147483647 h 1652"/>
              <a:gd name="T60" fmla="*/ 2147483647 w 1830"/>
              <a:gd name="T61" fmla="*/ 2147483647 h 1652"/>
              <a:gd name="T62" fmla="*/ 2147483647 w 1830"/>
              <a:gd name="T63" fmla="*/ 2147483647 h 1652"/>
              <a:gd name="T64" fmla="*/ 2147483647 w 1830"/>
              <a:gd name="T65" fmla="*/ 2147483647 h 1652"/>
              <a:gd name="T66" fmla="*/ 2147483647 w 1830"/>
              <a:gd name="T67" fmla="*/ 2147483647 h 1652"/>
              <a:gd name="T68" fmla="*/ 2147483647 w 1830"/>
              <a:gd name="T69" fmla="*/ 2147483647 h 1652"/>
              <a:gd name="T70" fmla="*/ 2147483647 w 1830"/>
              <a:gd name="T71" fmla="*/ 2147483647 h 1652"/>
              <a:gd name="T72" fmla="*/ 2147483647 w 1830"/>
              <a:gd name="T73" fmla="*/ 2147483647 h 1652"/>
              <a:gd name="T74" fmla="*/ 2147483647 w 1830"/>
              <a:gd name="T75" fmla="*/ 2147483647 h 1652"/>
              <a:gd name="T76" fmla="*/ 2147483647 w 1830"/>
              <a:gd name="T77" fmla="*/ 2147483647 h 1652"/>
              <a:gd name="T78" fmla="*/ 2147483647 w 1830"/>
              <a:gd name="T79" fmla="*/ 2147483647 h 1652"/>
              <a:gd name="T80" fmla="*/ 2147483647 w 1830"/>
              <a:gd name="T81" fmla="*/ 2147483647 h 1652"/>
              <a:gd name="T82" fmla="*/ 2147483647 w 1830"/>
              <a:gd name="T83" fmla="*/ 2147483647 h 1652"/>
              <a:gd name="T84" fmla="*/ 2147483647 w 1830"/>
              <a:gd name="T85" fmla="*/ 2147483647 h 1652"/>
              <a:gd name="T86" fmla="*/ 2147483647 w 1830"/>
              <a:gd name="T87" fmla="*/ 2147483647 h 1652"/>
              <a:gd name="T88" fmla="*/ 2147483647 w 1830"/>
              <a:gd name="T89" fmla="*/ 2147483647 h 1652"/>
              <a:gd name="T90" fmla="*/ 2147483647 w 1830"/>
              <a:gd name="T91" fmla="*/ 2147483647 h 16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30"/>
              <a:gd name="T139" fmla="*/ 0 h 1652"/>
              <a:gd name="T140" fmla="*/ 1830 w 1830"/>
              <a:gd name="T141" fmla="*/ 1652 h 16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30" h="1652">
                <a:moveTo>
                  <a:pt x="1716" y="604"/>
                </a:moveTo>
                <a:lnTo>
                  <a:pt x="1639" y="599"/>
                </a:lnTo>
                <a:lnTo>
                  <a:pt x="1620" y="588"/>
                </a:lnTo>
                <a:lnTo>
                  <a:pt x="1594" y="561"/>
                </a:lnTo>
                <a:lnTo>
                  <a:pt x="1595" y="573"/>
                </a:lnTo>
                <a:lnTo>
                  <a:pt x="1583" y="576"/>
                </a:lnTo>
                <a:lnTo>
                  <a:pt x="1566" y="571"/>
                </a:lnTo>
                <a:lnTo>
                  <a:pt x="1561" y="554"/>
                </a:lnTo>
                <a:lnTo>
                  <a:pt x="1545" y="533"/>
                </a:lnTo>
                <a:lnTo>
                  <a:pt x="1511" y="499"/>
                </a:lnTo>
                <a:lnTo>
                  <a:pt x="1490" y="487"/>
                </a:lnTo>
                <a:lnTo>
                  <a:pt x="1416" y="504"/>
                </a:lnTo>
                <a:lnTo>
                  <a:pt x="1376" y="492"/>
                </a:lnTo>
                <a:lnTo>
                  <a:pt x="1259" y="435"/>
                </a:lnTo>
                <a:lnTo>
                  <a:pt x="1218" y="390"/>
                </a:lnTo>
                <a:lnTo>
                  <a:pt x="1190" y="378"/>
                </a:lnTo>
                <a:lnTo>
                  <a:pt x="1118" y="289"/>
                </a:lnTo>
                <a:lnTo>
                  <a:pt x="1044" y="279"/>
                </a:lnTo>
                <a:lnTo>
                  <a:pt x="1011" y="260"/>
                </a:lnTo>
                <a:lnTo>
                  <a:pt x="931" y="244"/>
                </a:lnTo>
                <a:lnTo>
                  <a:pt x="854" y="208"/>
                </a:lnTo>
                <a:lnTo>
                  <a:pt x="818" y="210"/>
                </a:lnTo>
                <a:lnTo>
                  <a:pt x="721" y="186"/>
                </a:lnTo>
                <a:lnTo>
                  <a:pt x="609" y="134"/>
                </a:lnTo>
                <a:lnTo>
                  <a:pt x="533" y="93"/>
                </a:lnTo>
                <a:lnTo>
                  <a:pt x="502" y="101"/>
                </a:lnTo>
                <a:lnTo>
                  <a:pt x="395" y="72"/>
                </a:lnTo>
                <a:lnTo>
                  <a:pt x="349" y="48"/>
                </a:lnTo>
                <a:lnTo>
                  <a:pt x="314" y="17"/>
                </a:lnTo>
                <a:lnTo>
                  <a:pt x="290" y="3"/>
                </a:lnTo>
                <a:lnTo>
                  <a:pt x="226" y="0"/>
                </a:lnTo>
                <a:lnTo>
                  <a:pt x="200" y="22"/>
                </a:lnTo>
                <a:lnTo>
                  <a:pt x="197" y="43"/>
                </a:lnTo>
                <a:lnTo>
                  <a:pt x="171" y="57"/>
                </a:lnTo>
                <a:lnTo>
                  <a:pt x="121" y="45"/>
                </a:lnTo>
                <a:lnTo>
                  <a:pt x="88" y="45"/>
                </a:lnTo>
                <a:lnTo>
                  <a:pt x="52" y="58"/>
                </a:lnTo>
                <a:lnTo>
                  <a:pt x="30" y="89"/>
                </a:lnTo>
                <a:lnTo>
                  <a:pt x="61" y="139"/>
                </a:lnTo>
                <a:lnTo>
                  <a:pt x="50" y="160"/>
                </a:lnTo>
                <a:lnTo>
                  <a:pt x="64" y="177"/>
                </a:lnTo>
                <a:lnTo>
                  <a:pt x="76" y="180"/>
                </a:lnTo>
                <a:lnTo>
                  <a:pt x="49" y="210"/>
                </a:lnTo>
                <a:lnTo>
                  <a:pt x="69" y="229"/>
                </a:lnTo>
                <a:lnTo>
                  <a:pt x="55" y="249"/>
                </a:lnTo>
                <a:lnTo>
                  <a:pt x="78" y="253"/>
                </a:lnTo>
                <a:lnTo>
                  <a:pt x="54" y="273"/>
                </a:lnTo>
                <a:lnTo>
                  <a:pt x="35" y="304"/>
                </a:lnTo>
                <a:lnTo>
                  <a:pt x="30" y="328"/>
                </a:lnTo>
                <a:lnTo>
                  <a:pt x="31" y="344"/>
                </a:lnTo>
                <a:lnTo>
                  <a:pt x="62" y="322"/>
                </a:lnTo>
                <a:lnTo>
                  <a:pt x="105" y="318"/>
                </a:lnTo>
                <a:lnTo>
                  <a:pt x="143" y="322"/>
                </a:lnTo>
                <a:lnTo>
                  <a:pt x="138" y="356"/>
                </a:lnTo>
                <a:lnTo>
                  <a:pt x="154" y="375"/>
                </a:lnTo>
                <a:lnTo>
                  <a:pt x="190" y="380"/>
                </a:lnTo>
                <a:lnTo>
                  <a:pt x="252" y="406"/>
                </a:lnTo>
                <a:lnTo>
                  <a:pt x="292" y="397"/>
                </a:lnTo>
                <a:lnTo>
                  <a:pt x="376" y="430"/>
                </a:lnTo>
                <a:lnTo>
                  <a:pt x="385" y="463"/>
                </a:lnTo>
                <a:lnTo>
                  <a:pt x="400" y="492"/>
                </a:lnTo>
                <a:lnTo>
                  <a:pt x="393" y="516"/>
                </a:lnTo>
                <a:lnTo>
                  <a:pt x="362" y="549"/>
                </a:lnTo>
                <a:lnTo>
                  <a:pt x="290" y="595"/>
                </a:lnTo>
                <a:lnTo>
                  <a:pt x="278" y="621"/>
                </a:lnTo>
                <a:lnTo>
                  <a:pt x="252" y="698"/>
                </a:lnTo>
                <a:lnTo>
                  <a:pt x="219" y="757"/>
                </a:lnTo>
                <a:lnTo>
                  <a:pt x="231" y="790"/>
                </a:lnTo>
                <a:lnTo>
                  <a:pt x="223" y="817"/>
                </a:lnTo>
                <a:lnTo>
                  <a:pt x="188" y="843"/>
                </a:lnTo>
                <a:lnTo>
                  <a:pt x="155" y="843"/>
                </a:lnTo>
                <a:lnTo>
                  <a:pt x="126" y="857"/>
                </a:lnTo>
                <a:lnTo>
                  <a:pt x="124" y="905"/>
                </a:lnTo>
                <a:lnTo>
                  <a:pt x="145" y="965"/>
                </a:lnTo>
                <a:lnTo>
                  <a:pt x="149" y="982"/>
                </a:lnTo>
                <a:lnTo>
                  <a:pt x="131" y="1006"/>
                </a:lnTo>
                <a:lnTo>
                  <a:pt x="102" y="1036"/>
                </a:lnTo>
                <a:lnTo>
                  <a:pt x="90" y="1077"/>
                </a:lnTo>
                <a:lnTo>
                  <a:pt x="92" y="1118"/>
                </a:lnTo>
                <a:lnTo>
                  <a:pt x="111" y="1154"/>
                </a:lnTo>
                <a:lnTo>
                  <a:pt x="111" y="1190"/>
                </a:lnTo>
                <a:lnTo>
                  <a:pt x="9" y="1258"/>
                </a:lnTo>
                <a:lnTo>
                  <a:pt x="0" y="1344"/>
                </a:lnTo>
                <a:lnTo>
                  <a:pt x="64" y="1356"/>
                </a:lnTo>
                <a:lnTo>
                  <a:pt x="83" y="1366"/>
                </a:lnTo>
                <a:lnTo>
                  <a:pt x="123" y="1402"/>
                </a:lnTo>
                <a:lnTo>
                  <a:pt x="142" y="1430"/>
                </a:lnTo>
                <a:lnTo>
                  <a:pt x="147" y="1457"/>
                </a:lnTo>
                <a:lnTo>
                  <a:pt x="142" y="1488"/>
                </a:lnTo>
                <a:lnTo>
                  <a:pt x="159" y="1512"/>
                </a:lnTo>
                <a:lnTo>
                  <a:pt x="157" y="1540"/>
                </a:lnTo>
                <a:lnTo>
                  <a:pt x="178" y="1596"/>
                </a:lnTo>
                <a:lnTo>
                  <a:pt x="207" y="1633"/>
                </a:lnTo>
                <a:lnTo>
                  <a:pt x="256" y="1652"/>
                </a:lnTo>
                <a:lnTo>
                  <a:pt x="281" y="1645"/>
                </a:lnTo>
                <a:lnTo>
                  <a:pt x="311" y="1617"/>
                </a:lnTo>
                <a:lnTo>
                  <a:pt x="342" y="1595"/>
                </a:lnTo>
                <a:lnTo>
                  <a:pt x="378" y="1588"/>
                </a:lnTo>
                <a:lnTo>
                  <a:pt x="416" y="1593"/>
                </a:lnTo>
                <a:lnTo>
                  <a:pt x="457" y="1564"/>
                </a:lnTo>
                <a:lnTo>
                  <a:pt x="566" y="1572"/>
                </a:lnTo>
                <a:lnTo>
                  <a:pt x="602" y="1584"/>
                </a:lnTo>
                <a:lnTo>
                  <a:pt x="650" y="1586"/>
                </a:lnTo>
                <a:lnTo>
                  <a:pt x="731" y="1617"/>
                </a:lnTo>
                <a:lnTo>
                  <a:pt x="780" y="1607"/>
                </a:lnTo>
                <a:lnTo>
                  <a:pt x="813" y="1621"/>
                </a:lnTo>
                <a:lnTo>
                  <a:pt x="837" y="1621"/>
                </a:lnTo>
                <a:lnTo>
                  <a:pt x="856" y="1605"/>
                </a:lnTo>
                <a:lnTo>
                  <a:pt x="902" y="1531"/>
                </a:lnTo>
                <a:lnTo>
                  <a:pt x="971" y="1488"/>
                </a:lnTo>
                <a:lnTo>
                  <a:pt x="1066" y="1490"/>
                </a:lnTo>
                <a:lnTo>
                  <a:pt x="1063" y="1473"/>
                </a:lnTo>
                <a:lnTo>
                  <a:pt x="1075" y="1447"/>
                </a:lnTo>
                <a:lnTo>
                  <a:pt x="1104" y="1400"/>
                </a:lnTo>
                <a:lnTo>
                  <a:pt x="1138" y="1356"/>
                </a:lnTo>
                <a:lnTo>
                  <a:pt x="1163" y="1338"/>
                </a:lnTo>
                <a:lnTo>
                  <a:pt x="1192" y="1326"/>
                </a:lnTo>
                <a:lnTo>
                  <a:pt x="1235" y="1302"/>
                </a:lnTo>
                <a:lnTo>
                  <a:pt x="1252" y="1278"/>
                </a:lnTo>
                <a:lnTo>
                  <a:pt x="1244" y="1259"/>
                </a:lnTo>
                <a:lnTo>
                  <a:pt x="1209" y="1239"/>
                </a:lnTo>
                <a:lnTo>
                  <a:pt x="1194" y="1199"/>
                </a:lnTo>
                <a:lnTo>
                  <a:pt x="1187" y="1151"/>
                </a:lnTo>
                <a:lnTo>
                  <a:pt x="1199" y="1128"/>
                </a:lnTo>
                <a:lnTo>
                  <a:pt x="1216" y="1094"/>
                </a:lnTo>
                <a:lnTo>
                  <a:pt x="1285" y="1032"/>
                </a:lnTo>
                <a:lnTo>
                  <a:pt x="1340" y="962"/>
                </a:lnTo>
                <a:lnTo>
                  <a:pt x="1382" y="924"/>
                </a:lnTo>
                <a:lnTo>
                  <a:pt x="1409" y="905"/>
                </a:lnTo>
                <a:lnTo>
                  <a:pt x="1411" y="886"/>
                </a:lnTo>
                <a:lnTo>
                  <a:pt x="1452" y="850"/>
                </a:lnTo>
                <a:lnTo>
                  <a:pt x="1625" y="814"/>
                </a:lnTo>
                <a:lnTo>
                  <a:pt x="1668" y="784"/>
                </a:lnTo>
                <a:lnTo>
                  <a:pt x="1782" y="734"/>
                </a:lnTo>
                <a:lnTo>
                  <a:pt x="1811" y="705"/>
                </a:lnTo>
                <a:lnTo>
                  <a:pt x="1804" y="652"/>
                </a:lnTo>
                <a:lnTo>
                  <a:pt x="1830" y="645"/>
                </a:lnTo>
                <a:lnTo>
                  <a:pt x="1826" y="624"/>
                </a:lnTo>
                <a:lnTo>
                  <a:pt x="1809" y="612"/>
                </a:lnTo>
                <a:lnTo>
                  <a:pt x="1716" y="604"/>
                </a:lnTo>
                <a:close/>
              </a:path>
            </a:pathLst>
          </a:custGeom>
          <a:solidFill>
            <a:schemeClr val="tx2">
              <a:lumMod val="60000"/>
              <a:lumOff val="40000"/>
            </a:schemeClr>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30" name="Freeform 63"/>
          <p:cNvSpPr>
            <a:spLocks noChangeAspect="1"/>
          </p:cNvSpPr>
          <p:nvPr/>
        </p:nvSpPr>
        <p:spPr bwMode="auto">
          <a:xfrm>
            <a:off x="2873377" y="5203031"/>
            <a:ext cx="177800" cy="322262"/>
          </a:xfrm>
          <a:custGeom>
            <a:avLst/>
            <a:gdLst>
              <a:gd name="T0" fmla="*/ 2147483647 w 229"/>
              <a:gd name="T1" fmla="*/ 0 h 485"/>
              <a:gd name="T2" fmla="*/ 2147483647 w 229"/>
              <a:gd name="T3" fmla="*/ 2147483647 h 485"/>
              <a:gd name="T4" fmla="*/ 2147483647 w 229"/>
              <a:gd name="T5" fmla="*/ 2147483647 h 485"/>
              <a:gd name="T6" fmla="*/ 2147483647 w 229"/>
              <a:gd name="T7" fmla="*/ 2147483647 h 485"/>
              <a:gd name="T8" fmla="*/ 2147483647 w 229"/>
              <a:gd name="T9" fmla="*/ 2147483647 h 485"/>
              <a:gd name="T10" fmla="*/ 2147483647 w 229"/>
              <a:gd name="T11" fmla="*/ 2147483647 h 485"/>
              <a:gd name="T12" fmla="*/ 2147483647 w 229"/>
              <a:gd name="T13" fmla="*/ 2147483647 h 485"/>
              <a:gd name="T14" fmla="*/ 2147483647 w 229"/>
              <a:gd name="T15" fmla="*/ 2147483647 h 485"/>
              <a:gd name="T16" fmla="*/ 2147483647 w 229"/>
              <a:gd name="T17" fmla="*/ 2147483647 h 485"/>
              <a:gd name="T18" fmla="*/ 2147483647 w 229"/>
              <a:gd name="T19" fmla="*/ 2147483647 h 485"/>
              <a:gd name="T20" fmla="*/ 2147483647 w 229"/>
              <a:gd name="T21" fmla="*/ 2147483647 h 485"/>
              <a:gd name="T22" fmla="*/ 2147483647 w 229"/>
              <a:gd name="T23" fmla="*/ 2147483647 h 485"/>
              <a:gd name="T24" fmla="*/ 2147483647 w 229"/>
              <a:gd name="T25" fmla="*/ 2147483647 h 485"/>
              <a:gd name="T26" fmla="*/ 2147483647 w 229"/>
              <a:gd name="T27" fmla="*/ 2147483647 h 485"/>
              <a:gd name="T28" fmla="*/ 2147483647 w 229"/>
              <a:gd name="T29" fmla="*/ 2147483647 h 485"/>
              <a:gd name="T30" fmla="*/ 2147483647 w 229"/>
              <a:gd name="T31" fmla="*/ 2147483647 h 485"/>
              <a:gd name="T32" fmla="*/ 2147483647 w 229"/>
              <a:gd name="T33" fmla="*/ 2147483647 h 485"/>
              <a:gd name="T34" fmla="*/ 2147483647 w 229"/>
              <a:gd name="T35" fmla="*/ 2147483647 h 485"/>
              <a:gd name="T36" fmla="*/ 2147483647 w 229"/>
              <a:gd name="T37" fmla="*/ 2147483647 h 485"/>
              <a:gd name="T38" fmla="*/ 2147483647 w 229"/>
              <a:gd name="T39" fmla="*/ 2147483647 h 485"/>
              <a:gd name="T40" fmla="*/ 2147483647 w 229"/>
              <a:gd name="T41" fmla="*/ 2147483647 h 485"/>
              <a:gd name="T42" fmla="*/ 2147483647 w 229"/>
              <a:gd name="T43" fmla="*/ 2147483647 h 485"/>
              <a:gd name="T44" fmla="*/ 2147483647 w 229"/>
              <a:gd name="T45" fmla="*/ 2147483647 h 485"/>
              <a:gd name="T46" fmla="*/ 2147483647 w 229"/>
              <a:gd name="T47" fmla="*/ 2147483647 h 485"/>
              <a:gd name="T48" fmla="*/ 2147483647 w 229"/>
              <a:gd name="T49" fmla="*/ 2147483647 h 485"/>
              <a:gd name="T50" fmla="*/ 2147483647 w 229"/>
              <a:gd name="T51" fmla="*/ 2147483647 h 485"/>
              <a:gd name="T52" fmla="*/ 2147483647 w 229"/>
              <a:gd name="T53" fmla="*/ 2147483647 h 485"/>
              <a:gd name="T54" fmla="*/ 2147483647 w 229"/>
              <a:gd name="T55" fmla="*/ 2147483647 h 485"/>
              <a:gd name="T56" fmla="*/ 2147483647 w 229"/>
              <a:gd name="T57" fmla="*/ 2147483647 h 485"/>
              <a:gd name="T58" fmla="*/ 2147483647 w 229"/>
              <a:gd name="T59" fmla="*/ 2147483647 h 485"/>
              <a:gd name="T60" fmla="*/ 0 w 229"/>
              <a:gd name="T61" fmla="*/ 2147483647 h 485"/>
              <a:gd name="T62" fmla="*/ 2147483647 w 229"/>
              <a:gd name="T63" fmla="*/ 2147483647 h 485"/>
              <a:gd name="T64" fmla="*/ 2147483647 w 229"/>
              <a:gd name="T65" fmla="*/ 2147483647 h 485"/>
              <a:gd name="T66" fmla="*/ 2147483647 w 229"/>
              <a:gd name="T67" fmla="*/ 2147483647 h 485"/>
              <a:gd name="T68" fmla="*/ 2147483647 w 229"/>
              <a:gd name="T69" fmla="*/ 2147483647 h 485"/>
              <a:gd name="T70" fmla="*/ 2147483647 w 229"/>
              <a:gd name="T71" fmla="*/ 2147483647 h 485"/>
              <a:gd name="T72" fmla="*/ 2147483647 w 229"/>
              <a:gd name="T73" fmla="*/ 0 h 4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9"/>
              <a:gd name="T112" fmla="*/ 0 h 485"/>
              <a:gd name="T113" fmla="*/ 229 w 229"/>
              <a:gd name="T114" fmla="*/ 485 h 4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9" h="485">
                <a:moveTo>
                  <a:pt x="153" y="0"/>
                </a:moveTo>
                <a:lnTo>
                  <a:pt x="203" y="36"/>
                </a:lnTo>
                <a:lnTo>
                  <a:pt x="215" y="65"/>
                </a:lnTo>
                <a:lnTo>
                  <a:pt x="228" y="125"/>
                </a:lnTo>
                <a:lnTo>
                  <a:pt x="229" y="179"/>
                </a:lnTo>
                <a:lnTo>
                  <a:pt x="221" y="225"/>
                </a:lnTo>
                <a:lnTo>
                  <a:pt x="217" y="315"/>
                </a:lnTo>
                <a:lnTo>
                  <a:pt x="209" y="392"/>
                </a:lnTo>
                <a:lnTo>
                  <a:pt x="198" y="411"/>
                </a:lnTo>
                <a:lnTo>
                  <a:pt x="196" y="425"/>
                </a:lnTo>
                <a:lnTo>
                  <a:pt x="179" y="437"/>
                </a:lnTo>
                <a:lnTo>
                  <a:pt x="141" y="425"/>
                </a:lnTo>
                <a:lnTo>
                  <a:pt x="126" y="437"/>
                </a:lnTo>
                <a:lnTo>
                  <a:pt x="112" y="464"/>
                </a:lnTo>
                <a:lnTo>
                  <a:pt x="91" y="478"/>
                </a:lnTo>
                <a:lnTo>
                  <a:pt x="62" y="485"/>
                </a:lnTo>
                <a:lnTo>
                  <a:pt x="50" y="471"/>
                </a:lnTo>
                <a:lnTo>
                  <a:pt x="22" y="423"/>
                </a:lnTo>
                <a:lnTo>
                  <a:pt x="19" y="397"/>
                </a:lnTo>
                <a:lnTo>
                  <a:pt x="21" y="382"/>
                </a:lnTo>
                <a:lnTo>
                  <a:pt x="14" y="358"/>
                </a:lnTo>
                <a:lnTo>
                  <a:pt x="27" y="299"/>
                </a:lnTo>
                <a:lnTo>
                  <a:pt x="38" y="291"/>
                </a:lnTo>
                <a:lnTo>
                  <a:pt x="34" y="265"/>
                </a:lnTo>
                <a:lnTo>
                  <a:pt x="31" y="239"/>
                </a:lnTo>
                <a:lnTo>
                  <a:pt x="36" y="217"/>
                </a:lnTo>
                <a:lnTo>
                  <a:pt x="38" y="187"/>
                </a:lnTo>
                <a:lnTo>
                  <a:pt x="34" y="165"/>
                </a:lnTo>
                <a:lnTo>
                  <a:pt x="22" y="137"/>
                </a:lnTo>
                <a:lnTo>
                  <a:pt x="9" y="137"/>
                </a:lnTo>
                <a:lnTo>
                  <a:pt x="0" y="120"/>
                </a:lnTo>
                <a:lnTo>
                  <a:pt x="5" y="60"/>
                </a:lnTo>
                <a:lnTo>
                  <a:pt x="7" y="57"/>
                </a:lnTo>
                <a:lnTo>
                  <a:pt x="31" y="82"/>
                </a:lnTo>
                <a:lnTo>
                  <a:pt x="59" y="79"/>
                </a:lnTo>
                <a:lnTo>
                  <a:pt x="136" y="24"/>
                </a:lnTo>
                <a:lnTo>
                  <a:pt x="153" y="0"/>
                </a:lnTo>
                <a:close/>
              </a:path>
            </a:pathLst>
          </a:custGeom>
          <a:solidFill>
            <a:schemeClr val="tx2">
              <a:lumMod val="60000"/>
              <a:lumOff val="40000"/>
            </a:schemeClr>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31" name="Freeform 64"/>
          <p:cNvSpPr>
            <a:spLocks noChangeAspect="1" noEditPoints="1"/>
          </p:cNvSpPr>
          <p:nvPr/>
        </p:nvSpPr>
        <p:spPr bwMode="auto">
          <a:xfrm>
            <a:off x="2012952" y="5318918"/>
            <a:ext cx="384175" cy="128588"/>
          </a:xfrm>
          <a:custGeom>
            <a:avLst/>
            <a:gdLst>
              <a:gd name="T0" fmla="*/ 2147483647 w 493"/>
              <a:gd name="T1" fmla="*/ 2147483647 h 189"/>
              <a:gd name="T2" fmla="*/ 2147483647 w 493"/>
              <a:gd name="T3" fmla="*/ 2147483647 h 189"/>
              <a:gd name="T4" fmla="*/ 2147483647 w 493"/>
              <a:gd name="T5" fmla="*/ 2147483647 h 189"/>
              <a:gd name="T6" fmla="*/ 2147483647 w 493"/>
              <a:gd name="T7" fmla="*/ 2147483647 h 189"/>
              <a:gd name="T8" fmla="*/ 2147483647 w 493"/>
              <a:gd name="T9" fmla="*/ 2147483647 h 189"/>
              <a:gd name="T10" fmla="*/ 2147483647 w 493"/>
              <a:gd name="T11" fmla="*/ 2147483647 h 189"/>
              <a:gd name="T12" fmla="*/ 2147483647 w 493"/>
              <a:gd name="T13" fmla="*/ 2147483647 h 189"/>
              <a:gd name="T14" fmla="*/ 2147483647 w 493"/>
              <a:gd name="T15" fmla="*/ 0 h 189"/>
              <a:gd name="T16" fmla="*/ 2147483647 w 493"/>
              <a:gd name="T17" fmla="*/ 0 h 189"/>
              <a:gd name="T18" fmla="*/ 2147483647 w 493"/>
              <a:gd name="T19" fmla="*/ 2147483647 h 189"/>
              <a:gd name="T20" fmla="*/ 2147483647 w 493"/>
              <a:gd name="T21" fmla="*/ 2147483647 h 189"/>
              <a:gd name="T22" fmla="*/ 2147483647 w 493"/>
              <a:gd name="T23" fmla="*/ 2147483647 h 189"/>
              <a:gd name="T24" fmla="*/ 2147483647 w 493"/>
              <a:gd name="T25" fmla="*/ 2147483647 h 189"/>
              <a:gd name="T26" fmla="*/ 2147483647 w 493"/>
              <a:gd name="T27" fmla="*/ 2147483647 h 189"/>
              <a:gd name="T28" fmla="*/ 2147483647 w 493"/>
              <a:gd name="T29" fmla="*/ 2147483647 h 189"/>
              <a:gd name="T30" fmla="*/ 2147483647 w 493"/>
              <a:gd name="T31" fmla="*/ 2147483647 h 189"/>
              <a:gd name="T32" fmla="*/ 2147483647 w 493"/>
              <a:gd name="T33" fmla="*/ 2147483647 h 189"/>
              <a:gd name="T34" fmla="*/ 2147483647 w 493"/>
              <a:gd name="T35" fmla="*/ 2147483647 h 189"/>
              <a:gd name="T36" fmla="*/ 2147483647 w 493"/>
              <a:gd name="T37" fmla="*/ 2147483647 h 189"/>
              <a:gd name="T38" fmla="*/ 2147483647 w 493"/>
              <a:gd name="T39" fmla="*/ 2147483647 h 189"/>
              <a:gd name="T40" fmla="*/ 2147483647 w 493"/>
              <a:gd name="T41" fmla="*/ 2147483647 h 189"/>
              <a:gd name="T42" fmla="*/ 2147483647 w 493"/>
              <a:gd name="T43" fmla="*/ 2147483647 h 189"/>
              <a:gd name="T44" fmla="*/ 2147483647 w 493"/>
              <a:gd name="T45" fmla="*/ 2147483647 h 189"/>
              <a:gd name="T46" fmla="*/ 2147483647 w 493"/>
              <a:gd name="T47" fmla="*/ 2147483647 h 189"/>
              <a:gd name="T48" fmla="*/ 2147483647 w 493"/>
              <a:gd name="T49" fmla="*/ 2147483647 h 189"/>
              <a:gd name="T50" fmla="*/ 2147483647 w 493"/>
              <a:gd name="T51" fmla="*/ 2147483647 h 189"/>
              <a:gd name="T52" fmla="*/ 2147483647 w 493"/>
              <a:gd name="T53" fmla="*/ 2147483647 h 189"/>
              <a:gd name="T54" fmla="*/ 2147483647 w 493"/>
              <a:gd name="T55" fmla="*/ 2147483647 h 189"/>
              <a:gd name="T56" fmla="*/ 2147483647 w 493"/>
              <a:gd name="T57" fmla="*/ 2147483647 h 189"/>
              <a:gd name="T58" fmla="*/ 2147483647 w 493"/>
              <a:gd name="T59" fmla="*/ 2147483647 h 189"/>
              <a:gd name="T60" fmla="*/ 2147483647 w 493"/>
              <a:gd name="T61" fmla="*/ 2147483647 h 189"/>
              <a:gd name="T62" fmla="*/ 2147483647 w 493"/>
              <a:gd name="T63" fmla="*/ 2147483647 h 189"/>
              <a:gd name="T64" fmla="*/ 2147483647 w 493"/>
              <a:gd name="T65" fmla="*/ 2147483647 h 189"/>
              <a:gd name="T66" fmla="*/ 0 w 493"/>
              <a:gd name="T67" fmla="*/ 2147483647 h 189"/>
              <a:gd name="T68" fmla="*/ 2147483647 w 493"/>
              <a:gd name="T69" fmla="*/ 2147483647 h 189"/>
              <a:gd name="T70" fmla="*/ 2147483647 w 493"/>
              <a:gd name="T71" fmla="*/ 2147483647 h 1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3"/>
              <a:gd name="T109" fmla="*/ 0 h 189"/>
              <a:gd name="T110" fmla="*/ 493 w 493"/>
              <a:gd name="T111" fmla="*/ 189 h 1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3" h="189">
                <a:moveTo>
                  <a:pt x="488" y="14"/>
                </a:moveTo>
                <a:lnTo>
                  <a:pt x="492" y="14"/>
                </a:lnTo>
                <a:lnTo>
                  <a:pt x="493" y="22"/>
                </a:lnTo>
                <a:lnTo>
                  <a:pt x="492" y="48"/>
                </a:lnTo>
                <a:lnTo>
                  <a:pt x="476" y="46"/>
                </a:lnTo>
                <a:lnTo>
                  <a:pt x="452" y="34"/>
                </a:lnTo>
                <a:lnTo>
                  <a:pt x="435" y="10"/>
                </a:lnTo>
                <a:lnTo>
                  <a:pt x="447" y="0"/>
                </a:lnTo>
                <a:lnTo>
                  <a:pt x="473" y="0"/>
                </a:lnTo>
                <a:lnTo>
                  <a:pt x="483" y="5"/>
                </a:lnTo>
                <a:lnTo>
                  <a:pt x="488" y="14"/>
                </a:lnTo>
                <a:close/>
                <a:moveTo>
                  <a:pt x="330" y="7"/>
                </a:moveTo>
                <a:lnTo>
                  <a:pt x="319" y="33"/>
                </a:lnTo>
                <a:lnTo>
                  <a:pt x="321" y="45"/>
                </a:lnTo>
                <a:lnTo>
                  <a:pt x="343" y="46"/>
                </a:lnTo>
                <a:lnTo>
                  <a:pt x="354" y="72"/>
                </a:lnTo>
                <a:lnTo>
                  <a:pt x="335" y="112"/>
                </a:lnTo>
                <a:lnTo>
                  <a:pt x="300" y="141"/>
                </a:lnTo>
                <a:lnTo>
                  <a:pt x="259" y="107"/>
                </a:lnTo>
                <a:lnTo>
                  <a:pt x="252" y="83"/>
                </a:lnTo>
                <a:lnTo>
                  <a:pt x="230" y="81"/>
                </a:lnTo>
                <a:lnTo>
                  <a:pt x="212" y="88"/>
                </a:lnTo>
                <a:lnTo>
                  <a:pt x="199" y="65"/>
                </a:lnTo>
                <a:lnTo>
                  <a:pt x="230" y="36"/>
                </a:lnTo>
                <a:lnTo>
                  <a:pt x="330" y="2"/>
                </a:lnTo>
                <a:lnTo>
                  <a:pt x="333" y="2"/>
                </a:lnTo>
                <a:lnTo>
                  <a:pt x="330" y="7"/>
                </a:lnTo>
                <a:close/>
                <a:moveTo>
                  <a:pt x="42" y="143"/>
                </a:moveTo>
                <a:lnTo>
                  <a:pt x="47" y="146"/>
                </a:lnTo>
                <a:lnTo>
                  <a:pt x="49" y="141"/>
                </a:lnTo>
                <a:lnTo>
                  <a:pt x="52" y="165"/>
                </a:lnTo>
                <a:lnTo>
                  <a:pt x="33" y="182"/>
                </a:lnTo>
                <a:lnTo>
                  <a:pt x="19" y="189"/>
                </a:lnTo>
                <a:lnTo>
                  <a:pt x="0" y="174"/>
                </a:lnTo>
                <a:lnTo>
                  <a:pt x="14" y="155"/>
                </a:lnTo>
                <a:lnTo>
                  <a:pt x="42" y="143"/>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32" name="Freeform 65" descr="Diagonali larghe verso il basso"/>
          <p:cNvSpPr>
            <a:spLocks noChangeAspect="1"/>
          </p:cNvSpPr>
          <p:nvPr/>
        </p:nvSpPr>
        <p:spPr bwMode="auto">
          <a:xfrm>
            <a:off x="2940052" y="4977606"/>
            <a:ext cx="111125" cy="217487"/>
          </a:xfrm>
          <a:custGeom>
            <a:avLst/>
            <a:gdLst>
              <a:gd name="T0" fmla="*/ 2147483647 w 140"/>
              <a:gd name="T1" fmla="*/ 0 h 332"/>
              <a:gd name="T2" fmla="*/ 2147483647 w 140"/>
              <a:gd name="T3" fmla="*/ 2147483647 h 332"/>
              <a:gd name="T4" fmla="*/ 2147483647 w 140"/>
              <a:gd name="T5" fmla="*/ 2147483647 h 332"/>
              <a:gd name="T6" fmla="*/ 2147483647 w 140"/>
              <a:gd name="T7" fmla="*/ 2147483647 h 332"/>
              <a:gd name="T8" fmla="*/ 2147483647 w 140"/>
              <a:gd name="T9" fmla="*/ 2147483647 h 332"/>
              <a:gd name="T10" fmla="*/ 2147483647 w 140"/>
              <a:gd name="T11" fmla="*/ 2147483647 h 332"/>
              <a:gd name="T12" fmla="*/ 2147483647 w 140"/>
              <a:gd name="T13" fmla="*/ 2147483647 h 332"/>
              <a:gd name="T14" fmla="*/ 2147483647 w 140"/>
              <a:gd name="T15" fmla="*/ 2147483647 h 332"/>
              <a:gd name="T16" fmla="*/ 2147483647 w 140"/>
              <a:gd name="T17" fmla="*/ 2147483647 h 332"/>
              <a:gd name="T18" fmla="*/ 2147483647 w 140"/>
              <a:gd name="T19" fmla="*/ 2147483647 h 332"/>
              <a:gd name="T20" fmla="*/ 2147483647 w 140"/>
              <a:gd name="T21" fmla="*/ 2147483647 h 332"/>
              <a:gd name="T22" fmla="*/ 2147483647 w 140"/>
              <a:gd name="T23" fmla="*/ 2147483647 h 332"/>
              <a:gd name="T24" fmla="*/ 2147483647 w 140"/>
              <a:gd name="T25" fmla="*/ 2147483647 h 332"/>
              <a:gd name="T26" fmla="*/ 2147483647 w 140"/>
              <a:gd name="T27" fmla="*/ 2147483647 h 332"/>
              <a:gd name="T28" fmla="*/ 2147483647 w 140"/>
              <a:gd name="T29" fmla="*/ 2147483647 h 332"/>
              <a:gd name="T30" fmla="*/ 2147483647 w 140"/>
              <a:gd name="T31" fmla="*/ 2147483647 h 332"/>
              <a:gd name="T32" fmla="*/ 0 w 140"/>
              <a:gd name="T33" fmla="*/ 2147483647 h 332"/>
              <a:gd name="T34" fmla="*/ 2147483647 w 140"/>
              <a:gd name="T35" fmla="*/ 2147483647 h 332"/>
              <a:gd name="T36" fmla="*/ 2147483647 w 140"/>
              <a:gd name="T37" fmla="*/ 2147483647 h 332"/>
              <a:gd name="T38" fmla="*/ 2147483647 w 140"/>
              <a:gd name="T39" fmla="*/ 2147483647 h 332"/>
              <a:gd name="T40" fmla="*/ 2147483647 w 140"/>
              <a:gd name="T41" fmla="*/ 2147483647 h 332"/>
              <a:gd name="T42" fmla="*/ 2147483647 w 140"/>
              <a:gd name="T43" fmla="*/ 2147483647 h 332"/>
              <a:gd name="T44" fmla="*/ 2147483647 w 140"/>
              <a:gd name="T45" fmla="*/ 2147483647 h 332"/>
              <a:gd name="T46" fmla="*/ 2147483647 w 140"/>
              <a:gd name="T47" fmla="*/ 0 h 3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0"/>
              <a:gd name="T73" fmla="*/ 0 h 332"/>
              <a:gd name="T74" fmla="*/ 140 w 140"/>
              <a:gd name="T75" fmla="*/ 332 h 3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0" h="332">
                <a:moveTo>
                  <a:pt x="121" y="0"/>
                </a:moveTo>
                <a:lnTo>
                  <a:pt x="133" y="7"/>
                </a:lnTo>
                <a:lnTo>
                  <a:pt x="131" y="88"/>
                </a:lnTo>
                <a:lnTo>
                  <a:pt x="140" y="163"/>
                </a:lnTo>
                <a:lnTo>
                  <a:pt x="134" y="193"/>
                </a:lnTo>
                <a:lnTo>
                  <a:pt x="122" y="217"/>
                </a:lnTo>
                <a:lnTo>
                  <a:pt x="115" y="246"/>
                </a:lnTo>
                <a:lnTo>
                  <a:pt x="79" y="315"/>
                </a:lnTo>
                <a:lnTo>
                  <a:pt x="77" y="332"/>
                </a:lnTo>
                <a:lnTo>
                  <a:pt x="65" y="310"/>
                </a:lnTo>
                <a:lnTo>
                  <a:pt x="33" y="292"/>
                </a:lnTo>
                <a:lnTo>
                  <a:pt x="26" y="279"/>
                </a:lnTo>
                <a:lnTo>
                  <a:pt x="29" y="255"/>
                </a:lnTo>
                <a:lnTo>
                  <a:pt x="12" y="246"/>
                </a:lnTo>
                <a:lnTo>
                  <a:pt x="7" y="230"/>
                </a:lnTo>
                <a:lnTo>
                  <a:pt x="8" y="170"/>
                </a:lnTo>
                <a:lnTo>
                  <a:pt x="0" y="155"/>
                </a:lnTo>
                <a:lnTo>
                  <a:pt x="3" y="112"/>
                </a:lnTo>
                <a:lnTo>
                  <a:pt x="19" y="77"/>
                </a:lnTo>
                <a:lnTo>
                  <a:pt x="29" y="81"/>
                </a:lnTo>
                <a:lnTo>
                  <a:pt x="79" y="55"/>
                </a:lnTo>
                <a:lnTo>
                  <a:pt x="105" y="50"/>
                </a:lnTo>
                <a:lnTo>
                  <a:pt x="112" y="38"/>
                </a:lnTo>
                <a:lnTo>
                  <a:pt x="121" y="0"/>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33" name="Freeform 66"/>
          <p:cNvSpPr>
            <a:spLocks noChangeAspect="1"/>
          </p:cNvSpPr>
          <p:nvPr/>
        </p:nvSpPr>
        <p:spPr bwMode="auto">
          <a:xfrm>
            <a:off x="4187827" y="5010943"/>
            <a:ext cx="211138" cy="366713"/>
          </a:xfrm>
          <a:custGeom>
            <a:avLst/>
            <a:gdLst>
              <a:gd name="T0" fmla="*/ 2147483647 w 281"/>
              <a:gd name="T1" fmla="*/ 2147483647 h 596"/>
              <a:gd name="T2" fmla="*/ 2147483647 w 281"/>
              <a:gd name="T3" fmla="*/ 2147483647 h 596"/>
              <a:gd name="T4" fmla="*/ 2147483647 w 281"/>
              <a:gd name="T5" fmla="*/ 2147483647 h 596"/>
              <a:gd name="T6" fmla="*/ 2147483647 w 281"/>
              <a:gd name="T7" fmla="*/ 2147483647 h 596"/>
              <a:gd name="T8" fmla="*/ 2147483647 w 281"/>
              <a:gd name="T9" fmla="*/ 2147483647 h 596"/>
              <a:gd name="T10" fmla="*/ 2147483647 w 281"/>
              <a:gd name="T11" fmla="*/ 2147483647 h 596"/>
              <a:gd name="T12" fmla="*/ 2147483647 w 281"/>
              <a:gd name="T13" fmla="*/ 2147483647 h 596"/>
              <a:gd name="T14" fmla="*/ 2147483647 w 281"/>
              <a:gd name="T15" fmla="*/ 2147483647 h 596"/>
              <a:gd name="T16" fmla="*/ 2147483647 w 281"/>
              <a:gd name="T17" fmla="*/ 2147483647 h 596"/>
              <a:gd name="T18" fmla="*/ 2147483647 w 281"/>
              <a:gd name="T19" fmla="*/ 2147483647 h 596"/>
              <a:gd name="T20" fmla="*/ 2147483647 w 281"/>
              <a:gd name="T21" fmla="*/ 2147483647 h 596"/>
              <a:gd name="T22" fmla="*/ 2147483647 w 281"/>
              <a:gd name="T23" fmla="*/ 2147483647 h 596"/>
              <a:gd name="T24" fmla="*/ 2147483647 w 281"/>
              <a:gd name="T25" fmla="*/ 2147483647 h 596"/>
              <a:gd name="T26" fmla="*/ 2147483647 w 281"/>
              <a:gd name="T27" fmla="*/ 2147483647 h 596"/>
              <a:gd name="T28" fmla="*/ 2147483647 w 281"/>
              <a:gd name="T29" fmla="*/ 0 h 596"/>
              <a:gd name="T30" fmla="*/ 2147483647 w 281"/>
              <a:gd name="T31" fmla="*/ 2147483647 h 596"/>
              <a:gd name="T32" fmla="*/ 2147483647 w 281"/>
              <a:gd name="T33" fmla="*/ 2147483647 h 596"/>
              <a:gd name="T34" fmla="*/ 2147483647 w 281"/>
              <a:gd name="T35" fmla="*/ 2147483647 h 596"/>
              <a:gd name="T36" fmla="*/ 2147483647 w 281"/>
              <a:gd name="T37" fmla="*/ 2147483647 h 596"/>
              <a:gd name="T38" fmla="*/ 0 w 281"/>
              <a:gd name="T39" fmla="*/ 2147483647 h 596"/>
              <a:gd name="T40" fmla="*/ 2147483647 w 281"/>
              <a:gd name="T41" fmla="*/ 2147483647 h 596"/>
              <a:gd name="T42" fmla="*/ 2147483647 w 281"/>
              <a:gd name="T43" fmla="*/ 2147483647 h 596"/>
              <a:gd name="T44" fmla="*/ 2147483647 w 281"/>
              <a:gd name="T45" fmla="*/ 2147483647 h 596"/>
              <a:gd name="T46" fmla="*/ 2147483647 w 281"/>
              <a:gd name="T47" fmla="*/ 2147483647 h 596"/>
              <a:gd name="T48" fmla="*/ 2147483647 w 281"/>
              <a:gd name="T49" fmla="*/ 2147483647 h 596"/>
              <a:gd name="T50" fmla="*/ 2147483647 w 281"/>
              <a:gd name="T51" fmla="*/ 2147483647 h 596"/>
              <a:gd name="T52" fmla="*/ 2147483647 w 281"/>
              <a:gd name="T53" fmla="*/ 2147483647 h 596"/>
              <a:gd name="T54" fmla="*/ 2147483647 w 281"/>
              <a:gd name="T55" fmla="*/ 2147483647 h 596"/>
              <a:gd name="T56" fmla="*/ 2147483647 w 281"/>
              <a:gd name="T57" fmla="*/ 2147483647 h 596"/>
              <a:gd name="T58" fmla="*/ 2147483647 w 281"/>
              <a:gd name="T59" fmla="*/ 2147483647 h 596"/>
              <a:gd name="T60" fmla="*/ 2147483647 w 281"/>
              <a:gd name="T61" fmla="*/ 2147483647 h 596"/>
              <a:gd name="T62" fmla="*/ 2147483647 w 281"/>
              <a:gd name="T63" fmla="*/ 2147483647 h 596"/>
              <a:gd name="T64" fmla="*/ 2147483647 w 281"/>
              <a:gd name="T65" fmla="*/ 2147483647 h 596"/>
              <a:gd name="T66" fmla="*/ 2147483647 w 281"/>
              <a:gd name="T67" fmla="*/ 2147483647 h 5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1"/>
              <a:gd name="T103" fmla="*/ 0 h 596"/>
              <a:gd name="T104" fmla="*/ 281 w 281"/>
              <a:gd name="T105" fmla="*/ 596 h 5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1" h="596">
                <a:moveTo>
                  <a:pt x="193" y="556"/>
                </a:moveTo>
                <a:lnTo>
                  <a:pt x="200" y="523"/>
                </a:lnTo>
                <a:lnTo>
                  <a:pt x="226" y="501"/>
                </a:lnTo>
                <a:lnTo>
                  <a:pt x="248" y="451"/>
                </a:lnTo>
                <a:lnTo>
                  <a:pt x="281" y="415"/>
                </a:lnTo>
                <a:lnTo>
                  <a:pt x="272" y="348"/>
                </a:lnTo>
                <a:lnTo>
                  <a:pt x="219" y="303"/>
                </a:lnTo>
                <a:lnTo>
                  <a:pt x="193" y="250"/>
                </a:lnTo>
                <a:lnTo>
                  <a:pt x="188" y="203"/>
                </a:lnTo>
                <a:lnTo>
                  <a:pt x="195" y="102"/>
                </a:lnTo>
                <a:lnTo>
                  <a:pt x="160" y="60"/>
                </a:lnTo>
                <a:lnTo>
                  <a:pt x="131" y="52"/>
                </a:lnTo>
                <a:lnTo>
                  <a:pt x="112" y="21"/>
                </a:lnTo>
                <a:lnTo>
                  <a:pt x="74" y="19"/>
                </a:lnTo>
                <a:lnTo>
                  <a:pt x="52" y="0"/>
                </a:lnTo>
                <a:lnTo>
                  <a:pt x="34" y="28"/>
                </a:lnTo>
                <a:lnTo>
                  <a:pt x="17" y="43"/>
                </a:lnTo>
                <a:lnTo>
                  <a:pt x="7" y="85"/>
                </a:lnTo>
                <a:lnTo>
                  <a:pt x="14" y="115"/>
                </a:lnTo>
                <a:lnTo>
                  <a:pt x="0" y="159"/>
                </a:lnTo>
                <a:lnTo>
                  <a:pt x="24" y="162"/>
                </a:lnTo>
                <a:lnTo>
                  <a:pt x="38" y="177"/>
                </a:lnTo>
                <a:lnTo>
                  <a:pt x="17" y="263"/>
                </a:lnTo>
                <a:lnTo>
                  <a:pt x="31" y="293"/>
                </a:lnTo>
                <a:lnTo>
                  <a:pt x="28" y="317"/>
                </a:lnTo>
                <a:lnTo>
                  <a:pt x="17" y="387"/>
                </a:lnTo>
                <a:lnTo>
                  <a:pt x="31" y="449"/>
                </a:lnTo>
                <a:lnTo>
                  <a:pt x="10" y="446"/>
                </a:lnTo>
                <a:lnTo>
                  <a:pt x="24" y="472"/>
                </a:lnTo>
                <a:lnTo>
                  <a:pt x="52" y="511"/>
                </a:lnTo>
                <a:lnTo>
                  <a:pt x="102" y="527"/>
                </a:lnTo>
                <a:lnTo>
                  <a:pt x="129" y="585"/>
                </a:lnTo>
                <a:lnTo>
                  <a:pt x="160" y="596"/>
                </a:lnTo>
                <a:lnTo>
                  <a:pt x="193" y="556"/>
                </a:lnTo>
                <a:close/>
              </a:path>
            </a:pathLst>
          </a:custGeom>
          <a:noFill/>
          <a:ln w="3175">
            <a:solidFill>
              <a:schemeClr val="bg1">
                <a:lumMod val="75000"/>
              </a:schemeClr>
            </a:solidFill>
            <a:round/>
            <a:headEnd/>
            <a:tailEnd/>
          </a:ln>
          <a:extLst/>
        </p:spPr>
        <p:txBody>
          <a:bodyPr wrap="none" lIns="182824"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34" name="Freeform 67"/>
          <p:cNvSpPr>
            <a:spLocks noChangeAspect="1"/>
          </p:cNvSpPr>
          <p:nvPr/>
        </p:nvSpPr>
        <p:spPr bwMode="auto">
          <a:xfrm>
            <a:off x="4329115" y="5034756"/>
            <a:ext cx="273050" cy="192087"/>
          </a:xfrm>
          <a:custGeom>
            <a:avLst/>
            <a:gdLst>
              <a:gd name="T0" fmla="*/ 2147483647 w 372"/>
              <a:gd name="T1" fmla="*/ 2147483647 h 310"/>
              <a:gd name="T2" fmla="*/ 2147483647 w 372"/>
              <a:gd name="T3" fmla="*/ 2147483647 h 310"/>
              <a:gd name="T4" fmla="*/ 2147483647 w 372"/>
              <a:gd name="T5" fmla="*/ 2147483647 h 310"/>
              <a:gd name="T6" fmla="*/ 2147483647 w 372"/>
              <a:gd name="T7" fmla="*/ 2147483647 h 310"/>
              <a:gd name="T8" fmla="*/ 2147483647 w 372"/>
              <a:gd name="T9" fmla="*/ 2147483647 h 310"/>
              <a:gd name="T10" fmla="*/ 2147483647 w 372"/>
              <a:gd name="T11" fmla="*/ 2147483647 h 310"/>
              <a:gd name="T12" fmla="*/ 2147483647 w 372"/>
              <a:gd name="T13" fmla="*/ 2147483647 h 310"/>
              <a:gd name="T14" fmla="*/ 2147483647 w 372"/>
              <a:gd name="T15" fmla="*/ 2147483647 h 310"/>
              <a:gd name="T16" fmla="*/ 2147483647 w 372"/>
              <a:gd name="T17" fmla="*/ 2147483647 h 310"/>
              <a:gd name="T18" fmla="*/ 0 w 372"/>
              <a:gd name="T19" fmla="*/ 2147483647 h 310"/>
              <a:gd name="T20" fmla="*/ 2147483647 w 372"/>
              <a:gd name="T21" fmla="*/ 2147483647 h 310"/>
              <a:gd name="T22" fmla="*/ 2147483647 w 372"/>
              <a:gd name="T23" fmla="*/ 2147483647 h 310"/>
              <a:gd name="T24" fmla="*/ 2147483647 w 372"/>
              <a:gd name="T25" fmla="*/ 2147483647 h 310"/>
              <a:gd name="T26" fmla="*/ 2147483647 w 372"/>
              <a:gd name="T27" fmla="*/ 2147483647 h 310"/>
              <a:gd name="T28" fmla="*/ 2147483647 w 372"/>
              <a:gd name="T29" fmla="*/ 2147483647 h 310"/>
              <a:gd name="T30" fmla="*/ 2147483647 w 372"/>
              <a:gd name="T31" fmla="*/ 2147483647 h 310"/>
              <a:gd name="T32" fmla="*/ 2147483647 w 372"/>
              <a:gd name="T33" fmla="*/ 2147483647 h 310"/>
              <a:gd name="T34" fmla="*/ 2147483647 w 372"/>
              <a:gd name="T35" fmla="*/ 2147483647 h 310"/>
              <a:gd name="T36" fmla="*/ 2147483647 w 372"/>
              <a:gd name="T37" fmla="*/ 2147483647 h 310"/>
              <a:gd name="T38" fmla="*/ 2147483647 w 372"/>
              <a:gd name="T39" fmla="*/ 2147483647 h 310"/>
              <a:gd name="T40" fmla="*/ 2147483647 w 372"/>
              <a:gd name="T41" fmla="*/ 2147483647 h 310"/>
              <a:gd name="T42" fmla="*/ 2147483647 w 372"/>
              <a:gd name="T43" fmla="*/ 0 h 310"/>
              <a:gd name="T44" fmla="*/ 2147483647 w 372"/>
              <a:gd name="T45" fmla="*/ 2147483647 h 3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2"/>
              <a:gd name="T70" fmla="*/ 0 h 310"/>
              <a:gd name="T71" fmla="*/ 372 w 372"/>
              <a:gd name="T72" fmla="*/ 310 h 3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2" h="310">
                <a:moveTo>
                  <a:pt x="228" y="7"/>
                </a:moveTo>
                <a:lnTo>
                  <a:pt x="186" y="4"/>
                </a:lnTo>
                <a:lnTo>
                  <a:pt x="178" y="16"/>
                </a:lnTo>
                <a:lnTo>
                  <a:pt x="133" y="10"/>
                </a:lnTo>
                <a:lnTo>
                  <a:pt x="107" y="38"/>
                </a:lnTo>
                <a:lnTo>
                  <a:pt x="88" y="19"/>
                </a:lnTo>
                <a:lnTo>
                  <a:pt x="34" y="36"/>
                </a:lnTo>
                <a:lnTo>
                  <a:pt x="34" y="60"/>
                </a:lnTo>
                <a:lnTo>
                  <a:pt x="7" y="64"/>
                </a:lnTo>
                <a:lnTo>
                  <a:pt x="0" y="165"/>
                </a:lnTo>
                <a:lnTo>
                  <a:pt x="5" y="212"/>
                </a:lnTo>
                <a:lnTo>
                  <a:pt x="31" y="265"/>
                </a:lnTo>
                <a:lnTo>
                  <a:pt x="84" y="310"/>
                </a:lnTo>
                <a:lnTo>
                  <a:pt x="183" y="289"/>
                </a:lnTo>
                <a:lnTo>
                  <a:pt x="212" y="258"/>
                </a:lnTo>
                <a:lnTo>
                  <a:pt x="260" y="234"/>
                </a:lnTo>
                <a:lnTo>
                  <a:pt x="317" y="229"/>
                </a:lnTo>
                <a:lnTo>
                  <a:pt x="372" y="181"/>
                </a:lnTo>
                <a:lnTo>
                  <a:pt x="365" y="134"/>
                </a:lnTo>
                <a:lnTo>
                  <a:pt x="341" y="55"/>
                </a:lnTo>
                <a:lnTo>
                  <a:pt x="274" y="7"/>
                </a:lnTo>
                <a:lnTo>
                  <a:pt x="257" y="0"/>
                </a:lnTo>
                <a:lnTo>
                  <a:pt x="228" y="7"/>
                </a:lnTo>
                <a:close/>
              </a:path>
            </a:pathLst>
          </a:custGeom>
          <a:noFill/>
          <a:ln w="3175">
            <a:solidFill>
              <a:schemeClr val="bg1">
                <a:lumMod val="75000"/>
              </a:schemeClr>
            </a:solidFill>
            <a:round/>
            <a:headEnd/>
            <a:tailEnd/>
          </a:ln>
          <a:extLst/>
        </p:spPr>
        <p:txBody>
          <a:bodyPr wrap="none" lIns="182824"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35" name="Freeform 68"/>
          <p:cNvSpPr>
            <a:spLocks noChangeAspect="1"/>
          </p:cNvSpPr>
          <p:nvPr/>
        </p:nvSpPr>
        <p:spPr bwMode="auto">
          <a:xfrm>
            <a:off x="4084640" y="4558506"/>
            <a:ext cx="485775" cy="554037"/>
          </a:xfrm>
          <a:custGeom>
            <a:avLst/>
            <a:gdLst>
              <a:gd name="T0" fmla="*/ 2147483647 w 652"/>
              <a:gd name="T1" fmla="*/ 2147483647 h 888"/>
              <a:gd name="T2" fmla="*/ 2147483647 w 652"/>
              <a:gd name="T3" fmla="*/ 2147483647 h 888"/>
              <a:gd name="T4" fmla="*/ 2147483647 w 652"/>
              <a:gd name="T5" fmla="*/ 2147483647 h 888"/>
              <a:gd name="T6" fmla="*/ 2147483647 w 652"/>
              <a:gd name="T7" fmla="*/ 2147483647 h 888"/>
              <a:gd name="T8" fmla="*/ 2147483647 w 652"/>
              <a:gd name="T9" fmla="*/ 2147483647 h 888"/>
              <a:gd name="T10" fmla="*/ 2147483647 w 652"/>
              <a:gd name="T11" fmla="*/ 2147483647 h 888"/>
              <a:gd name="T12" fmla="*/ 2147483647 w 652"/>
              <a:gd name="T13" fmla="*/ 2147483647 h 888"/>
              <a:gd name="T14" fmla="*/ 2147483647 w 652"/>
              <a:gd name="T15" fmla="*/ 2147483647 h 888"/>
              <a:gd name="T16" fmla="*/ 2147483647 w 652"/>
              <a:gd name="T17" fmla="*/ 2147483647 h 888"/>
              <a:gd name="T18" fmla="*/ 2147483647 w 652"/>
              <a:gd name="T19" fmla="*/ 2147483647 h 888"/>
              <a:gd name="T20" fmla="*/ 2147483647 w 652"/>
              <a:gd name="T21" fmla="*/ 2147483647 h 888"/>
              <a:gd name="T22" fmla="*/ 2147483647 w 652"/>
              <a:gd name="T23" fmla="*/ 2147483647 h 888"/>
              <a:gd name="T24" fmla="*/ 2147483647 w 652"/>
              <a:gd name="T25" fmla="*/ 2147483647 h 888"/>
              <a:gd name="T26" fmla="*/ 2147483647 w 652"/>
              <a:gd name="T27" fmla="*/ 2147483647 h 888"/>
              <a:gd name="T28" fmla="*/ 2147483647 w 652"/>
              <a:gd name="T29" fmla="*/ 2147483647 h 888"/>
              <a:gd name="T30" fmla="*/ 2147483647 w 652"/>
              <a:gd name="T31" fmla="*/ 2147483647 h 888"/>
              <a:gd name="T32" fmla="*/ 2147483647 w 652"/>
              <a:gd name="T33" fmla="*/ 2147483647 h 888"/>
              <a:gd name="T34" fmla="*/ 2147483647 w 652"/>
              <a:gd name="T35" fmla="*/ 2147483647 h 888"/>
              <a:gd name="T36" fmla="*/ 2147483647 w 652"/>
              <a:gd name="T37" fmla="*/ 2147483647 h 888"/>
              <a:gd name="T38" fmla="*/ 2147483647 w 652"/>
              <a:gd name="T39" fmla="*/ 2147483647 h 888"/>
              <a:gd name="T40" fmla="*/ 2147483647 w 652"/>
              <a:gd name="T41" fmla="*/ 0 h 888"/>
              <a:gd name="T42" fmla="*/ 2147483647 w 652"/>
              <a:gd name="T43" fmla="*/ 2147483647 h 888"/>
              <a:gd name="T44" fmla="*/ 2147483647 w 652"/>
              <a:gd name="T45" fmla="*/ 2147483647 h 888"/>
              <a:gd name="T46" fmla="*/ 2147483647 w 652"/>
              <a:gd name="T47" fmla="*/ 2147483647 h 888"/>
              <a:gd name="T48" fmla="*/ 2147483647 w 652"/>
              <a:gd name="T49" fmla="*/ 2147483647 h 888"/>
              <a:gd name="T50" fmla="*/ 2147483647 w 652"/>
              <a:gd name="T51" fmla="*/ 2147483647 h 888"/>
              <a:gd name="T52" fmla="*/ 2147483647 w 652"/>
              <a:gd name="T53" fmla="*/ 2147483647 h 888"/>
              <a:gd name="T54" fmla="*/ 2147483647 w 652"/>
              <a:gd name="T55" fmla="*/ 2147483647 h 888"/>
              <a:gd name="T56" fmla="*/ 2147483647 w 652"/>
              <a:gd name="T57" fmla="*/ 2147483647 h 888"/>
              <a:gd name="T58" fmla="*/ 2147483647 w 652"/>
              <a:gd name="T59" fmla="*/ 2147483647 h 888"/>
              <a:gd name="T60" fmla="*/ 2147483647 w 652"/>
              <a:gd name="T61" fmla="*/ 2147483647 h 888"/>
              <a:gd name="T62" fmla="*/ 2147483647 w 652"/>
              <a:gd name="T63" fmla="*/ 2147483647 h 888"/>
              <a:gd name="T64" fmla="*/ 2147483647 w 652"/>
              <a:gd name="T65" fmla="*/ 2147483647 h 888"/>
              <a:gd name="T66" fmla="*/ 2147483647 w 652"/>
              <a:gd name="T67" fmla="*/ 2147483647 h 888"/>
              <a:gd name="T68" fmla="*/ 2147483647 w 652"/>
              <a:gd name="T69" fmla="*/ 2147483647 h 888"/>
              <a:gd name="T70" fmla="*/ 2147483647 w 652"/>
              <a:gd name="T71" fmla="*/ 2147483647 h 888"/>
              <a:gd name="T72" fmla="*/ 2147483647 w 652"/>
              <a:gd name="T73" fmla="*/ 2147483647 h 888"/>
              <a:gd name="T74" fmla="*/ 2147483647 w 652"/>
              <a:gd name="T75" fmla="*/ 2147483647 h 888"/>
              <a:gd name="T76" fmla="*/ 2147483647 w 652"/>
              <a:gd name="T77" fmla="*/ 2147483647 h 888"/>
              <a:gd name="T78" fmla="*/ 2147483647 w 652"/>
              <a:gd name="T79" fmla="*/ 2147483647 h 888"/>
              <a:gd name="T80" fmla="*/ 2147483647 w 652"/>
              <a:gd name="T81" fmla="*/ 2147483647 h 888"/>
              <a:gd name="T82" fmla="*/ 2147483647 w 652"/>
              <a:gd name="T83" fmla="*/ 2147483647 h 888"/>
              <a:gd name="T84" fmla="*/ 2147483647 w 652"/>
              <a:gd name="T85" fmla="*/ 2147483647 h 888"/>
              <a:gd name="T86" fmla="*/ 2147483647 w 652"/>
              <a:gd name="T87" fmla="*/ 2147483647 h 888"/>
              <a:gd name="T88" fmla="*/ 2147483647 w 652"/>
              <a:gd name="T89" fmla="*/ 2147483647 h 888"/>
              <a:gd name="T90" fmla="*/ 2147483647 w 652"/>
              <a:gd name="T91" fmla="*/ 2147483647 h 888"/>
              <a:gd name="T92" fmla="*/ 2147483647 w 652"/>
              <a:gd name="T93" fmla="*/ 2147483647 h 888"/>
              <a:gd name="T94" fmla="*/ 2147483647 w 652"/>
              <a:gd name="T95" fmla="*/ 2147483647 h 888"/>
              <a:gd name="T96" fmla="*/ 2147483647 w 652"/>
              <a:gd name="T97" fmla="*/ 2147483647 h 888"/>
              <a:gd name="T98" fmla="*/ 2147483647 w 652"/>
              <a:gd name="T99" fmla="*/ 2147483647 h 8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2"/>
              <a:gd name="T151" fmla="*/ 0 h 888"/>
              <a:gd name="T152" fmla="*/ 652 w 652"/>
              <a:gd name="T153" fmla="*/ 888 h 8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2" h="888">
                <a:moveTo>
                  <a:pt x="147" y="814"/>
                </a:moveTo>
                <a:lnTo>
                  <a:pt x="157" y="772"/>
                </a:lnTo>
                <a:lnTo>
                  <a:pt x="174" y="757"/>
                </a:lnTo>
                <a:lnTo>
                  <a:pt x="192" y="729"/>
                </a:lnTo>
                <a:lnTo>
                  <a:pt x="214" y="748"/>
                </a:lnTo>
                <a:lnTo>
                  <a:pt x="252" y="750"/>
                </a:lnTo>
                <a:lnTo>
                  <a:pt x="271" y="781"/>
                </a:lnTo>
                <a:lnTo>
                  <a:pt x="300" y="789"/>
                </a:lnTo>
                <a:lnTo>
                  <a:pt x="335" y="831"/>
                </a:lnTo>
                <a:lnTo>
                  <a:pt x="362" y="827"/>
                </a:lnTo>
                <a:lnTo>
                  <a:pt x="362" y="803"/>
                </a:lnTo>
                <a:lnTo>
                  <a:pt x="416" y="786"/>
                </a:lnTo>
                <a:lnTo>
                  <a:pt x="435" y="805"/>
                </a:lnTo>
                <a:lnTo>
                  <a:pt x="461" y="777"/>
                </a:lnTo>
                <a:lnTo>
                  <a:pt x="506" y="783"/>
                </a:lnTo>
                <a:lnTo>
                  <a:pt x="514" y="771"/>
                </a:lnTo>
                <a:lnTo>
                  <a:pt x="556" y="774"/>
                </a:lnTo>
                <a:lnTo>
                  <a:pt x="585" y="767"/>
                </a:lnTo>
                <a:lnTo>
                  <a:pt x="602" y="774"/>
                </a:lnTo>
                <a:lnTo>
                  <a:pt x="597" y="709"/>
                </a:lnTo>
                <a:lnTo>
                  <a:pt x="623" y="636"/>
                </a:lnTo>
                <a:lnTo>
                  <a:pt x="652" y="602"/>
                </a:lnTo>
                <a:lnTo>
                  <a:pt x="609" y="561"/>
                </a:lnTo>
                <a:lnTo>
                  <a:pt x="580" y="523"/>
                </a:lnTo>
                <a:lnTo>
                  <a:pt x="568" y="468"/>
                </a:lnTo>
                <a:lnTo>
                  <a:pt x="571" y="411"/>
                </a:lnTo>
                <a:lnTo>
                  <a:pt x="614" y="387"/>
                </a:lnTo>
                <a:lnTo>
                  <a:pt x="588" y="382"/>
                </a:lnTo>
                <a:lnTo>
                  <a:pt x="562" y="340"/>
                </a:lnTo>
                <a:lnTo>
                  <a:pt x="587" y="309"/>
                </a:lnTo>
                <a:lnTo>
                  <a:pt x="566" y="282"/>
                </a:lnTo>
                <a:lnTo>
                  <a:pt x="538" y="309"/>
                </a:lnTo>
                <a:lnTo>
                  <a:pt x="461" y="289"/>
                </a:lnTo>
                <a:lnTo>
                  <a:pt x="419" y="259"/>
                </a:lnTo>
                <a:lnTo>
                  <a:pt x="404" y="196"/>
                </a:lnTo>
                <a:lnTo>
                  <a:pt x="354" y="179"/>
                </a:lnTo>
                <a:lnTo>
                  <a:pt x="328" y="146"/>
                </a:lnTo>
                <a:lnTo>
                  <a:pt x="312" y="99"/>
                </a:lnTo>
                <a:lnTo>
                  <a:pt x="266" y="41"/>
                </a:lnTo>
                <a:lnTo>
                  <a:pt x="228" y="27"/>
                </a:lnTo>
                <a:lnTo>
                  <a:pt x="214" y="19"/>
                </a:lnTo>
                <a:lnTo>
                  <a:pt x="200" y="0"/>
                </a:lnTo>
                <a:lnTo>
                  <a:pt x="171" y="13"/>
                </a:lnTo>
                <a:lnTo>
                  <a:pt x="140" y="17"/>
                </a:lnTo>
                <a:lnTo>
                  <a:pt x="100" y="46"/>
                </a:lnTo>
                <a:lnTo>
                  <a:pt x="64" y="50"/>
                </a:lnTo>
                <a:lnTo>
                  <a:pt x="47" y="63"/>
                </a:lnTo>
                <a:lnTo>
                  <a:pt x="11" y="69"/>
                </a:lnTo>
                <a:lnTo>
                  <a:pt x="33" y="86"/>
                </a:lnTo>
                <a:lnTo>
                  <a:pt x="31" y="101"/>
                </a:lnTo>
                <a:lnTo>
                  <a:pt x="38" y="115"/>
                </a:lnTo>
                <a:lnTo>
                  <a:pt x="31" y="127"/>
                </a:lnTo>
                <a:lnTo>
                  <a:pt x="42" y="137"/>
                </a:lnTo>
                <a:lnTo>
                  <a:pt x="52" y="130"/>
                </a:lnTo>
                <a:lnTo>
                  <a:pt x="61" y="136"/>
                </a:lnTo>
                <a:lnTo>
                  <a:pt x="50" y="144"/>
                </a:lnTo>
                <a:lnTo>
                  <a:pt x="54" y="172"/>
                </a:lnTo>
                <a:lnTo>
                  <a:pt x="76" y="184"/>
                </a:lnTo>
                <a:lnTo>
                  <a:pt x="109" y="184"/>
                </a:lnTo>
                <a:lnTo>
                  <a:pt x="116" y="192"/>
                </a:lnTo>
                <a:lnTo>
                  <a:pt x="107" y="199"/>
                </a:lnTo>
                <a:lnTo>
                  <a:pt x="81" y="198"/>
                </a:lnTo>
                <a:lnTo>
                  <a:pt x="73" y="218"/>
                </a:lnTo>
                <a:lnTo>
                  <a:pt x="83" y="246"/>
                </a:lnTo>
                <a:lnTo>
                  <a:pt x="81" y="258"/>
                </a:lnTo>
                <a:lnTo>
                  <a:pt x="112" y="258"/>
                </a:lnTo>
                <a:lnTo>
                  <a:pt x="116" y="287"/>
                </a:lnTo>
                <a:lnTo>
                  <a:pt x="88" y="339"/>
                </a:lnTo>
                <a:lnTo>
                  <a:pt x="92" y="352"/>
                </a:lnTo>
                <a:lnTo>
                  <a:pt x="83" y="366"/>
                </a:lnTo>
                <a:lnTo>
                  <a:pt x="90" y="383"/>
                </a:lnTo>
                <a:lnTo>
                  <a:pt x="116" y="387"/>
                </a:lnTo>
                <a:lnTo>
                  <a:pt x="164" y="428"/>
                </a:lnTo>
                <a:lnTo>
                  <a:pt x="154" y="449"/>
                </a:lnTo>
                <a:lnTo>
                  <a:pt x="133" y="450"/>
                </a:lnTo>
                <a:lnTo>
                  <a:pt x="119" y="444"/>
                </a:lnTo>
                <a:lnTo>
                  <a:pt x="112" y="454"/>
                </a:lnTo>
                <a:lnTo>
                  <a:pt x="154" y="497"/>
                </a:lnTo>
                <a:lnTo>
                  <a:pt x="150" y="524"/>
                </a:lnTo>
                <a:lnTo>
                  <a:pt x="130" y="523"/>
                </a:lnTo>
                <a:lnTo>
                  <a:pt x="76" y="540"/>
                </a:lnTo>
                <a:lnTo>
                  <a:pt x="73" y="555"/>
                </a:lnTo>
                <a:lnTo>
                  <a:pt x="92" y="581"/>
                </a:lnTo>
                <a:lnTo>
                  <a:pt x="92" y="597"/>
                </a:lnTo>
                <a:lnTo>
                  <a:pt x="81" y="602"/>
                </a:lnTo>
                <a:lnTo>
                  <a:pt x="68" y="580"/>
                </a:lnTo>
                <a:lnTo>
                  <a:pt x="57" y="580"/>
                </a:lnTo>
                <a:lnTo>
                  <a:pt x="35" y="600"/>
                </a:lnTo>
                <a:lnTo>
                  <a:pt x="28" y="641"/>
                </a:lnTo>
                <a:lnTo>
                  <a:pt x="4" y="657"/>
                </a:lnTo>
                <a:lnTo>
                  <a:pt x="0" y="683"/>
                </a:lnTo>
                <a:lnTo>
                  <a:pt x="16" y="724"/>
                </a:lnTo>
                <a:lnTo>
                  <a:pt x="4" y="746"/>
                </a:lnTo>
                <a:lnTo>
                  <a:pt x="4" y="767"/>
                </a:lnTo>
                <a:lnTo>
                  <a:pt x="50" y="798"/>
                </a:lnTo>
                <a:lnTo>
                  <a:pt x="83" y="826"/>
                </a:lnTo>
                <a:lnTo>
                  <a:pt x="107" y="841"/>
                </a:lnTo>
                <a:lnTo>
                  <a:pt x="124" y="877"/>
                </a:lnTo>
                <a:lnTo>
                  <a:pt x="140" y="888"/>
                </a:lnTo>
                <a:lnTo>
                  <a:pt x="154" y="844"/>
                </a:lnTo>
                <a:lnTo>
                  <a:pt x="147" y="814"/>
                </a:lnTo>
                <a:close/>
              </a:path>
            </a:pathLst>
          </a:custGeom>
          <a:noFill/>
          <a:ln w="3175">
            <a:solidFill>
              <a:schemeClr val="bg1">
                <a:lumMod val="75000"/>
              </a:schemeClr>
            </a:solidFill>
            <a:round/>
            <a:headEnd/>
            <a:tailEnd/>
          </a:ln>
          <a:extLst/>
        </p:spPr>
        <p:txBody>
          <a:bodyPr wrap="none" lIns="182824"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36" name="Freeform 69"/>
          <p:cNvSpPr>
            <a:spLocks noChangeAspect="1"/>
          </p:cNvSpPr>
          <p:nvPr/>
        </p:nvSpPr>
        <p:spPr bwMode="auto">
          <a:xfrm>
            <a:off x="3778252" y="4680743"/>
            <a:ext cx="427038" cy="341313"/>
          </a:xfrm>
          <a:custGeom>
            <a:avLst/>
            <a:gdLst>
              <a:gd name="T0" fmla="*/ 2147483647 w 574"/>
              <a:gd name="T1" fmla="*/ 2147483647 h 550"/>
              <a:gd name="T2" fmla="*/ 2147483647 w 574"/>
              <a:gd name="T3" fmla="*/ 2147483647 h 550"/>
              <a:gd name="T4" fmla="*/ 2147483647 w 574"/>
              <a:gd name="T5" fmla="*/ 2147483647 h 550"/>
              <a:gd name="T6" fmla="*/ 2147483647 w 574"/>
              <a:gd name="T7" fmla="*/ 2147483647 h 550"/>
              <a:gd name="T8" fmla="*/ 2147483647 w 574"/>
              <a:gd name="T9" fmla="*/ 2147483647 h 550"/>
              <a:gd name="T10" fmla="*/ 2147483647 w 574"/>
              <a:gd name="T11" fmla="*/ 2147483647 h 550"/>
              <a:gd name="T12" fmla="*/ 2147483647 w 574"/>
              <a:gd name="T13" fmla="*/ 2147483647 h 550"/>
              <a:gd name="T14" fmla="*/ 2147483647 w 574"/>
              <a:gd name="T15" fmla="*/ 2147483647 h 550"/>
              <a:gd name="T16" fmla="*/ 2147483647 w 574"/>
              <a:gd name="T17" fmla="*/ 2147483647 h 550"/>
              <a:gd name="T18" fmla="*/ 2147483647 w 574"/>
              <a:gd name="T19" fmla="*/ 2147483647 h 550"/>
              <a:gd name="T20" fmla="*/ 2147483647 w 574"/>
              <a:gd name="T21" fmla="*/ 2147483647 h 550"/>
              <a:gd name="T22" fmla="*/ 2147483647 w 574"/>
              <a:gd name="T23" fmla="*/ 2147483647 h 550"/>
              <a:gd name="T24" fmla="*/ 2147483647 w 574"/>
              <a:gd name="T25" fmla="*/ 2147483647 h 550"/>
              <a:gd name="T26" fmla="*/ 2147483647 w 574"/>
              <a:gd name="T27" fmla="*/ 2147483647 h 550"/>
              <a:gd name="T28" fmla="*/ 2147483647 w 574"/>
              <a:gd name="T29" fmla="*/ 2147483647 h 550"/>
              <a:gd name="T30" fmla="*/ 2147483647 w 574"/>
              <a:gd name="T31" fmla="*/ 2147483647 h 550"/>
              <a:gd name="T32" fmla="*/ 2147483647 w 574"/>
              <a:gd name="T33" fmla="*/ 2147483647 h 550"/>
              <a:gd name="T34" fmla="*/ 2147483647 w 574"/>
              <a:gd name="T35" fmla="*/ 2147483647 h 550"/>
              <a:gd name="T36" fmla="*/ 2147483647 w 574"/>
              <a:gd name="T37" fmla="*/ 2147483647 h 550"/>
              <a:gd name="T38" fmla="*/ 2147483647 w 574"/>
              <a:gd name="T39" fmla="*/ 2147483647 h 550"/>
              <a:gd name="T40" fmla="*/ 2147483647 w 574"/>
              <a:gd name="T41" fmla="*/ 0 h 550"/>
              <a:gd name="T42" fmla="*/ 2147483647 w 574"/>
              <a:gd name="T43" fmla="*/ 2147483647 h 550"/>
              <a:gd name="T44" fmla="*/ 2147483647 w 574"/>
              <a:gd name="T45" fmla="*/ 2147483647 h 550"/>
              <a:gd name="T46" fmla="*/ 2147483647 w 574"/>
              <a:gd name="T47" fmla="*/ 2147483647 h 550"/>
              <a:gd name="T48" fmla="*/ 0 w 574"/>
              <a:gd name="T49" fmla="*/ 2147483647 h 550"/>
              <a:gd name="T50" fmla="*/ 2147483647 w 574"/>
              <a:gd name="T51" fmla="*/ 2147483647 h 550"/>
              <a:gd name="T52" fmla="*/ 2147483647 w 574"/>
              <a:gd name="T53" fmla="*/ 2147483647 h 550"/>
              <a:gd name="T54" fmla="*/ 2147483647 w 574"/>
              <a:gd name="T55" fmla="*/ 2147483647 h 550"/>
              <a:gd name="T56" fmla="*/ 2147483647 w 574"/>
              <a:gd name="T57" fmla="*/ 2147483647 h 550"/>
              <a:gd name="T58" fmla="*/ 2147483647 w 574"/>
              <a:gd name="T59" fmla="*/ 2147483647 h 550"/>
              <a:gd name="T60" fmla="*/ 2147483647 w 574"/>
              <a:gd name="T61" fmla="*/ 2147483647 h 550"/>
              <a:gd name="T62" fmla="*/ 2147483647 w 574"/>
              <a:gd name="T63" fmla="*/ 2147483647 h 550"/>
              <a:gd name="T64" fmla="*/ 2147483647 w 574"/>
              <a:gd name="T65" fmla="*/ 2147483647 h 550"/>
              <a:gd name="T66" fmla="*/ 2147483647 w 574"/>
              <a:gd name="T67" fmla="*/ 2147483647 h 550"/>
              <a:gd name="T68" fmla="*/ 2147483647 w 574"/>
              <a:gd name="T69" fmla="*/ 2147483647 h 550"/>
              <a:gd name="T70" fmla="*/ 2147483647 w 574"/>
              <a:gd name="T71" fmla="*/ 2147483647 h 550"/>
              <a:gd name="T72" fmla="*/ 2147483647 w 574"/>
              <a:gd name="T73" fmla="*/ 2147483647 h 550"/>
              <a:gd name="T74" fmla="*/ 2147483647 w 574"/>
              <a:gd name="T75" fmla="*/ 2147483647 h 5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4"/>
              <a:gd name="T115" fmla="*/ 0 h 550"/>
              <a:gd name="T116" fmla="*/ 574 w 574"/>
              <a:gd name="T117" fmla="*/ 550 h 5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4" h="550">
                <a:moveTo>
                  <a:pt x="410" y="487"/>
                </a:moveTo>
                <a:lnTo>
                  <a:pt x="414" y="461"/>
                </a:lnTo>
                <a:lnTo>
                  <a:pt x="438" y="445"/>
                </a:lnTo>
                <a:lnTo>
                  <a:pt x="445" y="404"/>
                </a:lnTo>
                <a:lnTo>
                  <a:pt x="467" y="384"/>
                </a:lnTo>
                <a:lnTo>
                  <a:pt x="478" y="384"/>
                </a:lnTo>
                <a:lnTo>
                  <a:pt x="491" y="406"/>
                </a:lnTo>
                <a:lnTo>
                  <a:pt x="502" y="401"/>
                </a:lnTo>
                <a:lnTo>
                  <a:pt x="502" y="385"/>
                </a:lnTo>
                <a:lnTo>
                  <a:pt x="483" y="359"/>
                </a:lnTo>
                <a:lnTo>
                  <a:pt x="486" y="344"/>
                </a:lnTo>
                <a:lnTo>
                  <a:pt x="540" y="327"/>
                </a:lnTo>
                <a:lnTo>
                  <a:pt x="560" y="328"/>
                </a:lnTo>
                <a:lnTo>
                  <a:pt x="564" y="301"/>
                </a:lnTo>
                <a:lnTo>
                  <a:pt x="522" y="258"/>
                </a:lnTo>
                <a:lnTo>
                  <a:pt x="529" y="248"/>
                </a:lnTo>
                <a:lnTo>
                  <a:pt x="543" y="254"/>
                </a:lnTo>
                <a:lnTo>
                  <a:pt x="564" y="253"/>
                </a:lnTo>
                <a:lnTo>
                  <a:pt x="574" y="232"/>
                </a:lnTo>
                <a:lnTo>
                  <a:pt x="526" y="191"/>
                </a:lnTo>
                <a:lnTo>
                  <a:pt x="500" y="187"/>
                </a:lnTo>
                <a:lnTo>
                  <a:pt x="493" y="170"/>
                </a:lnTo>
                <a:lnTo>
                  <a:pt x="502" y="156"/>
                </a:lnTo>
                <a:lnTo>
                  <a:pt x="498" y="143"/>
                </a:lnTo>
                <a:lnTo>
                  <a:pt x="526" y="91"/>
                </a:lnTo>
                <a:lnTo>
                  <a:pt x="522" y="62"/>
                </a:lnTo>
                <a:lnTo>
                  <a:pt x="491" y="62"/>
                </a:lnTo>
                <a:lnTo>
                  <a:pt x="476" y="76"/>
                </a:lnTo>
                <a:lnTo>
                  <a:pt x="453" y="77"/>
                </a:lnTo>
                <a:lnTo>
                  <a:pt x="424" y="31"/>
                </a:lnTo>
                <a:lnTo>
                  <a:pt x="405" y="31"/>
                </a:lnTo>
                <a:lnTo>
                  <a:pt x="400" y="41"/>
                </a:lnTo>
                <a:lnTo>
                  <a:pt x="390" y="27"/>
                </a:lnTo>
                <a:lnTo>
                  <a:pt x="360" y="26"/>
                </a:lnTo>
                <a:lnTo>
                  <a:pt x="353" y="36"/>
                </a:lnTo>
                <a:lnTo>
                  <a:pt x="326" y="22"/>
                </a:lnTo>
                <a:lnTo>
                  <a:pt x="305" y="41"/>
                </a:lnTo>
                <a:lnTo>
                  <a:pt x="283" y="26"/>
                </a:lnTo>
                <a:lnTo>
                  <a:pt x="234" y="26"/>
                </a:lnTo>
                <a:lnTo>
                  <a:pt x="222" y="15"/>
                </a:lnTo>
                <a:lnTo>
                  <a:pt x="207" y="22"/>
                </a:lnTo>
                <a:lnTo>
                  <a:pt x="176" y="0"/>
                </a:lnTo>
                <a:lnTo>
                  <a:pt x="160" y="14"/>
                </a:lnTo>
                <a:lnTo>
                  <a:pt x="112" y="8"/>
                </a:lnTo>
                <a:lnTo>
                  <a:pt x="90" y="55"/>
                </a:lnTo>
                <a:lnTo>
                  <a:pt x="45" y="10"/>
                </a:lnTo>
                <a:lnTo>
                  <a:pt x="22" y="5"/>
                </a:lnTo>
                <a:lnTo>
                  <a:pt x="7" y="20"/>
                </a:lnTo>
                <a:lnTo>
                  <a:pt x="7" y="70"/>
                </a:lnTo>
                <a:lnTo>
                  <a:pt x="0" y="93"/>
                </a:lnTo>
                <a:lnTo>
                  <a:pt x="21" y="110"/>
                </a:lnTo>
                <a:lnTo>
                  <a:pt x="33" y="112"/>
                </a:lnTo>
                <a:lnTo>
                  <a:pt x="43" y="144"/>
                </a:lnTo>
                <a:lnTo>
                  <a:pt x="58" y="160"/>
                </a:lnTo>
                <a:lnTo>
                  <a:pt x="69" y="189"/>
                </a:lnTo>
                <a:lnTo>
                  <a:pt x="62" y="215"/>
                </a:lnTo>
                <a:lnTo>
                  <a:pt x="74" y="215"/>
                </a:lnTo>
                <a:lnTo>
                  <a:pt x="96" y="249"/>
                </a:lnTo>
                <a:lnTo>
                  <a:pt x="114" y="253"/>
                </a:lnTo>
                <a:lnTo>
                  <a:pt x="196" y="354"/>
                </a:lnTo>
                <a:lnTo>
                  <a:pt x="222" y="370"/>
                </a:lnTo>
                <a:lnTo>
                  <a:pt x="229" y="401"/>
                </a:lnTo>
                <a:lnTo>
                  <a:pt x="291" y="463"/>
                </a:lnTo>
                <a:lnTo>
                  <a:pt x="272" y="475"/>
                </a:lnTo>
                <a:lnTo>
                  <a:pt x="276" y="488"/>
                </a:lnTo>
                <a:lnTo>
                  <a:pt x="295" y="475"/>
                </a:lnTo>
                <a:lnTo>
                  <a:pt x="314" y="476"/>
                </a:lnTo>
                <a:lnTo>
                  <a:pt x="315" y="490"/>
                </a:lnTo>
                <a:lnTo>
                  <a:pt x="336" y="506"/>
                </a:lnTo>
                <a:lnTo>
                  <a:pt x="355" y="509"/>
                </a:lnTo>
                <a:lnTo>
                  <a:pt x="379" y="533"/>
                </a:lnTo>
                <a:lnTo>
                  <a:pt x="402" y="535"/>
                </a:lnTo>
                <a:lnTo>
                  <a:pt x="402" y="549"/>
                </a:lnTo>
                <a:lnTo>
                  <a:pt x="414" y="550"/>
                </a:lnTo>
                <a:lnTo>
                  <a:pt x="426" y="528"/>
                </a:lnTo>
                <a:lnTo>
                  <a:pt x="410" y="487"/>
                </a:lnTo>
                <a:close/>
              </a:path>
            </a:pathLst>
          </a:custGeom>
          <a:noFill/>
          <a:ln w="3175">
            <a:solidFill>
              <a:schemeClr val="bg1">
                <a:lumMod val="75000"/>
              </a:schemeClr>
            </a:solidFill>
            <a:round/>
            <a:headEnd/>
            <a:tailEnd/>
          </a:ln>
          <a:extLst/>
        </p:spPr>
        <p:txBody>
          <a:bodyPr wrap="none" lIns="182824"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37" name="Freeform 70"/>
          <p:cNvSpPr>
            <a:spLocks noChangeAspect="1" noEditPoints="1"/>
          </p:cNvSpPr>
          <p:nvPr/>
        </p:nvSpPr>
        <p:spPr bwMode="auto">
          <a:xfrm>
            <a:off x="3538540" y="4529931"/>
            <a:ext cx="625475" cy="504825"/>
          </a:xfrm>
          <a:custGeom>
            <a:avLst/>
            <a:gdLst>
              <a:gd name="T0" fmla="*/ 2147483647 w 840"/>
              <a:gd name="T1" fmla="*/ 2147483647 h 817"/>
              <a:gd name="T2" fmla="*/ 2147483647 w 840"/>
              <a:gd name="T3" fmla="*/ 2147483647 h 817"/>
              <a:gd name="T4" fmla="*/ 2147483647 w 840"/>
              <a:gd name="T5" fmla="*/ 2147483647 h 817"/>
              <a:gd name="T6" fmla="*/ 2147483647 w 840"/>
              <a:gd name="T7" fmla="*/ 2147483647 h 817"/>
              <a:gd name="T8" fmla="*/ 2147483647 w 840"/>
              <a:gd name="T9" fmla="*/ 2147483647 h 817"/>
              <a:gd name="T10" fmla="*/ 2147483647 w 840"/>
              <a:gd name="T11" fmla="*/ 2147483647 h 817"/>
              <a:gd name="T12" fmla="*/ 2147483647 w 840"/>
              <a:gd name="T13" fmla="*/ 2147483647 h 817"/>
              <a:gd name="T14" fmla="*/ 2147483647 w 840"/>
              <a:gd name="T15" fmla="*/ 2147483647 h 817"/>
              <a:gd name="T16" fmla="*/ 2147483647 w 840"/>
              <a:gd name="T17" fmla="*/ 2147483647 h 817"/>
              <a:gd name="T18" fmla="*/ 2147483647 w 840"/>
              <a:gd name="T19" fmla="*/ 2147483647 h 817"/>
              <a:gd name="T20" fmla="*/ 2147483647 w 840"/>
              <a:gd name="T21" fmla="*/ 2147483647 h 817"/>
              <a:gd name="T22" fmla="*/ 2147483647 w 840"/>
              <a:gd name="T23" fmla="*/ 2147483647 h 817"/>
              <a:gd name="T24" fmla="*/ 2147483647 w 840"/>
              <a:gd name="T25" fmla="*/ 2147483647 h 817"/>
              <a:gd name="T26" fmla="*/ 2147483647 w 840"/>
              <a:gd name="T27" fmla="*/ 2147483647 h 817"/>
              <a:gd name="T28" fmla="*/ 2147483647 w 840"/>
              <a:gd name="T29" fmla="*/ 2147483647 h 817"/>
              <a:gd name="T30" fmla="*/ 2147483647 w 840"/>
              <a:gd name="T31" fmla="*/ 2147483647 h 817"/>
              <a:gd name="T32" fmla="*/ 2147483647 w 840"/>
              <a:gd name="T33" fmla="*/ 2147483647 h 817"/>
              <a:gd name="T34" fmla="*/ 2147483647 w 840"/>
              <a:gd name="T35" fmla="*/ 2147483647 h 817"/>
              <a:gd name="T36" fmla="*/ 2147483647 w 840"/>
              <a:gd name="T37" fmla="*/ 2147483647 h 817"/>
              <a:gd name="T38" fmla="*/ 2147483647 w 840"/>
              <a:gd name="T39" fmla="*/ 2147483647 h 817"/>
              <a:gd name="T40" fmla="*/ 2147483647 w 840"/>
              <a:gd name="T41" fmla="*/ 2147483647 h 817"/>
              <a:gd name="T42" fmla="*/ 2147483647 w 840"/>
              <a:gd name="T43" fmla="*/ 2147483647 h 817"/>
              <a:gd name="T44" fmla="*/ 2147483647 w 840"/>
              <a:gd name="T45" fmla="*/ 2147483647 h 817"/>
              <a:gd name="T46" fmla="*/ 2147483647 w 840"/>
              <a:gd name="T47" fmla="*/ 2147483647 h 817"/>
              <a:gd name="T48" fmla="*/ 2147483647 w 840"/>
              <a:gd name="T49" fmla="*/ 2147483647 h 817"/>
              <a:gd name="T50" fmla="*/ 2147483647 w 840"/>
              <a:gd name="T51" fmla="*/ 2147483647 h 817"/>
              <a:gd name="T52" fmla="*/ 2147483647 w 840"/>
              <a:gd name="T53" fmla="*/ 2147483647 h 817"/>
              <a:gd name="T54" fmla="*/ 2147483647 w 840"/>
              <a:gd name="T55" fmla="*/ 2147483647 h 817"/>
              <a:gd name="T56" fmla="*/ 2147483647 w 840"/>
              <a:gd name="T57" fmla="*/ 2147483647 h 817"/>
              <a:gd name="T58" fmla="*/ 2147483647 w 840"/>
              <a:gd name="T59" fmla="*/ 2147483647 h 817"/>
              <a:gd name="T60" fmla="*/ 2147483647 w 840"/>
              <a:gd name="T61" fmla="*/ 2147483647 h 817"/>
              <a:gd name="T62" fmla="*/ 2147483647 w 840"/>
              <a:gd name="T63" fmla="*/ 2147483647 h 817"/>
              <a:gd name="T64" fmla="*/ 2147483647 w 840"/>
              <a:gd name="T65" fmla="*/ 2147483647 h 817"/>
              <a:gd name="T66" fmla="*/ 2147483647 w 840"/>
              <a:gd name="T67" fmla="*/ 2147483647 h 817"/>
              <a:gd name="T68" fmla="*/ 2147483647 w 840"/>
              <a:gd name="T69" fmla="*/ 2147483647 h 817"/>
              <a:gd name="T70" fmla="*/ 2147483647 w 840"/>
              <a:gd name="T71" fmla="*/ 2147483647 h 817"/>
              <a:gd name="T72" fmla="*/ 2147483647 w 840"/>
              <a:gd name="T73" fmla="*/ 2147483647 h 817"/>
              <a:gd name="T74" fmla="*/ 2147483647 w 840"/>
              <a:gd name="T75" fmla="*/ 2147483647 h 817"/>
              <a:gd name="T76" fmla="*/ 2147483647 w 840"/>
              <a:gd name="T77" fmla="*/ 2147483647 h 817"/>
              <a:gd name="T78" fmla="*/ 2147483647 w 840"/>
              <a:gd name="T79" fmla="*/ 2147483647 h 817"/>
              <a:gd name="T80" fmla="*/ 2147483647 w 840"/>
              <a:gd name="T81" fmla="*/ 2147483647 h 817"/>
              <a:gd name="T82" fmla="*/ 2147483647 w 840"/>
              <a:gd name="T83" fmla="*/ 2147483647 h 817"/>
              <a:gd name="T84" fmla="*/ 2147483647 w 840"/>
              <a:gd name="T85" fmla="*/ 2147483647 h 817"/>
              <a:gd name="T86" fmla="*/ 2147483647 w 840"/>
              <a:gd name="T87" fmla="*/ 2147483647 h 817"/>
              <a:gd name="T88" fmla="*/ 2147483647 w 840"/>
              <a:gd name="T89" fmla="*/ 2147483647 h 817"/>
              <a:gd name="T90" fmla="*/ 2147483647 w 840"/>
              <a:gd name="T91" fmla="*/ 2147483647 h 817"/>
              <a:gd name="T92" fmla="*/ 2147483647 w 840"/>
              <a:gd name="T93" fmla="*/ 2147483647 h 817"/>
              <a:gd name="T94" fmla="*/ 2147483647 w 840"/>
              <a:gd name="T95" fmla="*/ 2147483647 h 817"/>
              <a:gd name="T96" fmla="*/ 2147483647 w 840"/>
              <a:gd name="T97" fmla="*/ 2147483647 h 817"/>
              <a:gd name="T98" fmla="*/ 2147483647 w 840"/>
              <a:gd name="T99" fmla="*/ 2147483647 h 817"/>
              <a:gd name="T100" fmla="*/ 2147483647 w 840"/>
              <a:gd name="T101" fmla="*/ 2147483647 h 817"/>
              <a:gd name="T102" fmla="*/ 2147483647 w 840"/>
              <a:gd name="T103" fmla="*/ 2147483647 h 817"/>
              <a:gd name="T104" fmla="*/ 2147483647 w 840"/>
              <a:gd name="T105" fmla="*/ 2147483647 h 817"/>
              <a:gd name="T106" fmla="*/ 2147483647 w 840"/>
              <a:gd name="T107" fmla="*/ 2147483647 h 8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40"/>
              <a:gd name="T163" fmla="*/ 0 h 817"/>
              <a:gd name="T164" fmla="*/ 840 w 840"/>
              <a:gd name="T165" fmla="*/ 817 h 81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40" h="817">
                <a:moveTo>
                  <a:pt x="543" y="647"/>
                </a:moveTo>
                <a:lnTo>
                  <a:pt x="536" y="616"/>
                </a:lnTo>
                <a:lnTo>
                  <a:pt x="510" y="600"/>
                </a:lnTo>
                <a:lnTo>
                  <a:pt x="428" y="499"/>
                </a:lnTo>
                <a:lnTo>
                  <a:pt x="410" y="495"/>
                </a:lnTo>
                <a:lnTo>
                  <a:pt x="388" y="461"/>
                </a:lnTo>
                <a:lnTo>
                  <a:pt x="376" y="461"/>
                </a:lnTo>
                <a:lnTo>
                  <a:pt x="383" y="435"/>
                </a:lnTo>
                <a:lnTo>
                  <a:pt x="372" y="406"/>
                </a:lnTo>
                <a:lnTo>
                  <a:pt x="357" y="390"/>
                </a:lnTo>
                <a:lnTo>
                  <a:pt x="347" y="358"/>
                </a:lnTo>
                <a:lnTo>
                  <a:pt x="335" y="356"/>
                </a:lnTo>
                <a:lnTo>
                  <a:pt x="314" y="339"/>
                </a:lnTo>
                <a:lnTo>
                  <a:pt x="321" y="316"/>
                </a:lnTo>
                <a:lnTo>
                  <a:pt x="321" y="266"/>
                </a:lnTo>
                <a:lnTo>
                  <a:pt x="336" y="251"/>
                </a:lnTo>
                <a:lnTo>
                  <a:pt x="359" y="256"/>
                </a:lnTo>
                <a:lnTo>
                  <a:pt x="404" y="301"/>
                </a:lnTo>
                <a:lnTo>
                  <a:pt x="426" y="254"/>
                </a:lnTo>
                <a:lnTo>
                  <a:pt x="474" y="260"/>
                </a:lnTo>
                <a:lnTo>
                  <a:pt x="490" y="246"/>
                </a:lnTo>
                <a:lnTo>
                  <a:pt x="521" y="268"/>
                </a:lnTo>
                <a:lnTo>
                  <a:pt x="536" y="261"/>
                </a:lnTo>
                <a:lnTo>
                  <a:pt x="548" y="272"/>
                </a:lnTo>
                <a:lnTo>
                  <a:pt x="597" y="272"/>
                </a:lnTo>
                <a:lnTo>
                  <a:pt x="619" y="287"/>
                </a:lnTo>
                <a:lnTo>
                  <a:pt x="640" y="268"/>
                </a:lnTo>
                <a:lnTo>
                  <a:pt x="667" y="282"/>
                </a:lnTo>
                <a:lnTo>
                  <a:pt x="674" y="272"/>
                </a:lnTo>
                <a:lnTo>
                  <a:pt x="704" y="273"/>
                </a:lnTo>
                <a:lnTo>
                  <a:pt x="714" y="287"/>
                </a:lnTo>
                <a:lnTo>
                  <a:pt x="719" y="277"/>
                </a:lnTo>
                <a:lnTo>
                  <a:pt x="738" y="277"/>
                </a:lnTo>
                <a:lnTo>
                  <a:pt x="767" y="323"/>
                </a:lnTo>
                <a:lnTo>
                  <a:pt x="790" y="322"/>
                </a:lnTo>
                <a:lnTo>
                  <a:pt x="805" y="308"/>
                </a:lnTo>
                <a:lnTo>
                  <a:pt x="807" y="296"/>
                </a:lnTo>
                <a:lnTo>
                  <a:pt x="797" y="268"/>
                </a:lnTo>
                <a:lnTo>
                  <a:pt x="805" y="248"/>
                </a:lnTo>
                <a:lnTo>
                  <a:pt x="831" y="249"/>
                </a:lnTo>
                <a:lnTo>
                  <a:pt x="840" y="242"/>
                </a:lnTo>
                <a:lnTo>
                  <a:pt x="833" y="234"/>
                </a:lnTo>
                <a:lnTo>
                  <a:pt x="800" y="234"/>
                </a:lnTo>
                <a:lnTo>
                  <a:pt x="778" y="222"/>
                </a:lnTo>
                <a:lnTo>
                  <a:pt x="774" y="194"/>
                </a:lnTo>
                <a:lnTo>
                  <a:pt x="785" y="186"/>
                </a:lnTo>
                <a:lnTo>
                  <a:pt x="776" y="180"/>
                </a:lnTo>
                <a:lnTo>
                  <a:pt x="766" y="187"/>
                </a:lnTo>
                <a:lnTo>
                  <a:pt x="755" y="177"/>
                </a:lnTo>
                <a:lnTo>
                  <a:pt x="762" y="165"/>
                </a:lnTo>
                <a:lnTo>
                  <a:pt x="755" y="151"/>
                </a:lnTo>
                <a:lnTo>
                  <a:pt x="757" y="136"/>
                </a:lnTo>
                <a:lnTo>
                  <a:pt x="735" y="119"/>
                </a:lnTo>
                <a:lnTo>
                  <a:pt x="704" y="141"/>
                </a:lnTo>
                <a:lnTo>
                  <a:pt x="669" y="151"/>
                </a:lnTo>
                <a:lnTo>
                  <a:pt x="624" y="156"/>
                </a:lnTo>
                <a:lnTo>
                  <a:pt x="586" y="132"/>
                </a:lnTo>
                <a:lnTo>
                  <a:pt x="557" y="124"/>
                </a:lnTo>
                <a:lnTo>
                  <a:pt x="526" y="86"/>
                </a:lnTo>
                <a:lnTo>
                  <a:pt x="490" y="69"/>
                </a:lnTo>
                <a:lnTo>
                  <a:pt x="462" y="31"/>
                </a:lnTo>
                <a:lnTo>
                  <a:pt x="433" y="17"/>
                </a:lnTo>
                <a:lnTo>
                  <a:pt x="429" y="12"/>
                </a:lnTo>
                <a:lnTo>
                  <a:pt x="421" y="17"/>
                </a:lnTo>
                <a:lnTo>
                  <a:pt x="390" y="0"/>
                </a:lnTo>
                <a:lnTo>
                  <a:pt x="379" y="10"/>
                </a:lnTo>
                <a:lnTo>
                  <a:pt x="385" y="39"/>
                </a:lnTo>
                <a:lnTo>
                  <a:pt x="374" y="38"/>
                </a:lnTo>
                <a:lnTo>
                  <a:pt x="357" y="39"/>
                </a:lnTo>
                <a:lnTo>
                  <a:pt x="347" y="58"/>
                </a:lnTo>
                <a:lnTo>
                  <a:pt x="297" y="75"/>
                </a:lnTo>
                <a:lnTo>
                  <a:pt x="290" y="100"/>
                </a:lnTo>
                <a:lnTo>
                  <a:pt x="305" y="115"/>
                </a:lnTo>
                <a:lnTo>
                  <a:pt x="305" y="144"/>
                </a:lnTo>
                <a:lnTo>
                  <a:pt x="295" y="165"/>
                </a:lnTo>
                <a:lnTo>
                  <a:pt x="272" y="167"/>
                </a:lnTo>
                <a:lnTo>
                  <a:pt x="245" y="191"/>
                </a:lnTo>
                <a:lnTo>
                  <a:pt x="253" y="203"/>
                </a:lnTo>
                <a:lnTo>
                  <a:pt x="243" y="217"/>
                </a:lnTo>
                <a:lnTo>
                  <a:pt x="247" y="248"/>
                </a:lnTo>
                <a:lnTo>
                  <a:pt x="224" y="256"/>
                </a:lnTo>
                <a:lnTo>
                  <a:pt x="212" y="242"/>
                </a:lnTo>
                <a:lnTo>
                  <a:pt x="190" y="234"/>
                </a:lnTo>
                <a:lnTo>
                  <a:pt x="188" y="244"/>
                </a:lnTo>
                <a:lnTo>
                  <a:pt x="178" y="246"/>
                </a:lnTo>
                <a:lnTo>
                  <a:pt x="140" y="196"/>
                </a:lnTo>
                <a:lnTo>
                  <a:pt x="119" y="236"/>
                </a:lnTo>
                <a:lnTo>
                  <a:pt x="76" y="237"/>
                </a:lnTo>
                <a:lnTo>
                  <a:pt x="62" y="223"/>
                </a:lnTo>
                <a:lnTo>
                  <a:pt x="55" y="237"/>
                </a:lnTo>
                <a:lnTo>
                  <a:pt x="17" y="237"/>
                </a:lnTo>
                <a:lnTo>
                  <a:pt x="0" y="222"/>
                </a:lnTo>
                <a:lnTo>
                  <a:pt x="7" y="277"/>
                </a:lnTo>
                <a:lnTo>
                  <a:pt x="41" y="347"/>
                </a:lnTo>
                <a:lnTo>
                  <a:pt x="67" y="354"/>
                </a:lnTo>
                <a:lnTo>
                  <a:pt x="98" y="303"/>
                </a:lnTo>
                <a:lnTo>
                  <a:pt x="116" y="254"/>
                </a:lnTo>
                <a:lnTo>
                  <a:pt x="147" y="266"/>
                </a:lnTo>
                <a:lnTo>
                  <a:pt x="169" y="292"/>
                </a:lnTo>
                <a:lnTo>
                  <a:pt x="188" y="308"/>
                </a:lnTo>
                <a:lnTo>
                  <a:pt x="195" y="334"/>
                </a:lnTo>
                <a:lnTo>
                  <a:pt x="195" y="371"/>
                </a:lnTo>
                <a:lnTo>
                  <a:pt x="216" y="414"/>
                </a:lnTo>
                <a:lnTo>
                  <a:pt x="271" y="457"/>
                </a:lnTo>
                <a:lnTo>
                  <a:pt x="243" y="464"/>
                </a:lnTo>
                <a:lnTo>
                  <a:pt x="238" y="490"/>
                </a:lnTo>
                <a:lnTo>
                  <a:pt x="267" y="528"/>
                </a:lnTo>
                <a:lnTo>
                  <a:pt x="293" y="547"/>
                </a:lnTo>
                <a:lnTo>
                  <a:pt x="341" y="578"/>
                </a:lnTo>
                <a:lnTo>
                  <a:pt x="359" y="621"/>
                </a:lnTo>
                <a:lnTo>
                  <a:pt x="440" y="623"/>
                </a:lnTo>
                <a:lnTo>
                  <a:pt x="486" y="640"/>
                </a:lnTo>
                <a:lnTo>
                  <a:pt x="528" y="669"/>
                </a:lnTo>
                <a:lnTo>
                  <a:pt x="562" y="705"/>
                </a:lnTo>
                <a:lnTo>
                  <a:pt x="586" y="721"/>
                </a:lnTo>
                <a:lnTo>
                  <a:pt x="605" y="709"/>
                </a:lnTo>
                <a:lnTo>
                  <a:pt x="543" y="647"/>
                </a:lnTo>
                <a:close/>
                <a:moveTo>
                  <a:pt x="424" y="664"/>
                </a:moveTo>
                <a:lnTo>
                  <a:pt x="424" y="642"/>
                </a:lnTo>
                <a:lnTo>
                  <a:pt x="459" y="647"/>
                </a:lnTo>
                <a:lnTo>
                  <a:pt x="483" y="659"/>
                </a:lnTo>
                <a:lnTo>
                  <a:pt x="452" y="667"/>
                </a:lnTo>
                <a:lnTo>
                  <a:pt x="424" y="664"/>
                </a:lnTo>
                <a:close/>
                <a:moveTo>
                  <a:pt x="459" y="740"/>
                </a:moveTo>
                <a:lnTo>
                  <a:pt x="460" y="726"/>
                </a:lnTo>
                <a:lnTo>
                  <a:pt x="510" y="724"/>
                </a:lnTo>
                <a:lnTo>
                  <a:pt x="524" y="738"/>
                </a:lnTo>
                <a:lnTo>
                  <a:pt x="459" y="740"/>
                </a:lnTo>
                <a:close/>
                <a:moveTo>
                  <a:pt x="728" y="796"/>
                </a:moveTo>
                <a:lnTo>
                  <a:pt x="716" y="795"/>
                </a:lnTo>
                <a:lnTo>
                  <a:pt x="716" y="781"/>
                </a:lnTo>
                <a:lnTo>
                  <a:pt x="693" y="779"/>
                </a:lnTo>
                <a:lnTo>
                  <a:pt x="669" y="755"/>
                </a:lnTo>
                <a:lnTo>
                  <a:pt x="650" y="752"/>
                </a:lnTo>
                <a:lnTo>
                  <a:pt x="629" y="736"/>
                </a:lnTo>
                <a:lnTo>
                  <a:pt x="628" y="722"/>
                </a:lnTo>
                <a:lnTo>
                  <a:pt x="609" y="721"/>
                </a:lnTo>
                <a:lnTo>
                  <a:pt x="590" y="734"/>
                </a:lnTo>
                <a:lnTo>
                  <a:pt x="586" y="721"/>
                </a:lnTo>
                <a:lnTo>
                  <a:pt x="574" y="733"/>
                </a:lnTo>
                <a:lnTo>
                  <a:pt x="559" y="714"/>
                </a:lnTo>
                <a:lnTo>
                  <a:pt x="529" y="710"/>
                </a:lnTo>
                <a:lnTo>
                  <a:pt x="521" y="721"/>
                </a:lnTo>
                <a:lnTo>
                  <a:pt x="598" y="753"/>
                </a:lnTo>
                <a:lnTo>
                  <a:pt x="643" y="759"/>
                </a:lnTo>
                <a:lnTo>
                  <a:pt x="728" y="817"/>
                </a:lnTo>
                <a:lnTo>
                  <a:pt x="728" y="796"/>
                </a:lnTo>
                <a:close/>
                <a:moveTo>
                  <a:pt x="116" y="318"/>
                </a:moveTo>
                <a:lnTo>
                  <a:pt x="107" y="289"/>
                </a:lnTo>
                <a:lnTo>
                  <a:pt x="119" y="289"/>
                </a:lnTo>
                <a:lnTo>
                  <a:pt x="116" y="313"/>
                </a:lnTo>
                <a:lnTo>
                  <a:pt x="117" y="337"/>
                </a:lnTo>
                <a:lnTo>
                  <a:pt x="129" y="390"/>
                </a:lnTo>
                <a:lnTo>
                  <a:pt x="105" y="344"/>
                </a:lnTo>
                <a:lnTo>
                  <a:pt x="116" y="318"/>
                </a:lnTo>
                <a:close/>
                <a:moveTo>
                  <a:pt x="140" y="277"/>
                </a:moveTo>
                <a:lnTo>
                  <a:pt x="148" y="303"/>
                </a:lnTo>
                <a:lnTo>
                  <a:pt x="167" y="316"/>
                </a:lnTo>
                <a:lnTo>
                  <a:pt x="171" y="327"/>
                </a:lnTo>
                <a:lnTo>
                  <a:pt x="143" y="316"/>
                </a:lnTo>
                <a:lnTo>
                  <a:pt x="128" y="311"/>
                </a:lnTo>
                <a:lnTo>
                  <a:pt x="140" y="277"/>
                </a:lnTo>
                <a:close/>
              </a:path>
            </a:pathLst>
          </a:custGeom>
          <a:solidFill>
            <a:schemeClr val="tx2"/>
          </a:solidFill>
          <a:ln w="3175">
            <a:solidFill>
              <a:schemeClr val="bg1">
                <a:lumMod val="75000"/>
              </a:schemeClr>
            </a:solidFill>
            <a:round/>
            <a:headEnd/>
            <a:tailEnd/>
          </a:ln>
          <a:extLst/>
        </p:spPr>
        <p:txBody>
          <a:bodyPr wrap="none" lIns="182824"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38" name="Freeform 71"/>
          <p:cNvSpPr>
            <a:spLocks noChangeAspect="1"/>
          </p:cNvSpPr>
          <p:nvPr/>
        </p:nvSpPr>
        <p:spPr bwMode="auto">
          <a:xfrm>
            <a:off x="4241802" y="4225131"/>
            <a:ext cx="1030288" cy="614362"/>
          </a:xfrm>
          <a:custGeom>
            <a:avLst/>
            <a:gdLst>
              <a:gd name="T0" fmla="*/ 2147483647 w 1374"/>
              <a:gd name="T1" fmla="*/ 2147483647 h 964"/>
              <a:gd name="T2" fmla="*/ 2147483647 w 1374"/>
              <a:gd name="T3" fmla="*/ 2147483647 h 964"/>
              <a:gd name="T4" fmla="*/ 2147483647 w 1374"/>
              <a:gd name="T5" fmla="*/ 2147483647 h 964"/>
              <a:gd name="T6" fmla="*/ 2147483647 w 1374"/>
              <a:gd name="T7" fmla="*/ 2147483647 h 964"/>
              <a:gd name="T8" fmla="*/ 2147483647 w 1374"/>
              <a:gd name="T9" fmla="*/ 2147483647 h 964"/>
              <a:gd name="T10" fmla="*/ 2147483647 w 1374"/>
              <a:gd name="T11" fmla="*/ 2147483647 h 964"/>
              <a:gd name="T12" fmla="*/ 2147483647 w 1374"/>
              <a:gd name="T13" fmla="*/ 2147483647 h 964"/>
              <a:gd name="T14" fmla="*/ 2147483647 w 1374"/>
              <a:gd name="T15" fmla="*/ 0 h 964"/>
              <a:gd name="T16" fmla="*/ 2147483647 w 1374"/>
              <a:gd name="T17" fmla="*/ 2147483647 h 964"/>
              <a:gd name="T18" fmla="*/ 2147483647 w 1374"/>
              <a:gd name="T19" fmla="*/ 2147483647 h 964"/>
              <a:gd name="T20" fmla="*/ 2147483647 w 1374"/>
              <a:gd name="T21" fmla="*/ 2147483647 h 964"/>
              <a:gd name="T22" fmla="*/ 2147483647 w 1374"/>
              <a:gd name="T23" fmla="*/ 2147483647 h 964"/>
              <a:gd name="T24" fmla="*/ 2147483647 w 1374"/>
              <a:gd name="T25" fmla="*/ 2147483647 h 964"/>
              <a:gd name="T26" fmla="*/ 2147483647 w 1374"/>
              <a:gd name="T27" fmla="*/ 2147483647 h 964"/>
              <a:gd name="T28" fmla="*/ 2147483647 w 1374"/>
              <a:gd name="T29" fmla="*/ 2147483647 h 964"/>
              <a:gd name="T30" fmla="*/ 2147483647 w 1374"/>
              <a:gd name="T31" fmla="*/ 2147483647 h 964"/>
              <a:gd name="T32" fmla="*/ 2147483647 w 1374"/>
              <a:gd name="T33" fmla="*/ 2147483647 h 964"/>
              <a:gd name="T34" fmla="*/ 2147483647 w 1374"/>
              <a:gd name="T35" fmla="*/ 2147483647 h 964"/>
              <a:gd name="T36" fmla="*/ 2147483647 w 1374"/>
              <a:gd name="T37" fmla="*/ 2147483647 h 964"/>
              <a:gd name="T38" fmla="*/ 2147483647 w 1374"/>
              <a:gd name="T39" fmla="*/ 2147483647 h 964"/>
              <a:gd name="T40" fmla="*/ 2147483647 w 1374"/>
              <a:gd name="T41" fmla="*/ 2147483647 h 964"/>
              <a:gd name="T42" fmla="*/ 2147483647 w 1374"/>
              <a:gd name="T43" fmla="*/ 2147483647 h 964"/>
              <a:gd name="T44" fmla="*/ 2147483647 w 1374"/>
              <a:gd name="T45" fmla="*/ 2147483647 h 964"/>
              <a:gd name="T46" fmla="*/ 2147483647 w 1374"/>
              <a:gd name="T47" fmla="*/ 2147483647 h 964"/>
              <a:gd name="T48" fmla="*/ 2147483647 w 1374"/>
              <a:gd name="T49" fmla="*/ 2147483647 h 964"/>
              <a:gd name="T50" fmla="*/ 2147483647 w 1374"/>
              <a:gd name="T51" fmla="*/ 2147483647 h 964"/>
              <a:gd name="T52" fmla="*/ 2147483647 w 1374"/>
              <a:gd name="T53" fmla="*/ 2147483647 h 964"/>
              <a:gd name="T54" fmla="*/ 2147483647 w 1374"/>
              <a:gd name="T55" fmla="*/ 2147483647 h 964"/>
              <a:gd name="T56" fmla="*/ 2147483647 w 1374"/>
              <a:gd name="T57" fmla="*/ 2147483647 h 964"/>
              <a:gd name="T58" fmla="*/ 2147483647 w 1374"/>
              <a:gd name="T59" fmla="*/ 2147483647 h 964"/>
              <a:gd name="T60" fmla="*/ 2147483647 w 1374"/>
              <a:gd name="T61" fmla="*/ 2147483647 h 964"/>
              <a:gd name="T62" fmla="*/ 2147483647 w 1374"/>
              <a:gd name="T63" fmla="*/ 2147483647 h 964"/>
              <a:gd name="T64" fmla="*/ 2147483647 w 1374"/>
              <a:gd name="T65" fmla="*/ 2147483647 h 964"/>
              <a:gd name="T66" fmla="*/ 2147483647 w 1374"/>
              <a:gd name="T67" fmla="*/ 2147483647 h 964"/>
              <a:gd name="T68" fmla="*/ 2147483647 w 1374"/>
              <a:gd name="T69" fmla="*/ 2147483647 h 964"/>
              <a:gd name="T70" fmla="*/ 2147483647 w 1374"/>
              <a:gd name="T71" fmla="*/ 2147483647 h 964"/>
              <a:gd name="T72" fmla="*/ 2147483647 w 1374"/>
              <a:gd name="T73" fmla="*/ 2147483647 h 964"/>
              <a:gd name="T74" fmla="*/ 2147483647 w 1374"/>
              <a:gd name="T75" fmla="*/ 2147483647 h 964"/>
              <a:gd name="T76" fmla="*/ 2147483647 w 1374"/>
              <a:gd name="T77" fmla="*/ 2147483647 h 964"/>
              <a:gd name="T78" fmla="*/ 2147483647 w 1374"/>
              <a:gd name="T79" fmla="*/ 2147483647 h 964"/>
              <a:gd name="T80" fmla="*/ 2147483647 w 1374"/>
              <a:gd name="T81" fmla="*/ 2147483647 h 964"/>
              <a:gd name="T82" fmla="*/ 2147483647 w 1374"/>
              <a:gd name="T83" fmla="*/ 2147483647 h 964"/>
              <a:gd name="T84" fmla="*/ 2147483647 w 1374"/>
              <a:gd name="T85" fmla="*/ 2147483647 h 964"/>
              <a:gd name="T86" fmla="*/ 2147483647 w 1374"/>
              <a:gd name="T87" fmla="*/ 2147483647 h 9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4"/>
              <a:gd name="T133" fmla="*/ 0 h 964"/>
              <a:gd name="T134" fmla="*/ 1374 w 1374"/>
              <a:gd name="T135" fmla="*/ 964 h 9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4" h="964">
                <a:moveTo>
                  <a:pt x="1318" y="504"/>
                </a:moveTo>
                <a:lnTo>
                  <a:pt x="1259" y="530"/>
                </a:lnTo>
                <a:lnTo>
                  <a:pt x="1235" y="556"/>
                </a:lnTo>
                <a:lnTo>
                  <a:pt x="1207" y="563"/>
                </a:lnTo>
                <a:lnTo>
                  <a:pt x="1168" y="523"/>
                </a:lnTo>
                <a:lnTo>
                  <a:pt x="1145" y="521"/>
                </a:lnTo>
                <a:lnTo>
                  <a:pt x="1130" y="454"/>
                </a:lnTo>
                <a:lnTo>
                  <a:pt x="1118" y="423"/>
                </a:lnTo>
                <a:lnTo>
                  <a:pt x="1118" y="379"/>
                </a:lnTo>
                <a:lnTo>
                  <a:pt x="1083" y="258"/>
                </a:lnTo>
                <a:lnTo>
                  <a:pt x="1050" y="212"/>
                </a:lnTo>
                <a:lnTo>
                  <a:pt x="968" y="117"/>
                </a:lnTo>
                <a:lnTo>
                  <a:pt x="954" y="76"/>
                </a:lnTo>
                <a:lnTo>
                  <a:pt x="928" y="48"/>
                </a:lnTo>
                <a:lnTo>
                  <a:pt x="890" y="19"/>
                </a:lnTo>
                <a:lnTo>
                  <a:pt x="854" y="0"/>
                </a:lnTo>
                <a:lnTo>
                  <a:pt x="821" y="4"/>
                </a:lnTo>
                <a:lnTo>
                  <a:pt x="743" y="67"/>
                </a:lnTo>
                <a:lnTo>
                  <a:pt x="702" y="72"/>
                </a:lnTo>
                <a:lnTo>
                  <a:pt x="662" y="90"/>
                </a:lnTo>
                <a:lnTo>
                  <a:pt x="626" y="124"/>
                </a:lnTo>
                <a:lnTo>
                  <a:pt x="600" y="114"/>
                </a:lnTo>
                <a:lnTo>
                  <a:pt x="569" y="93"/>
                </a:lnTo>
                <a:lnTo>
                  <a:pt x="531" y="98"/>
                </a:lnTo>
                <a:lnTo>
                  <a:pt x="495" y="114"/>
                </a:lnTo>
                <a:lnTo>
                  <a:pt x="435" y="115"/>
                </a:lnTo>
                <a:lnTo>
                  <a:pt x="390" y="114"/>
                </a:lnTo>
                <a:lnTo>
                  <a:pt x="348" y="117"/>
                </a:lnTo>
                <a:lnTo>
                  <a:pt x="331" y="126"/>
                </a:lnTo>
                <a:lnTo>
                  <a:pt x="323" y="145"/>
                </a:lnTo>
                <a:lnTo>
                  <a:pt x="305" y="164"/>
                </a:lnTo>
                <a:lnTo>
                  <a:pt x="288" y="165"/>
                </a:lnTo>
                <a:lnTo>
                  <a:pt x="254" y="184"/>
                </a:lnTo>
                <a:lnTo>
                  <a:pt x="229" y="213"/>
                </a:lnTo>
                <a:lnTo>
                  <a:pt x="217" y="258"/>
                </a:lnTo>
                <a:lnTo>
                  <a:pt x="214" y="287"/>
                </a:lnTo>
                <a:lnTo>
                  <a:pt x="186" y="325"/>
                </a:lnTo>
                <a:lnTo>
                  <a:pt x="178" y="358"/>
                </a:lnTo>
                <a:lnTo>
                  <a:pt x="160" y="401"/>
                </a:lnTo>
                <a:lnTo>
                  <a:pt x="141" y="427"/>
                </a:lnTo>
                <a:lnTo>
                  <a:pt x="128" y="473"/>
                </a:lnTo>
                <a:lnTo>
                  <a:pt x="88" y="494"/>
                </a:lnTo>
                <a:lnTo>
                  <a:pt x="0" y="527"/>
                </a:lnTo>
                <a:lnTo>
                  <a:pt x="14" y="535"/>
                </a:lnTo>
                <a:lnTo>
                  <a:pt x="52" y="549"/>
                </a:lnTo>
                <a:lnTo>
                  <a:pt x="98" y="607"/>
                </a:lnTo>
                <a:lnTo>
                  <a:pt x="114" y="654"/>
                </a:lnTo>
                <a:lnTo>
                  <a:pt x="140" y="687"/>
                </a:lnTo>
                <a:lnTo>
                  <a:pt x="190" y="704"/>
                </a:lnTo>
                <a:lnTo>
                  <a:pt x="205" y="767"/>
                </a:lnTo>
                <a:lnTo>
                  <a:pt x="247" y="797"/>
                </a:lnTo>
                <a:lnTo>
                  <a:pt x="324" y="817"/>
                </a:lnTo>
                <a:lnTo>
                  <a:pt x="352" y="790"/>
                </a:lnTo>
                <a:lnTo>
                  <a:pt x="373" y="817"/>
                </a:lnTo>
                <a:lnTo>
                  <a:pt x="348" y="848"/>
                </a:lnTo>
                <a:lnTo>
                  <a:pt x="374" y="890"/>
                </a:lnTo>
                <a:lnTo>
                  <a:pt x="400" y="895"/>
                </a:lnTo>
                <a:lnTo>
                  <a:pt x="435" y="902"/>
                </a:lnTo>
                <a:lnTo>
                  <a:pt x="421" y="941"/>
                </a:lnTo>
                <a:lnTo>
                  <a:pt x="452" y="964"/>
                </a:lnTo>
                <a:lnTo>
                  <a:pt x="488" y="960"/>
                </a:lnTo>
                <a:lnTo>
                  <a:pt x="581" y="960"/>
                </a:lnTo>
                <a:lnTo>
                  <a:pt x="690" y="950"/>
                </a:lnTo>
                <a:lnTo>
                  <a:pt x="811" y="953"/>
                </a:lnTo>
                <a:lnTo>
                  <a:pt x="852" y="936"/>
                </a:lnTo>
                <a:lnTo>
                  <a:pt x="899" y="897"/>
                </a:lnTo>
                <a:lnTo>
                  <a:pt x="952" y="860"/>
                </a:lnTo>
                <a:lnTo>
                  <a:pt x="1016" y="829"/>
                </a:lnTo>
                <a:lnTo>
                  <a:pt x="1068" y="824"/>
                </a:lnTo>
                <a:lnTo>
                  <a:pt x="1086" y="836"/>
                </a:lnTo>
                <a:lnTo>
                  <a:pt x="1168" y="845"/>
                </a:lnTo>
                <a:lnTo>
                  <a:pt x="1228" y="874"/>
                </a:lnTo>
                <a:lnTo>
                  <a:pt x="1273" y="862"/>
                </a:lnTo>
                <a:lnTo>
                  <a:pt x="1264" y="833"/>
                </a:lnTo>
                <a:lnTo>
                  <a:pt x="1255" y="762"/>
                </a:lnTo>
                <a:lnTo>
                  <a:pt x="1261" y="709"/>
                </a:lnTo>
                <a:lnTo>
                  <a:pt x="1266" y="613"/>
                </a:lnTo>
                <a:lnTo>
                  <a:pt x="1287" y="609"/>
                </a:lnTo>
                <a:lnTo>
                  <a:pt x="1293" y="645"/>
                </a:lnTo>
                <a:lnTo>
                  <a:pt x="1283" y="680"/>
                </a:lnTo>
                <a:lnTo>
                  <a:pt x="1293" y="697"/>
                </a:lnTo>
                <a:lnTo>
                  <a:pt x="1309" y="666"/>
                </a:lnTo>
                <a:lnTo>
                  <a:pt x="1333" y="642"/>
                </a:lnTo>
                <a:lnTo>
                  <a:pt x="1357" y="632"/>
                </a:lnTo>
                <a:lnTo>
                  <a:pt x="1374" y="599"/>
                </a:lnTo>
                <a:lnTo>
                  <a:pt x="1366" y="523"/>
                </a:lnTo>
                <a:lnTo>
                  <a:pt x="1356" y="506"/>
                </a:lnTo>
                <a:lnTo>
                  <a:pt x="1340" y="501"/>
                </a:lnTo>
                <a:lnTo>
                  <a:pt x="1318" y="504"/>
                </a:lnTo>
                <a:close/>
              </a:path>
            </a:pathLst>
          </a:custGeom>
          <a:solidFill>
            <a:schemeClr val="bg1"/>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pitchFamily="-65" charset="-128"/>
              <a:cs typeface="Calibri" pitchFamily="34" charset="0"/>
            </a:endParaRPr>
          </a:p>
        </p:txBody>
      </p:sp>
      <p:sp>
        <p:nvSpPr>
          <p:cNvPr id="39" name="Freeform 72"/>
          <p:cNvSpPr>
            <a:spLocks noChangeAspect="1"/>
          </p:cNvSpPr>
          <p:nvPr/>
        </p:nvSpPr>
        <p:spPr bwMode="auto">
          <a:xfrm>
            <a:off x="4508502" y="4739481"/>
            <a:ext cx="722313" cy="420687"/>
          </a:xfrm>
          <a:custGeom>
            <a:avLst/>
            <a:gdLst>
              <a:gd name="T0" fmla="*/ 2147483647 w 920"/>
              <a:gd name="T1" fmla="*/ 2147483647 h 632"/>
              <a:gd name="T2" fmla="*/ 2147483647 w 920"/>
              <a:gd name="T3" fmla="*/ 2147483647 h 632"/>
              <a:gd name="T4" fmla="*/ 2147483647 w 920"/>
              <a:gd name="T5" fmla="*/ 0 h 632"/>
              <a:gd name="T6" fmla="*/ 2147483647 w 920"/>
              <a:gd name="T7" fmla="*/ 2147483647 h 632"/>
              <a:gd name="T8" fmla="*/ 2147483647 w 920"/>
              <a:gd name="T9" fmla="*/ 2147483647 h 632"/>
              <a:gd name="T10" fmla="*/ 2147483647 w 920"/>
              <a:gd name="T11" fmla="*/ 2147483647 h 632"/>
              <a:gd name="T12" fmla="*/ 2147483647 w 920"/>
              <a:gd name="T13" fmla="*/ 2147483647 h 632"/>
              <a:gd name="T14" fmla="*/ 2147483647 w 920"/>
              <a:gd name="T15" fmla="*/ 2147483647 h 632"/>
              <a:gd name="T16" fmla="*/ 2147483647 w 920"/>
              <a:gd name="T17" fmla="*/ 2147483647 h 632"/>
              <a:gd name="T18" fmla="*/ 2147483647 w 920"/>
              <a:gd name="T19" fmla="*/ 2147483647 h 632"/>
              <a:gd name="T20" fmla="*/ 2147483647 w 920"/>
              <a:gd name="T21" fmla="*/ 2147483647 h 632"/>
              <a:gd name="T22" fmla="*/ 2147483647 w 920"/>
              <a:gd name="T23" fmla="*/ 2147483647 h 632"/>
              <a:gd name="T24" fmla="*/ 2147483647 w 920"/>
              <a:gd name="T25" fmla="*/ 2147483647 h 632"/>
              <a:gd name="T26" fmla="*/ 2147483647 w 920"/>
              <a:gd name="T27" fmla="*/ 2147483647 h 632"/>
              <a:gd name="T28" fmla="*/ 2147483647 w 920"/>
              <a:gd name="T29" fmla="*/ 2147483647 h 632"/>
              <a:gd name="T30" fmla="*/ 2147483647 w 920"/>
              <a:gd name="T31" fmla="*/ 2147483647 h 632"/>
              <a:gd name="T32" fmla="*/ 0 w 920"/>
              <a:gd name="T33" fmla="*/ 2147483647 h 632"/>
              <a:gd name="T34" fmla="*/ 2147483647 w 920"/>
              <a:gd name="T35" fmla="*/ 2147483647 h 632"/>
              <a:gd name="T36" fmla="*/ 2147483647 w 920"/>
              <a:gd name="T37" fmla="*/ 2147483647 h 632"/>
              <a:gd name="T38" fmla="*/ 2147483647 w 920"/>
              <a:gd name="T39" fmla="*/ 2147483647 h 632"/>
              <a:gd name="T40" fmla="*/ 2147483647 w 920"/>
              <a:gd name="T41" fmla="*/ 2147483647 h 632"/>
              <a:gd name="T42" fmla="*/ 2147483647 w 920"/>
              <a:gd name="T43" fmla="*/ 2147483647 h 632"/>
              <a:gd name="T44" fmla="*/ 2147483647 w 920"/>
              <a:gd name="T45" fmla="*/ 2147483647 h 632"/>
              <a:gd name="T46" fmla="*/ 2147483647 w 920"/>
              <a:gd name="T47" fmla="*/ 2147483647 h 632"/>
              <a:gd name="T48" fmla="*/ 2147483647 w 920"/>
              <a:gd name="T49" fmla="*/ 2147483647 h 632"/>
              <a:gd name="T50" fmla="*/ 2147483647 w 920"/>
              <a:gd name="T51" fmla="*/ 2147483647 h 632"/>
              <a:gd name="T52" fmla="*/ 2147483647 w 920"/>
              <a:gd name="T53" fmla="*/ 2147483647 h 632"/>
              <a:gd name="T54" fmla="*/ 2147483647 w 920"/>
              <a:gd name="T55" fmla="*/ 2147483647 h 632"/>
              <a:gd name="T56" fmla="*/ 2147483647 w 920"/>
              <a:gd name="T57" fmla="*/ 2147483647 h 632"/>
              <a:gd name="T58" fmla="*/ 2147483647 w 920"/>
              <a:gd name="T59" fmla="*/ 2147483647 h 632"/>
              <a:gd name="T60" fmla="*/ 2147483647 w 920"/>
              <a:gd name="T61" fmla="*/ 2147483647 h 632"/>
              <a:gd name="T62" fmla="*/ 2147483647 w 920"/>
              <a:gd name="T63" fmla="*/ 2147483647 h 632"/>
              <a:gd name="T64" fmla="*/ 2147483647 w 920"/>
              <a:gd name="T65" fmla="*/ 2147483647 h 632"/>
              <a:gd name="T66" fmla="*/ 2147483647 w 920"/>
              <a:gd name="T67" fmla="*/ 2147483647 h 632"/>
              <a:gd name="T68" fmla="*/ 2147483647 w 920"/>
              <a:gd name="T69" fmla="*/ 2147483647 h 632"/>
              <a:gd name="T70" fmla="*/ 2147483647 w 920"/>
              <a:gd name="T71" fmla="*/ 2147483647 h 632"/>
              <a:gd name="T72" fmla="*/ 2147483647 w 920"/>
              <a:gd name="T73" fmla="*/ 2147483647 h 632"/>
              <a:gd name="T74" fmla="*/ 2147483647 w 920"/>
              <a:gd name="T75" fmla="*/ 2147483647 h 632"/>
              <a:gd name="T76" fmla="*/ 2147483647 w 920"/>
              <a:gd name="T77" fmla="*/ 2147483647 h 632"/>
              <a:gd name="T78" fmla="*/ 2147483647 w 920"/>
              <a:gd name="T79" fmla="*/ 2147483647 h 632"/>
              <a:gd name="T80" fmla="*/ 2147483647 w 920"/>
              <a:gd name="T81" fmla="*/ 2147483647 h 632"/>
              <a:gd name="T82" fmla="*/ 2147483647 w 920"/>
              <a:gd name="T83" fmla="*/ 2147483647 h 632"/>
              <a:gd name="T84" fmla="*/ 2147483647 w 920"/>
              <a:gd name="T85" fmla="*/ 2147483647 h 632"/>
              <a:gd name="T86" fmla="*/ 2147483647 w 920"/>
              <a:gd name="T87" fmla="*/ 2147483647 h 632"/>
              <a:gd name="T88" fmla="*/ 2147483647 w 920"/>
              <a:gd name="T89" fmla="*/ 2147483647 h 632"/>
              <a:gd name="T90" fmla="*/ 2147483647 w 920"/>
              <a:gd name="T91" fmla="*/ 2147483647 h 632"/>
              <a:gd name="T92" fmla="*/ 2147483647 w 920"/>
              <a:gd name="T93" fmla="*/ 2147483647 h 632"/>
              <a:gd name="T94" fmla="*/ 2147483647 w 920"/>
              <a:gd name="T95" fmla="*/ 2147483647 h 632"/>
              <a:gd name="T96" fmla="*/ 2147483647 w 920"/>
              <a:gd name="T97" fmla="*/ 2147483647 h 632"/>
              <a:gd name="T98" fmla="*/ 2147483647 w 920"/>
              <a:gd name="T99" fmla="*/ 2147483647 h 632"/>
              <a:gd name="T100" fmla="*/ 2147483647 w 920"/>
              <a:gd name="T101" fmla="*/ 2147483647 h 632"/>
              <a:gd name="T102" fmla="*/ 2147483647 w 920"/>
              <a:gd name="T103" fmla="*/ 2147483647 h 632"/>
              <a:gd name="T104" fmla="*/ 2147483647 w 920"/>
              <a:gd name="T105" fmla="*/ 2147483647 h 632"/>
              <a:gd name="T106" fmla="*/ 2147483647 w 920"/>
              <a:gd name="T107" fmla="*/ 2147483647 h 632"/>
              <a:gd name="T108" fmla="*/ 2147483647 w 920"/>
              <a:gd name="T109" fmla="*/ 2147483647 h 632"/>
              <a:gd name="T110" fmla="*/ 2147483647 w 920"/>
              <a:gd name="T111" fmla="*/ 2147483647 h 632"/>
              <a:gd name="T112" fmla="*/ 2147483647 w 920"/>
              <a:gd name="T113" fmla="*/ 2147483647 h 632"/>
              <a:gd name="T114" fmla="*/ 2147483647 w 920"/>
              <a:gd name="T115" fmla="*/ 2147483647 h 632"/>
              <a:gd name="T116" fmla="*/ 2147483647 w 920"/>
              <a:gd name="T117" fmla="*/ 2147483647 h 6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20"/>
              <a:gd name="T178" fmla="*/ 0 h 632"/>
              <a:gd name="T179" fmla="*/ 920 w 920"/>
              <a:gd name="T180" fmla="*/ 632 h 6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20" h="632">
                <a:moveTo>
                  <a:pt x="814" y="21"/>
                </a:moveTo>
                <a:lnTo>
                  <a:pt x="732" y="12"/>
                </a:lnTo>
                <a:lnTo>
                  <a:pt x="714" y="0"/>
                </a:lnTo>
                <a:lnTo>
                  <a:pt x="662" y="5"/>
                </a:lnTo>
                <a:lnTo>
                  <a:pt x="598" y="36"/>
                </a:lnTo>
                <a:lnTo>
                  <a:pt x="545" y="73"/>
                </a:lnTo>
                <a:lnTo>
                  <a:pt x="498" y="112"/>
                </a:lnTo>
                <a:lnTo>
                  <a:pt x="457" y="129"/>
                </a:lnTo>
                <a:lnTo>
                  <a:pt x="336" y="126"/>
                </a:lnTo>
                <a:lnTo>
                  <a:pt x="227" y="136"/>
                </a:lnTo>
                <a:lnTo>
                  <a:pt x="134" y="136"/>
                </a:lnTo>
                <a:lnTo>
                  <a:pt x="98" y="140"/>
                </a:lnTo>
                <a:lnTo>
                  <a:pt x="67" y="117"/>
                </a:lnTo>
                <a:lnTo>
                  <a:pt x="81" y="78"/>
                </a:lnTo>
                <a:lnTo>
                  <a:pt x="46" y="71"/>
                </a:lnTo>
                <a:lnTo>
                  <a:pt x="3" y="95"/>
                </a:lnTo>
                <a:lnTo>
                  <a:pt x="0" y="152"/>
                </a:lnTo>
                <a:lnTo>
                  <a:pt x="12" y="207"/>
                </a:lnTo>
                <a:lnTo>
                  <a:pt x="41" y="245"/>
                </a:lnTo>
                <a:lnTo>
                  <a:pt x="84" y="286"/>
                </a:lnTo>
                <a:lnTo>
                  <a:pt x="55" y="320"/>
                </a:lnTo>
                <a:lnTo>
                  <a:pt x="29" y="393"/>
                </a:lnTo>
                <a:lnTo>
                  <a:pt x="34" y="458"/>
                </a:lnTo>
                <a:lnTo>
                  <a:pt x="101" y="506"/>
                </a:lnTo>
                <a:lnTo>
                  <a:pt x="125" y="585"/>
                </a:lnTo>
                <a:lnTo>
                  <a:pt x="132" y="632"/>
                </a:lnTo>
                <a:lnTo>
                  <a:pt x="167" y="627"/>
                </a:lnTo>
                <a:lnTo>
                  <a:pt x="212" y="613"/>
                </a:lnTo>
                <a:lnTo>
                  <a:pt x="276" y="608"/>
                </a:lnTo>
                <a:lnTo>
                  <a:pt x="358" y="568"/>
                </a:lnTo>
                <a:lnTo>
                  <a:pt x="389" y="566"/>
                </a:lnTo>
                <a:lnTo>
                  <a:pt x="419" y="587"/>
                </a:lnTo>
                <a:lnTo>
                  <a:pt x="522" y="611"/>
                </a:lnTo>
                <a:lnTo>
                  <a:pt x="576" y="592"/>
                </a:lnTo>
                <a:lnTo>
                  <a:pt x="610" y="554"/>
                </a:lnTo>
                <a:lnTo>
                  <a:pt x="607" y="498"/>
                </a:lnTo>
                <a:lnTo>
                  <a:pt x="639" y="491"/>
                </a:lnTo>
                <a:lnTo>
                  <a:pt x="660" y="468"/>
                </a:lnTo>
                <a:lnTo>
                  <a:pt x="698" y="456"/>
                </a:lnTo>
                <a:lnTo>
                  <a:pt x="751" y="427"/>
                </a:lnTo>
                <a:lnTo>
                  <a:pt x="803" y="448"/>
                </a:lnTo>
                <a:lnTo>
                  <a:pt x="865" y="429"/>
                </a:lnTo>
                <a:lnTo>
                  <a:pt x="886" y="429"/>
                </a:lnTo>
                <a:lnTo>
                  <a:pt x="883" y="411"/>
                </a:lnTo>
                <a:lnTo>
                  <a:pt x="846" y="375"/>
                </a:lnTo>
                <a:lnTo>
                  <a:pt x="833" y="348"/>
                </a:lnTo>
                <a:lnTo>
                  <a:pt x="819" y="332"/>
                </a:lnTo>
                <a:lnTo>
                  <a:pt x="805" y="329"/>
                </a:lnTo>
                <a:lnTo>
                  <a:pt x="795" y="319"/>
                </a:lnTo>
                <a:lnTo>
                  <a:pt x="820" y="289"/>
                </a:lnTo>
                <a:lnTo>
                  <a:pt x="826" y="272"/>
                </a:lnTo>
                <a:lnTo>
                  <a:pt x="848" y="260"/>
                </a:lnTo>
                <a:lnTo>
                  <a:pt x="836" y="181"/>
                </a:lnTo>
                <a:lnTo>
                  <a:pt x="862" y="134"/>
                </a:lnTo>
                <a:lnTo>
                  <a:pt x="910" y="114"/>
                </a:lnTo>
                <a:lnTo>
                  <a:pt x="920" y="81"/>
                </a:lnTo>
                <a:lnTo>
                  <a:pt x="919" y="38"/>
                </a:lnTo>
                <a:lnTo>
                  <a:pt x="874" y="50"/>
                </a:lnTo>
                <a:lnTo>
                  <a:pt x="814" y="21"/>
                </a:lnTo>
                <a:close/>
              </a:path>
            </a:pathLst>
          </a:custGeom>
          <a:solidFill>
            <a:schemeClr val="bg1"/>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pitchFamily="-65" charset="-128"/>
              <a:cs typeface="Calibri" pitchFamily="34" charset="0"/>
            </a:endParaRPr>
          </a:p>
        </p:txBody>
      </p:sp>
      <p:sp>
        <p:nvSpPr>
          <p:cNvPr id="40" name="Freeform 73"/>
          <p:cNvSpPr>
            <a:spLocks noChangeAspect="1"/>
          </p:cNvSpPr>
          <p:nvPr/>
        </p:nvSpPr>
        <p:spPr bwMode="auto">
          <a:xfrm>
            <a:off x="2698752" y="4348956"/>
            <a:ext cx="487363" cy="238125"/>
          </a:xfrm>
          <a:custGeom>
            <a:avLst/>
            <a:gdLst>
              <a:gd name="T0" fmla="*/ 2147483647 w 628"/>
              <a:gd name="T1" fmla="*/ 2147483647 h 361"/>
              <a:gd name="T2" fmla="*/ 2147483647 w 628"/>
              <a:gd name="T3" fmla="*/ 2147483647 h 361"/>
              <a:gd name="T4" fmla="*/ 2147483647 w 628"/>
              <a:gd name="T5" fmla="*/ 2147483647 h 361"/>
              <a:gd name="T6" fmla="*/ 2147483647 w 628"/>
              <a:gd name="T7" fmla="*/ 2147483647 h 361"/>
              <a:gd name="T8" fmla="*/ 2147483647 w 628"/>
              <a:gd name="T9" fmla="*/ 2147483647 h 361"/>
              <a:gd name="T10" fmla="*/ 2147483647 w 628"/>
              <a:gd name="T11" fmla="*/ 2147483647 h 361"/>
              <a:gd name="T12" fmla="*/ 2147483647 w 628"/>
              <a:gd name="T13" fmla="*/ 2147483647 h 361"/>
              <a:gd name="T14" fmla="*/ 2147483647 w 628"/>
              <a:gd name="T15" fmla="*/ 2147483647 h 361"/>
              <a:gd name="T16" fmla="*/ 2147483647 w 628"/>
              <a:gd name="T17" fmla="*/ 2147483647 h 361"/>
              <a:gd name="T18" fmla="*/ 2147483647 w 628"/>
              <a:gd name="T19" fmla="*/ 0 h 361"/>
              <a:gd name="T20" fmla="*/ 2147483647 w 628"/>
              <a:gd name="T21" fmla="*/ 2147483647 h 361"/>
              <a:gd name="T22" fmla="*/ 2147483647 w 628"/>
              <a:gd name="T23" fmla="*/ 2147483647 h 361"/>
              <a:gd name="T24" fmla="*/ 2147483647 w 628"/>
              <a:gd name="T25" fmla="*/ 2147483647 h 361"/>
              <a:gd name="T26" fmla="*/ 2147483647 w 628"/>
              <a:gd name="T27" fmla="*/ 2147483647 h 361"/>
              <a:gd name="T28" fmla="*/ 2147483647 w 628"/>
              <a:gd name="T29" fmla="*/ 2147483647 h 361"/>
              <a:gd name="T30" fmla="*/ 2147483647 w 628"/>
              <a:gd name="T31" fmla="*/ 2147483647 h 361"/>
              <a:gd name="T32" fmla="*/ 2147483647 w 628"/>
              <a:gd name="T33" fmla="*/ 2147483647 h 361"/>
              <a:gd name="T34" fmla="*/ 2147483647 w 628"/>
              <a:gd name="T35" fmla="*/ 2147483647 h 361"/>
              <a:gd name="T36" fmla="*/ 0 w 628"/>
              <a:gd name="T37" fmla="*/ 2147483647 h 361"/>
              <a:gd name="T38" fmla="*/ 2147483647 w 628"/>
              <a:gd name="T39" fmla="*/ 2147483647 h 361"/>
              <a:gd name="T40" fmla="*/ 2147483647 w 628"/>
              <a:gd name="T41" fmla="*/ 2147483647 h 361"/>
              <a:gd name="T42" fmla="*/ 2147483647 w 628"/>
              <a:gd name="T43" fmla="*/ 2147483647 h 361"/>
              <a:gd name="T44" fmla="*/ 2147483647 w 628"/>
              <a:gd name="T45" fmla="*/ 2147483647 h 361"/>
              <a:gd name="T46" fmla="*/ 2147483647 w 628"/>
              <a:gd name="T47" fmla="*/ 2147483647 h 361"/>
              <a:gd name="T48" fmla="*/ 2147483647 w 628"/>
              <a:gd name="T49" fmla="*/ 2147483647 h 361"/>
              <a:gd name="T50" fmla="*/ 2147483647 w 628"/>
              <a:gd name="T51" fmla="*/ 2147483647 h 361"/>
              <a:gd name="T52" fmla="*/ 2147483647 w 628"/>
              <a:gd name="T53" fmla="*/ 2147483647 h 361"/>
              <a:gd name="T54" fmla="*/ 2147483647 w 628"/>
              <a:gd name="T55" fmla="*/ 2147483647 h 361"/>
              <a:gd name="T56" fmla="*/ 2147483647 w 628"/>
              <a:gd name="T57" fmla="*/ 2147483647 h 361"/>
              <a:gd name="T58" fmla="*/ 2147483647 w 628"/>
              <a:gd name="T59" fmla="*/ 2147483647 h 361"/>
              <a:gd name="T60" fmla="*/ 2147483647 w 628"/>
              <a:gd name="T61" fmla="*/ 2147483647 h 361"/>
              <a:gd name="T62" fmla="*/ 2147483647 w 628"/>
              <a:gd name="T63" fmla="*/ 2147483647 h 361"/>
              <a:gd name="T64" fmla="*/ 2147483647 w 628"/>
              <a:gd name="T65" fmla="*/ 2147483647 h 361"/>
              <a:gd name="T66" fmla="*/ 2147483647 w 628"/>
              <a:gd name="T67" fmla="*/ 2147483647 h 361"/>
              <a:gd name="T68" fmla="*/ 2147483647 w 628"/>
              <a:gd name="T69" fmla="*/ 2147483647 h 361"/>
              <a:gd name="T70" fmla="*/ 2147483647 w 628"/>
              <a:gd name="T71" fmla="*/ 2147483647 h 361"/>
              <a:gd name="T72" fmla="*/ 2147483647 w 628"/>
              <a:gd name="T73" fmla="*/ 2147483647 h 361"/>
              <a:gd name="T74" fmla="*/ 2147483647 w 628"/>
              <a:gd name="T75" fmla="*/ 2147483647 h 361"/>
              <a:gd name="T76" fmla="*/ 2147483647 w 628"/>
              <a:gd name="T77" fmla="*/ 2147483647 h 361"/>
              <a:gd name="T78" fmla="*/ 2147483647 w 628"/>
              <a:gd name="T79" fmla="*/ 2147483647 h 361"/>
              <a:gd name="T80" fmla="*/ 2147483647 w 628"/>
              <a:gd name="T81" fmla="*/ 2147483647 h 361"/>
              <a:gd name="T82" fmla="*/ 2147483647 w 628"/>
              <a:gd name="T83" fmla="*/ 2147483647 h 361"/>
              <a:gd name="T84" fmla="*/ 2147483647 w 628"/>
              <a:gd name="T85" fmla="*/ 2147483647 h 361"/>
              <a:gd name="T86" fmla="*/ 2147483647 w 628"/>
              <a:gd name="T87" fmla="*/ 2147483647 h 361"/>
              <a:gd name="T88" fmla="*/ 2147483647 w 628"/>
              <a:gd name="T89" fmla="*/ 2147483647 h 361"/>
              <a:gd name="T90" fmla="*/ 2147483647 w 628"/>
              <a:gd name="T91" fmla="*/ 2147483647 h 3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28"/>
              <a:gd name="T139" fmla="*/ 0 h 361"/>
              <a:gd name="T140" fmla="*/ 628 w 628"/>
              <a:gd name="T141" fmla="*/ 361 h 3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28" h="361">
                <a:moveTo>
                  <a:pt x="611" y="167"/>
                </a:moveTo>
                <a:lnTo>
                  <a:pt x="568" y="172"/>
                </a:lnTo>
                <a:lnTo>
                  <a:pt x="526" y="146"/>
                </a:lnTo>
                <a:lnTo>
                  <a:pt x="509" y="114"/>
                </a:lnTo>
                <a:lnTo>
                  <a:pt x="524" y="69"/>
                </a:lnTo>
                <a:lnTo>
                  <a:pt x="505" y="48"/>
                </a:lnTo>
                <a:lnTo>
                  <a:pt x="416" y="5"/>
                </a:lnTo>
                <a:lnTo>
                  <a:pt x="350" y="14"/>
                </a:lnTo>
                <a:lnTo>
                  <a:pt x="262" y="17"/>
                </a:lnTo>
                <a:lnTo>
                  <a:pt x="245" y="0"/>
                </a:lnTo>
                <a:lnTo>
                  <a:pt x="226" y="14"/>
                </a:lnTo>
                <a:lnTo>
                  <a:pt x="166" y="12"/>
                </a:lnTo>
                <a:lnTo>
                  <a:pt x="154" y="28"/>
                </a:lnTo>
                <a:lnTo>
                  <a:pt x="161" y="41"/>
                </a:lnTo>
                <a:lnTo>
                  <a:pt x="78" y="119"/>
                </a:lnTo>
                <a:lnTo>
                  <a:pt x="47" y="158"/>
                </a:lnTo>
                <a:lnTo>
                  <a:pt x="23" y="183"/>
                </a:lnTo>
                <a:lnTo>
                  <a:pt x="11" y="212"/>
                </a:lnTo>
                <a:lnTo>
                  <a:pt x="0" y="269"/>
                </a:lnTo>
                <a:lnTo>
                  <a:pt x="9" y="275"/>
                </a:lnTo>
                <a:lnTo>
                  <a:pt x="28" y="267"/>
                </a:lnTo>
                <a:lnTo>
                  <a:pt x="61" y="227"/>
                </a:lnTo>
                <a:lnTo>
                  <a:pt x="105" y="232"/>
                </a:lnTo>
                <a:lnTo>
                  <a:pt x="107" y="279"/>
                </a:lnTo>
                <a:lnTo>
                  <a:pt x="111" y="308"/>
                </a:lnTo>
                <a:lnTo>
                  <a:pt x="130" y="315"/>
                </a:lnTo>
                <a:lnTo>
                  <a:pt x="135" y="344"/>
                </a:lnTo>
                <a:lnTo>
                  <a:pt x="155" y="344"/>
                </a:lnTo>
                <a:lnTo>
                  <a:pt x="221" y="336"/>
                </a:lnTo>
                <a:lnTo>
                  <a:pt x="254" y="341"/>
                </a:lnTo>
                <a:lnTo>
                  <a:pt x="283" y="318"/>
                </a:lnTo>
                <a:lnTo>
                  <a:pt x="297" y="284"/>
                </a:lnTo>
                <a:lnTo>
                  <a:pt x="342" y="253"/>
                </a:lnTo>
                <a:lnTo>
                  <a:pt x="354" y="305"/>
                </a:lnTo>
                <a:lnTo>
                  <a:pt x="412" y="361"/>
                </a:lnTo>
                <a:lnTo>
                  <a:pt x="457" y="279"/>
                </a:lnTo>
                <a:lnTo>
                  <a:pt x="464" y="251"/>
                </a:lnTo>
                <a:lnTo>
                  <a:pt x="499" y="277"/>
                </a:lnTo>
                <a:lnTo>
                  <a:pt x="528" y="281"/>
                </a:lnTo>
                <a:lnTo>
                  <a:pt x="580" y="294"/>
                </a:lnTo>
                <a:lnTo>
                  <a:pt x="578" y="269"/>
                </a:lnTo>
                <a:lnTo>
                  <a:pt x="581" y="234"/>
                </a:lnTo>
                <a:lnTo>
                  <a:pt x="619" y="227"/>
                </a:lnTo>
                <a:lnTo>
                  <a:pt x="619" y="210"/>
                </a:lnTo>
                <a:lnTo>
                  <a:pt x="628" y="183"/>
                </a:lnTo>
                <a:lnTo>
                  <a:pt x="611" y="167"/>
                </a:lnTo>
                <a:close/>
              </a:path>
            </a:pathLst>
          </a:custGeom>
          <a:solidFill>
            <a:schemeClr val="bg1"/>
          </a:solidFill>
          <a:ln w="3175">
            <a:solidFill>
              <a:schemeClr val="bg1">
                <a:lumMod val="75000"/>
              </a:schemeClr>
            </a:solidFill>
            <a:round/>
            <a:headEnd/>
            <a:tailEnd/>
          </a:ln>
        </p:spPr>
        <p:txBody>
          <a:bodyPr wrap="none" lIns="182824"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44" name="Freeform 78"/>
          <p:cNvSpPr>
            <a:spLocks noChangeAspect="1"/>
          </p:cNvSpPr>
          <p:nvPr/>
        </p:nvSpPr>
        <p:spPr bwMode="auto">
          <a:xfrm>
            <a:off x="4205290" y="2929731"/>
            <a:ext cx="647700" cy="322262"/>
          </a:xfrm>
          <a:custGeom>
            <a:avLst/>
            <a:gdLst>
              <a:gd name="T0" fmla="*/ 2147483647 w 828"/>
              <a:gd name="T1" fmla="*/ 2147483647 h 487"/>
              <a:gd name="T2" fmla="*/ 2147483647 w 828"/>
              <a:gd name="T3" fmla="*/ 2147483647 h 487"/>
              <a:gd name="T4" fmla="*/ 2147483647 w 828"/>
              <a:gd name="T5" fmla="*/ 2147483647 h 487"/>
              <a:gd name="T6" fmla="*/ 2147483647 w 828"/>
              <a:gd name="T7" fmla="*/ 2147483647 h 487"/>
              <a:gd name="T8" fmla="*/ 2147483647 w 828"/>
              <a:gd name="T9" fmla="*/ 2147483647 h 487"/>
              <a:gd name="T10" fmla="*/ 2147483647 w 828"/>
              <a:gd name="T11" fmla="*/ 2147483647 h 487"/>
              <a:gd name="T12" fmla="*/ 2147483647 w 828"/>
              <a:gd name="T13" fmla="*/ 2147483647 h 487"/>
              <a:gd name="T14" fmla="*/ 2147483647 w 828"/>
              <a:gd name="T15" fmla="*/ 2147483647 h 487"/>
              <a:gd name="T16" fmla="*/ 2147483647 w 828"/>
              <a:gd name="T17" fmla="*/ 2147483647 h 487"/>
              <a:gd name="T18" fmla="*/ 2147483647 w 828"/>
              <a:gd name="T19" fmla="*/ 2147483647 h 487"/>
              <a:gd name="T20" fmla="*/ 2147483647 w 828"/>
              <a:gd name="T21" fmla="*/ 2147483647 h 487"/>
              <a:gd name="T22" fmla="*/ 2147483647 w 828"/>
              <a:gd name="T23" fmla="*/ 2147483647 h 487"/>
              <a:gd name="T24" fmla="*/ 2147483647 w 828"/>
              <a:gd name="T25" fmla="*/ 2147483647 h 487"/>
              <a:gd name="T26" fmla="*/ 2147483647 w 828"/>
              <a:gd name="T27" fmla="*/ 2147483647 h 487"/>
              <a:gd name="T28" fmla="*/ 2147483647 w 828"/>
              <a:gd name="T29" fmla="*/ 2147483647 h 487"/>
              <a:gd name="T30" fmla="*/ 2147483647 w 828"/>
              <a:gd name="T31" fmla="*/ 2147483647 h 487"/>
              <a:gd name="T32" fmla="*/ 2147483647 w 828"/>
              <a:gd name="T33" fmla="*/ 2147483647 h 487"/>
              <a:gd name="T34" fmla="*/ 2147483647 w 828"/>
              <a:gd name="T35" fmla="*/ 2147483647 h 487"/>
              <a:gd name="T36" fmla="*/ 2147483647 w 828"/>
              <a:gd name="T37" fmla="*/ 2147483647 h 487"/>
              <a:gd name="T38" fmla="*/ 2147483647 w 828"/>
              <a:gd name="T39" fmla="*/ 2147483647 h 487"/>
              <a:gd name="T40" fmla="*/ 2147483647 w 828"/>
              <a:gd name="T41" fmla="*/ 2147483647 h 487"/>
              <a:gd name="T42" fmla="*/ 2147483647 w 828"/>
              <a:gd name="T43" fmla="*/ 2147483647 h 487"/>
              <a:gd name="T44" fmla="*/ 2147483647 w 828"/>
              <a:gd name="T45" fmla="*/ 2147483647 h 487"/>
              <a:gd name="T46" fmla="*/ 2147483647 w 828"/>
              <a:gd name="T47" fmla="*/ 2147483647 h 487"/>
              <a:gd name="T48" fmla="*/ 2147483647 w 828"/>
              <a:gd name="T49" fmla="*/ 0 h 487"/>
              <a:gd name="T50" fmla="*/ 2147483647 w 828"/>
              <a:gd name="T51" fmla="*/ 2147483647 h 487"/>
              <a:gd name="T52" fmla="*/ 2147483647 w 828"/>
              <a:gd name="T53" fmla="*/ 2147483647 h 487"/>
              <a:gd name="T54" fmla="*/ 2147483647 w 828"/>
              <a:gd name="T55" fmla="*/ 2147483647 h 487"/>
              <a:gd name="T56" fmla="*/ 2147483647 w 828"/>
              <a:gd name="T57" fmla="*/ 2147483647 h 487"/>
              <a:gd name="T58" fmla="*/ 2147483647 w 828"/>
              <a:gd name="T59" fmla="*/ 2147483647 h 487"/>
              <a:gd name="T60" fmla="*/ 2147483647 w 828"/>
              <a:gd name="T61" fmla="*/ 2147483647 h 487"/>
              <a:gd name="T62" fmla="*/ 2147483647 w 828"/>
              <a:gd name="T63" fmla="*/ 2147483647 h 487"/>
              <a:gd name="T64" fmla="*/ 2147483647 w 828"/>
              <a:gd name="T65" fmla="*/ 2147483647 h 487"/>
              <a:gd name="T66" fmla="*/ 2147483647 w 828"/>
              <a:gd name="T67" fmla="*/ 2147483647 h 487"/>
              <a:gd name="T68" fmla="*/ 2147483647 w 828"/>
              <a:gd name="T69" fmla="*/ 2147483647 h 487"/>
              <a:gd name="T70" fmla="*/ 2147483647 w 828"/>
              <a:gd name="T71" fmla="*/ 2147483647 h 487"/>
              <a:gd name="T72" fmla="*/ 2147483647 w 828"/>
              <a:gd name="T73" fmla="*/ 2147483647 h 487"/>
              <a:gd name="T74" fmla="*/ 2147483647 w 828"/>
              <a:gd name="T75" fmla="*/ 2147483647 h 487"/>
              <a:gd name="T76" fmla="*/ 0 w 828"/>
              <a:gd name="T77" fmla="*/ 2147483647 h 487"/>
              <a:gd name="T78" fmla="*/ 2147483647 w 828"/>
              <a:gd name="T79" fmla="*/ 2147483647 h 487"/>
              <a:gd name="T80" fmla="*/ 2147483647 w 828"/>
              <a:gd name="T81" fmla="*/ 2147483647 h 487"/>
              <a:gd name="T82" fmla="*/ 2147483647 w 828"/>
              <a:gd name="T83" fmla="*/ 2147483647 h 4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8"/>
              <a:gd name="T127" fmla="*/ 0 h 487"/>
              <a:gd name="T128" fmla="*/ 828 w 828"/>
              <a:gd name="T129" fmla="*/ 487 h 4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8" h="487">
                <a:moveTo>
                  <a:pt x="44" y="437"/>
                </a:moveTo>
                <a:lnTo>
                  <a:pt x="59" y="406"/>
                </a:lnTo>
                <a:lnTo>
                  <a:pt x="133" y="366"/>
                </a:lnTo>
                <a:lnTo>
                  <a:pt x="261" y="353"/>
                </a:lnTo>
                <a:lnTo>
                  <a:pt x="376" y="366"/>
                </a:lnTo>
                <a:lnTo>
                  <a:pt x="406" y="354"/>
                </a:lnTo>
                <a:lnTo>
                  <a:pt x="426" y="327"/>
                </a:lnTo>
                <a:lnTo>
                  <a:pt x="482" y="373"/>
                </a:lnTo>
                <a:lnTo>
                  <a:pt x="530" y="370"/>
                </a:lnTo>
                <a:lnTo>
                  <a:pt x="590" y="399"/>
                </a:lnTo>
                <a:lnTo>
                  <a:pt x="661" y="487"/>
                </a:lnTo>
                <a:lnTo>
                  <a:pt x="711" y="409"/>
                </a:lnTo>
                <a:lnTo>
                  <a:pt x="759" y="409"/>
                </a:lnTo>
                <a:lnTo>
                  <a:pt x="778" y="363"/>
                </a:lnTo>
                <a:lnTo>
                  <a:pt x="828" y="301"/>
                </a:lnTo>
                <a:lnTo>
                  <a:pt x="821" y="267"/>
                </a:lnTo>
                <a:lnTo>
                  <a:pt x="766" y="184"/>
                </a:lnTo>
                <a:lnTo>
                  <a:pt x="737" y="158"/>
                </a:lnTo>
                <a:lnTo>
                  <a:pt x="739" y="110"/>
                </a:lnTo>
                <a:lnTo>
                  <a:pt x="680" y="39"/>
                </a:lnTo>
                <a:lnTo>
                  <a:pt x="618" y="58"/>
                </a:lnTo>
                <a:lnTo>
                  <a:pt x="540" y="39"/>
                </a:lnTo>
                <a:lnTo>
                  <a:pt x="526" y="22"/>
                </a:lnTo>
                <a:lnTo>
                  <a:pt x="495" y="17"/>
                </a:lnTo>
                <a:lnTo>
                  <a:pt x="468" y="0"/>
                </a:lnTo>
                <a:lnTo>
                  <a:pt x="385" y="14"/>
                </a:lnTo>
                <a:lnTo>
                  <a:pt x="361" y="36"/>
                </a:lnTo>
                <a:lnTo>
                  <a:pt x="352" y="179"/>
                </a:lnTo>
                <a:lnTo>
                  <a:pt x="294" y="236"/>
                </a:lnTo>
                <a:lnTo>
                  <a:pt x="249" y="224"/>
                </a:lnTo>
                <a:lnTo>
                  <a:pt x="161" y="141"/>
                </a:lnTo>
                <a:lnTo>
                  <a:pt x="152" y="105"/>
                </a:lnTo>
                <a:lnTo>
                  <a:pt x="78" y="132"/>
                </a:lnTo>
                <a:lnTo>
                  <a:pt x="61" y="146"/>
                </a:lnTo>
                <a:lnTo>
                  <a:pt x="33" y="203"/>
                </a:lnTo>
                <a:lnTo>
                  <a:pt x="26" y="261"/>
                </a:lnTo>
                <a:lnTo>
                  <a:pt x="13" y="285"/>
                </a:lnTo>
                <a:lnTo>
                  <a:pt x="2" y="318"/>
                </a:lnTo>
                <a:lnTo>
                  <a:pt x="0" y="423"/>
                </a:lnTo>
                <a:lnTo>
                  <a:pt x="9" y="445"/>
                </a:lnTo>
                <a:lnTo>
                  <a:pt x="30" y="447"/>
                </a:lnTo>
                <a:lnTo>
                  <a:pt x="44" y="437"/>
                </a:lnTo>
                <a:close/>
              </a:path>
            </a:pathLst>
          </a:custGeom>
          <a:solidFill>
            <a:schemeClr val="tx2"/>
          </a:solidFill>
          <a:ln w="9525">
            <a:solidFill>
              <a:schemeClr val="bg1">
                <a:lumMod val="75000"/>
              </a:schemeClr>
            </a:solidFill>
            <a:miter lim="800000"/>
            <a:headEnd/>
            <a:tailEnd/>
          </a:ln>
          <a:extLst/>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45" name="Freeform 85"/>
          <p:cNvSpPr>
            <a:spLocks noChangeAspect="1"/>
          </p:cNvSpPr>
          <p:nvPr/>
        </p:nvSpPr>
        <p:spPr bwMode="auto">
          <a:xfrm>
            <a:off x="3611565" y="3409156"/>
            <a:ext cx="995362" cy="742950"/>
          </a:xfrm>
          <a:custGeom>
            <a:avLst/>
            <a:gdLst>
              <a:gd name="T0" fmla="*/ 2147483647 w 1275"/>
              <a:gd name="T1" fmla="*/ 2147483647 h 1119"/>
              <a:gd name="T2" fmla="*/ 2147483647 w 1275"/>
              <a:gd name="T3" fmla="*/ 2147483647 h 1119"/>
              <a:gd name="T4" fmla="*/ 2147483647 w 1275"/>
              <a:gd name="T5" fmla="*/ 2147483647 h 1119"/>
              <a:gd name="T6" fmla="*/ 2147483647 w 1275"/>
              <a:gd name="T7" fmla="*/ 2147483647 h 1119"/>
              <a:gd name="T8" fmla="*/ 2147483647 w 1275"/>
              <a:gd name="T9" fmla="*/ 2147483647 h 1119"/>
              <a:gd name="T10" fmla="*/ 2147483647 w 1275"/>
              <a:gd name="T11" fmla="*/ 2147483647 h 1119"/>
              <a:gd name="T12" fmla="*/ 2147483647 w 1275"/>
              <a:gd name="T13" fmla="*/ 2147483647 h 1119"/>
              <a:gd name="T14" fmla="*/ 2147483647 w 1275"/>
              <a:gd name="T15" fmla="*/ 2147483647 h 1119"/>
              <a:gd name="T16" fmla="*/ 2147483647 w 1275"/>
              <a:gd name="T17" fmla="*/ 2147483647 h 1119"/>
              <a:gd name="T18" fmla="*/ 2147483647 w 1275"/>
              <a:gd name="T19" fmla="*/ 2147483647 h 1119"/>
              <a:gd name="T20" fmla="*/ 2147483647 w 1275"/>
              <a:gd name="T21" fmla="*/ 2147483647 h 1119"/>
              <a:gd name="T22" fmla="*/ 2147483647 w 1275"/>
              <a:gd name="T23" fmla="*/ 2147483647 h 1119"/>
              <a:gd name="T24" fmla="*/ 2147483647 w 1275"/>
              <a:gd name="T25" fmla="*/ 2147483647 h 1119"/>
              <a:gd name="T26" fmla="*/ 2147483647 w 1275"/>
              <a:gd name="T27" fmla="*/ 2147483647 h 1119"/>
              <a:gd name="T28" fmla="*/ 2147483647 w 1275"/>
              <a:gd name="T29" fmla="*/ 2147483647 h 1119"/>
              <a:gd name="T30" fmla="*/ 2147483647 w 1275"/>
              <a:gd name="T31" fmla="*/ 2147483647 h 1119"/>
              <a:gd name="T32" fmla="*/ 2147483647 w 1275"/>
              <a:gd name="T33" fmla="*/ 2147483647 h 1119"/>
              <a:gd name="T34" fmla="*/ 2147483647 w 1275"/>
              <a:gd name="T35" fmla="*/ 2147483647 h 1119"/>
              <a:gd name="T36" fmla="*/ 2147483647 w 1275"/>
              <a:gd name="T37" fmla="*/ 2147483647 h 1119"/>
              <a:gd name="T38" fmla="*/ 2147483647 w 1275"/>
              <a:gd name="T39" fmla="*/ 2147483647 h 1119"/>
              <a:gd name="T40" fmla="*/ 2147483647 w 1275"/>
              <a:gd name="T41" fmla="*/ 2147483647 h 1119"/>
              <a:gd name="T42" fmla="*/ 2147483647 w 1275"/>
              <a:gd name="T43" fmla="*/ 2147483647 h 1119"/>
              <a:gd name="T44" fmla="*/ 2147483647 w 1275"/>
              <a:gd name="T45" fmla="*/ 2147483647 h 1119"/>
              <a:gd name="T46" fmla="*/ 2147483647 w 1275"/>
              <a:gd name="T47" fmla="*/ 2147483647 h 1119"/>
              <a:gd name="T48" fmla="*/ 2147483647 w 1275"/>
              <a:gd name="T49" fmla="*/ 2147483647 h 1119"/>
              <a:gd name="T50" fmla="*/ 2147483647 w 1275"/>
              <a:gd name="T51" fmla="*/ 2147483647 h 1119"/>
              <a:gd name="T52" fmla="*/ 2147483647 w 1275"/>
              <a:gd name="T53" fmla="*/ 2147483647 h 1119"/>
              <a:gd name="T54" fmla="*/ 2147483647 w 1275"/>
              <a:gd name="T55" fmla="*/ 2147483647 h 1119"/>
              <a:gd name="T56" fmla="*/ 2147483647 w 1275"/>
              <a:gd name="T57" fmla="*/ 2147483647 h 1119"/>
              <a:gd name="T58" fmla="*/ 2147483647 w 1275"/>
              <a:gd name="T59" fmla="*/ 2147483647 h 1119"/>
              <a:gd name="T60" fmla="*/ 2147483647 w 1275"/>
              <a:gd name="T61" fmla="*/ 2147483647 h 1119"/>
              <a:gd name="T62" fmla="*/ 2147483647 w 1275"/>
              <a:gd name="T63" fmla="*/ 2147483647 h 1119"/>
              <a:gd name="T64" fmla="*/ 2147483647 w 1275"/>
              <a:gd name="T65" fmla="*/ 2147483647 h 1119"/>
              <a:gd name="T66" fmla="*/ 2147483647 w 1275"/>
              <a:gd name="T67" fmla="*/ 2147483647 h 1119"/>
              <a:gd name="T68" fmla="*/ 2147483647 w 1275"/>
              <a:gd name="T69" fmla="*/ 0 h 1119"/>
              <a:gd name="T70" fmla="*/ 2147483647 w 1275"/>
              <a:gd name="T71" fmla="*/ 2147483647 h 1119"/>
              <a:gd name="T72" fmla="*/ 2147483647 w 1275"/>
              <a:gd name="T73" fmla="*/ 2147483647 h 1119"/>
              <a:gd name="T74" fmla="*/ 2147483647 w 1275"/>
              <a:gd name="T75" fmla="*/ 2147483647 h 1119"/>
              <a:gd name="T76" fmla="*/ 2147483647 w 1275"/>
              <a:gd name="T77" fmla="*/ 2147483647 h 1119"/>
              <a:gd name="T78" fmla="*/ 2147483647 w 1275"/>
              <a:gd name="T79" fmla="*/ 2147483647 h 1119"/>
              <a:gd name="T80" fmla="*/ 2147483647 w 1275"/>
              <a:gd name="T81" fmla="*/ 2147483647 h 1119"/>
              <a:gd name="T82" fmla="*/ 2147483647 w 1275"/>
              <a:gd name="T83" fmla="*/ 2147483647 h 11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75"/>
              <a:gd name="T127" fmla="*/ 0 h 1119"/>
              <a:gd name="T128" fmla="*/ 1275 w 1275"/>
              <a:gd name="T129" fmla="*/ 1119 h 11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75" h="1119">
                <a:moveTo>
                  <a:pt x="28" y="286"/>
                </a:moveTo>
                <a:lnTo>
                  <a:pt x="24" y="350"/>
                </a:lnTo>
                <a:lnTo>
                  <a:pt x="0" y="405"/>
                </a:lnTo>
                <a:lnTo>
                  <a:pt x="33" y="446"/>
                </a:lnTo>
                <a:lnTo>
                  <a:pt x="49" y="540"/>
                </a:lnTo>
                <a:lnTo>
                  <a:pt x="57" y="656"/>
                </a:lnTo>
                <a:lnTo>
                  <a:pt x="95" y="709"/>
                </a:lnTo>
                <a:lnTo>
                  <a:pt x="92" y="756"/>
                </a:lnTo>
                <a:lnTo>
                  <a:pt x="83" y="799"/>
                </a:lnTo>
                <a:lnTo>
                  <a:pt x="74" y="818"/>
                </a:lnTo>
                <a:lnTo>
                  <a:pt x="124" y="790"/>
                </a:lnTo>
                <a:lnTo>
                  <a:pt x="149" y="802"/>
                </a:lnTo>
                <a:lnTo>
                  <a:pt x="161" y="824"/>
                </a:lnTo>
                <a:lnTo>
                  <a:pt x="230" y="833"/>
                </a:lnTo>
                <a:lnTo>
                  <a:pt x="250" y="861"/>
                </a:lnTo>
                <a:lnTo>
                  <a:pt x="278" y="864"/>
                </a:lnTo>
                <a:lnTo>
                  <a:pt x="271" y="902"/>
                </a:lnTo>
                <a:lnTo>
                  <a:pt x="318" y="943"/>
                </a:lnTo>
                <a:lnTo>
                  <a:pt x="361" y="931"/>
                </a:lnTo>
                <a:lnTo>
                  <a:pt x="414" y="922"/>
                </a:lnTo>
                <a:lnTo>
                  <a:pt x="462" y="928"/>
                </a:lnTo>
                <a:lnTo>
                  <a:pt x="464" y="964"/>
                </a:lnTo>
                <a:lnTo>
                  <a:pt x="487" y="979"/>
                </a:lnTo>
                <a:lnTo>
                  <a:pt x="519" y="984"/>
                </a:lnTo>
                <a:lnTo>
                  <a:pt x="569" y="1052"/>
                </a:lnTo>
                <a:lnTo>
                  <a:pt x="644" y="1081"/>
                </a:lnTo>
                <a:lnTo>
                  <a:pt x="694" y="1062"/>
                </a:lnTo>
                <a:lnTo>
                  <a:pt x="714" y="1074"/>
                </a:lnTo>
                <a:lnTo>
                  <a:pt x="740" y="1096"/>
                </a:lnTo>
                <a:lnTo>
                  <a:pt x="757" y="1119"/>
                </a:lnTo>
                <a:lnTo>
                  <a:pt x="799" y="1110"/>
                </a:lnTo>
                <a:lnTo>
                  <a:pt x="819" y="1084"/>
                </a:lnTo>
                <a:lnTo>
                  <a:pt x="866" y="1082"/>
                </a:lnTo>
                <a:lnTo>
                  <a:pt x="892" y="1098"/>
                </a:lnTo>
                <a:lnTo>
                  <a:pt x="931" y="1069"/>
                </a:lnTo>
                <a:lnTo>
                  <a:pt x="995" y="1064"/>
                </a:lnTo>
                <a:lnTo>
                  <a:pt x="1021" y="1077"/>
                </a:lnTo>
                <a:lnTo>
                  <a:pt x="1071" y="1113"/>
                </a:lnTo>
                <a:lnTo>
                  <a:pt x="1095" y="1119"/>
                </a:lnTo>
                <a:lnTo>
                  <a:pt x="1132" y="1113"/>
                </a:lnTo>
                <a:lnTo>
                  <a:pt x="1123" y="1084"/>
                </a:lnTo>
                <a:lnTo>
                  <a:pt x="1157" y="953"/>
                </a:lnTo>
                <a:lnTo>
                  <a:pt x="1187" y="904"/>
                </a:lnTo>
                <a:lnTo>
                  <a:pt x="1268" y="828"/>
                </a:lnTo>
                <a:lnTo>
                  <a:pt x="1275" y="793"/>
                </a:lnTo>
                <a:lnTo>
                  <a:pt x="1257" y="761"/>
                </a:lnTo>
                <a:lnTo>
                  <a:pt x="1256" y="733"/>
                </a:lnTo>
                <a:lnTo>
                  <a:pt x="1230" y="709"/>
                </a:lnTo>
                <a:lnTo>
                  <a:pt x="1202" y="663"/>
                </a:lnTo>
                <a:lnTo>
                  <a:pt x="1194" y="633"/>
                </a:lnTo>
                <a:lnTo>
                  <a:pt x="1178" y="606"/>
                </a:lnTo>
                <a:lnTo>
                  <a:pt x="1176" y="513"/>
                </a:lnTo>
                <a:lnTo>
                  <a:pt x="1123" y="463"/>
                </a:lnTo>
                <a:lnTo>
                  <a:pt x="1144" y="432"/>
                </a:lnTo>
                <a:lnTo>
                  <a:pt x="1195" y="370"/>
                </a:lnTo>
                <a:lnTo>
                  <a:pt x="1188" y="296"/>
                </a:lnTo>
                <a:lnTo>
                  <a:pt x="1121" y="109"/>
                </a:lnTo>
                <a:lnTo>
                  <a:pt x="1066" y="60"/>
                </a:lnTo>
                <a:lnTo>
                  <a:pt x="1032" y="48"/>
                </a:lnTo>
                <a:lnTo>
                  <a:pt x="983" y="59"/>
                </a:lnTo>
                <a:lnTo>
                  <a:pt x="926" y="79"/>
                </a:lnTo>
                <a:lnTo>
                  <a:pt x="821" y="90"/>
                </a:lnTo>
                <a:lnTo>
                  <a:pt x="650" y="67"/>
                </a:lnTo>
                <a:lnTo>
                  <a:pt x="631" y="81"/>
                </a:lnTo>
                <a:lnTo>
                  <a:pt x="602" y="90"/>
                </a:lnTo>
                <a:lnTo>
                  <a:pt x="580" y="98"/>
                </a:lnTo>
                <a:lnTo>
                  <a:pt x="514" y="35"/>
                </a:lnTo>
                <a:lnTo>
                  <a:pt x="550" y="43"/>
                </a:lnTo>
                <a:lnTo>
                  <a:pt x="537" y="12"/>
                </a:lnTo>
                <a:lnTo>
                  <a:pt x="493" y="0"/>
                </a:lnTo>
                <a:lnTo>
                  <a:pt x="462" y="0"/>
                </a:lnTo>
                <a:lnTo>
                  <a:pt x="371" y="24"/>
                </a:lnTo>
                <a:lnTo>
                  <a:pt x="324" y="50"/>
                </a:lnTo>
                <a:lnTo>
                  <a:pt x="293" y="62"/>
                </a:lnTo>
                <a:lnTo>
                  <a:pt x="224" y="122"/>
                </a:lnTo>
                <a:lnTo>
                  <a:pt x="155" y="145"/>
                </a:lnTo>
                <a:lnTo>
                  <a:pt x="116" y="152"/>
                </a:lnTo>
                <a:lnTo>
                  <a:pt x="87" y="167"/>
                </a:lnTo>
                <a:lnTo>
                  <a:pt x="62" y="193"/>
                </a:lnTo>
                <a:lnTo>
                  <a:pt x="38" y="193"/>
                </a:lnTo>
                <a:lnTo>
                  <a:pt x="19" y="207"/>
                </a:lnTo>
                <a:lnTo>
                  <a:pt x="49" y="215"/>
                </a:lnTo>
                <a:lnTo>
                  <a:pt x="5" y="229"/>
                </a:lnTo>
                <a:lnTo>
                  <a:pt x="28" y="286"/>
                </a:lnTo>
                <a:close/>
              </a:path>
            </a:pathLst>
          </a:custGeom>
          <a:solidFill>
            <a:schemeClr val="bg1"/>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pitchFamily="-65" charset="-128"/>
              <a:cs typeface="Calibri" pitchFamily="34" charset="0"/>
            </a:endParaRPr>
          </a:p>
        </p:txBody>
      </p:sp>
      <p:sp>
        <p:nvSpPr>
          <p:cNvPr id="46" name="Freeform 80"/>
          <p:cNvSpPr>
            <a:spLocks noChangeAspect="1"/>
          </p:cNvSpPr>
          <p:nvPr/>
        </p:nvSpPr>
        <p:spPr bwMode="auto">
          <a:xfrm>
            <a:off x="4211640" y="3148806"/>
            <a:ext cx="522287" cy="344487"/>
          </a:xfrm>
          <a:custGeom>
            <a:avLst/>
            <a:gdLst>
              <a:gd name="T0" fmla="*/ 2147483647 w 664"/>
              <a:gd name="T1" fmla="*/ 2147483647 h 523"/>
              <a:gd name="T2" fmla="*/ 2147483647 w 664"/>
              <a:gd name="T3" fmla="*/ 2147483647 h 523"/>
              <a:gd name="T4" fmla="*/ 2147483647 w 664"/>
              <a:gd name="T5" fmla="*/ 2147483647 h 523"/>
              <a:gd name="T6" fmla="*/ 2147483647 w 664"/>
              <a:gd name="T7" fmla="*/ 2147483647 h 523"/>
              <a:gd name="T8" fmla="*/ 2147483647 w 664"/>
              <a:gd name="T9" fmla="*/ 2147483647 h 523"/>
              <a:gd name="T10" fmla="*/ 2147483647 w 664"/>
              <a:gd name="T11" fmla="*/ 2147483647 h 523"/>
              <a:gd name="T12" fmla="*/ 2147483647 w 664"/>
              <a:gd name="T13" fmla="*/ 2147483647 h 523"/>
              <a:gd name="T14" fmla="*/ 2147483647 w 664"/>
              <a:gd name="T15" fmla="*/ 2147483647 h 523"/>
              <a:gd name="T16" fmla="*/ 2147483647 w 664"/>
              <a:gd name="T17" fmla="*/ 2147483647 h 523"/>
              <a:gd name="T18" fmla="*/ 2147483647 w 664"/>
              <a:gd name="T19" fmla="*/ 2147483647 h 523"/>
              <a:gd name="T20" fmla="*/ 2147483647 w 664"/>
              <a:gd name="T21" fmla="*/ 2147483647 h 523"/>
              <a:gd name="T22" fmla="*/ 2147483647 w 664"/>
              <a:gd name="T23" fmla="*/ 2147483647 h 523"/>
              <a:gd name="T24" fmla="*/ 2147483647 w 664"/>
              <a:gd name="T25" fmla="*/ 2147483647 h 523"/>
              <a:gd name="T26" fmla="*/ 2147483647 w 664"/>
              <a:gd name="T27" fmla="*/ 2147483647 h 523"/>
              <a:gd name="T28" fmla="*/ 2147483647 w 664"/>
              <a:gd name="T29" fmla="*/ 2147483647 h 523"/>
              <a:gd name="T30" fmla="*/ 2147483647 w 664"/>
              <a:gd name="T31" fmla="*/ 2147483647 h 523"/>
              <a:gd name="T32" fmla="*/ 2147483647 w 664"/>
              <a:gd name="T33" fmla="*/ 2147483647 h 523"/>
              <a:gd name="T34" fmla="*/ 2147483647 w 664"/>
              <a:gd name="T35" fmla="*/ 2147483647 h 523"/>
              <a:gd name="T36" fmla="*/ 2147483647 w 664"/>
              <a:gd name="T37" fmla="*/ 2147483647 h 523"/>
              <a:gd name="T38" fmla="*/ 2147483647 w 664"/>
              <a:gd name="T39" fmla="*/ 2147483647 h 523"/>
              <a:gd name="T40" fmla="*/ 2147483647 w 664"/>
              <a:gd name="T41" fmla="*/ 0 h 523"/>
              <a:gd name="T42" fmla="*/ 2147483647 w 664"/>
              <a:gd name="T43" fmla="*/ 2147483647 h 523"/>
              <a:gd name="T44" fmla="*/ 2147483647 w 664"/>
              <a:gd name="T45" fmla="*/ 2147483647 h 523"/>
              <a:gd name="T46" fmla="*/ 2147483647 w 664"/>
              <a:gd name="T47" fmla="*/ 2147483647 h 523"/>
              <a:gd name="T48" fmla="*/ 2147483647 w 664"/>
              <a:gd name="T49" fmla="*/ 2147483647 h 523"/>
              <a:gd name="T50" fmla="*/ 2147483647 w 664"/>
              <a:gd name="T51" fmla="*/ 2147483647 h 523"/>
              <a:gd name="T52" fmla="*/ 2147483647 w 664"/>
              <a:gd name="T53" fmla="*/ 2147483647 h 523"/>
              <a:gd name="T54" fmla="*/ 0 w 664"/>
              <a:gd name="T55" fmla="*/ 2147483647 h 523"/>
              <a:gd name="T56" fmla="*/ 2147483647 w 664"/>
              <a:gd name="T57" fmla="*/ 2147483647 h 523"/>
              <a:gd name="T58" fmla="*/ 2147483647 w 664"/>
              <a:gd name="T59" fmla="*/ 2147483647 h 523"/>
              <a:gd name="T60" fmla="*/ 2147483647 w 664"/>
              <a:gd name="T61" fmla="*/ 2147483647 h 523"/>
              <a:gd name="T62" fmla="*/ 2147483647 w 664"/>
              <a:gd name="T63" fmla="*/ 2147483647 h 523"/>
              <a:gd name="T64" fmla="*/ 2147483647 w 664"/>
              <a:gd name="T65" fmla="*/ 2147483647 h 5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4"/>
              <a:gd name="T100" fmla="*/ 0 h 523"/>
              <a:gd name="T101" fmla="*/ 664 w 664"/>
              <a:gd name="T102" fmla="*/ 523 h 5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4" h="523">
                <a:moveTo>
                  <a:pt x="67" y="277"/>
                </a:moveTo>
                <a:lnTo>
                  <a:pt x="147" y="304"/>
                </a:lnTo>
                <a:lnTo>
                  <a:pt x="197" y="301"/>
                </a:lnTo>
                <a:lnTo>
                  <a:pt x="240" y="354"/>
                </a:lnTo>
                <a:lnTo>
                  <a:pt x="231" y="389"/>
                </a:lnTo>
                <a:lnTo>
                  <a:pt x="235" y="425"/>
                </a:lnTo>
                <a:lnTo>
                  <a:pt x="242" y="445"/>
                </a:lnTo>
                <a:lnTo>
                  <a:pt x="276" y="457"/>
                </a:lnTo>
                <a:lnTo>
                  <a:pt x="331" y="506"/>
                </a:lnTo>
                <a:lnTo>
                  <a:pt x="367" y="523"/>
                </a:lnTo>
                <a:lnTo>
                  <a:pt x="400" y="511"/>
                </a:lnTo>
                <a:lnTo>
                  <a:pt x="436" y="513"/>
                </a:lnTo>
                <a:lnTo>
                  <a:pt x="595" y="420"/>
                </a:lnTo>
                <a:lnTo>
                  <a:pt x="573" y="375"/>
                </a:lnTo>
                <a:lnTo>
                  <a:pt x="624" y="244"/>
                </a:lnTo>
                <a:lnTo>
                  <a:pt x="664" y="229"/>
                </a:lnTo>
                <a:lnTo>
                  <a:pt x="652" y="160"/>
                </a:lnTo>
                <a:lnTo>
                  <a:pt x="581" y="72"/>
                </a:lnTo>
                <a:lnTo>
                  <a:pt x="521" y="43"/>
                </a:lnTo>
                <a:lnTo>
                  <a:pt x="473" y="46"/>
                </a:lnTo>
                <a:lnTo>
                  <a:pt x="417" y="0"/>
                </a:lnTo>
                <a:lnTo>
                  <a:pt x="397" y="27"/>
                </a:lnTo>
                <a:lnTo>
                  <a:pt x="367" y="39"/>
                </a:lnTo>
                <a:lnTo>
                  <a:pt x="252" y="26"/>
                </a:lnTo>
                <a:lnTo>
                  <a:pt x="124" y="39"/>
                </a:lnTo>
                <a:lnTo>
                  <a:pt x="50" y="79"/>
                </a:lnTo>
                <a:lnTo>
                  <a:pt x="35" y="110"/>
                </a:lnTo>
                <a:lnTo>
                  <a:pt x="0" y="118"/>
                </a:lnTo>
                <a:lnTo>
                  <a:pt x="10" y="162"/>
                </a:lnTo>
                <a:lnTo>
                  <a:pt x="12" y="191"/>
                </a:lnTo>
                <a:lnTo>
                  <a:pt x="12" y="177"/>
                </a:lnTo>
                <a:lnTo>
                  <a:pt x="35" y="237"/>
                </a:lnTo>
                <a:lnTo>
                  <a:pt x="67" y="277"/>
                </a:lnTo>
                <a:close/>
              </a:path>
            </a:pathLst>
          </a:custGeom>
          <a:solidFill>
            <a:schemeClr val="tx2"/>
          </a:solidFill>
          <a:ln w="9525">
            <a:solidFill>
              <a:schemeClr val="bg1">
                <a:lumMod val="75000"/>
              </a:schemeClr>
            </a:solidFill>
            <a:miter lim="800000"/>
            <a:headEnd/>
            <a:tailEnd/>
          </a:ln>
          <a:extLst/>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47" name="Freeform 81" descr="Wide downward diagonal"/>
          <p:cNvSpPr>
            <a:spLocks noChangeAspect="1"/>
          </p:cNvSpPr>
          <p:nvPr/>
        </p:nvSpPr>
        <p:spPr bwMode="auto">
          <a:xfrm>
            <a:off x="3514727" y="4477543"/>
            <a:ext cx="352425" cy="207963"/>
          </a:xfrm>
          <a:custGeom>
            <a:avLst/>
            <a:gdLst>
              <a:gd name="T0" fmla="*/ 2147483647 w 443"/>
              <a:gd name="T1" fmla="*/ 2147483647 h 315"/>
              <a:gd name="T2" fmla="*/ 2147483647 w 443"/>
              <a:gd name="T3" fmla="*/ 2147483647 h 315"/>
              <a:gd name="T4" fmla="*/ 2147483647 w 443"/>
              <a:gd name="T5" fmla="*/ 2147483647 h 315"/>
              <a:gd name="T6" fmla="*/ 2147483647 w 443"/>
              <a:gd name="T7" fmla="*/ 2147483647 h 315"/>
              <a:gd name="T8" fmla="*/ 2147483647 w 443"/>
              <a:gd name="T9" fmla="*/ 2147483647 h 315"/>
              <a:gd name="T10" fmla="*/ 2147483647 w 443"/>
              <a:gd name="T11" fmla="*/ 2147483647 h 315"/>
              <a:gd name="T12" fmla="*/ 2147483647 w 443"/>
              <a:gd name="T13" fmla="*/ 2147483647 h 315"/>
              <a:gd name="T14" fmla="*/ 2147483647 w 443"/>
              <a:gd name="T15" fmla="*/ 2147483647 h 315"/>
              <a:gd name="T16" fmla="*/ 2147483647 w 443"/>
              <a:gd name="T17" fmla="*/ 2147483647 h 315"/>
              <a:gd name="T18" fmla="*/ 2147483647 w 443"/>
              <a:gd name="T19" fmla="*/ 2147483647 h 315"/>
              <a:gd name="T20" fmla="*/ 2147483647 w 443"/>
              <a:gd name="T21" fmla="*/ 2147483647 h 315"/>
              <a:gd name="T22" fmla="*/ 2147483647 w 443"/>
              <a:gd name="T23" fmla="*/ 2147483647 h 315"/>
              <a:gd name="T24" fmla="*/ 2147483647 w 443"/>
              <a:gd name="T25" fmla="*/ 2147483647 h 315"/>
              <a:gd name="T26" fmla="*/ 2147483647 w 443"/>
              <a:gd name="T27" fmla="*/ 2147483647 h 315"/>
              <a:gd name="T28" fmla="*/ 2147483647 w 443"/>
              <a:gd name="T29" fmla="*/ 2147483647 h 315"/>
              <a:gd name="T30" fmla="*/ 2147483647 w 443"/>
              <a:gd name="T31" fmla="*/ 2147483647 h 315"/>
              <a:gd name="T32" fmla="*/ 2147483647 w 443"/>
              <a:gd name="T33" fmla="*/ 2147483647 h 315"/>
              <a:gd name="T34" fmla="*/ 2147483647 w 443"/>
              <a:gd name="T35" fmla="*/ 2147483647 h 315"/>
              <a:gd name="T36" fmla="*/ 2147483647 w 443"/>
              <a:gd name="T37" fmla="*/ 2147483647 h 315"/>
              <a:gd name="T38" fmla="*/ 2147483647 w 443"/>
              <a:gd name="T39" fmla="*/ 2147483647 h 315"/>
              <a:gd name="T40" fmla="*/ 2147483647 w 443"/>
              <a:gd name="T41" fmla="*/ 2147483647 h 315"/>
              <a:gd name="T42" fmla="*/ 2147483647 w 443"/>
              <a:gd name="T43" fmla="*/ 2147483647 h 315"/>
              <a:gd name="T44" fmla="*/ 2147483647 w 443"/>
              <a:gd name="T45" fmla="*/ 2147483647 h 315"/>
              <a:gd name="T46" fmla="*/ 2147483647 w 443"/>
              <a:gd name="T47" fmla="*/ 2147483647 h 315"/>
              <a:gd name="T48" fmla="*/ 2147483647 w 443"/>
              <a:gd name="T49" fmla="*/ 2147483647 h 315"/>
              <a:gd name="T50" fmla="*/ 2147483647 w 443"/>
              <a:gd name="T51" fmla="*/ 2147483647 h 315"/>
              <a:gd name="T52" fmla="*/ 2147483647 w 443"/>
              <a:gd name="T53" fmla="*/ 2147483647 h 315"/>
              <a:gd name="T54" fmla="*/ 2147483647 w 443"/>
              <a:gd name="T55" fmla="*/ 2147483647 h 315"/>
              <a:gd name="T56" fmla="*/ 2147483647 w 443"/>
              <a:gd name="T57" fmla="*/ 2147483647 h 315"/>
              <a:gd name="T58" fmla="*/ 2147483647 w 443"/>
              <a:gd name="T59" fmla="*/ 2147483647 h 315"/>
              <a:gd name="T60" fmla="*/ 2147483647 w 443"/>
              <a:gd name="T61" fmla="*/ 0 h 315"/>
              <a:gd name="T62" fmla="*/ 2147483647 w 443"/>
              <a:gd name="T63" fmla="*/ 2147483647 h 315"/>
              <a:gd name="T64" fmla="*/ 2147483647 w 443"/>
              <a:gd name="T65" fmla="*/ 2147483647 h 315"/>
              <a:gd name="T66" fmla="*/ 2147483647 w 443"/>
              <a:gd name="T67" fmla="*/ 2147483647 h 315"/>
              <a:gd name="T68" fmla="*/ 2147483647 w 443"/>
              <a:gd name="T69" fmla="*/ 2147483647 h 315"/>
              <a:gd name="T70" fmla="*/ 2147483647 w 443"/>
              <a:gd name="T71" fmla="*/ 2147483647 h 315"/>
              <a:gd name="T72" fmla="*/ 2147483647 w 443"/>
              <a:gd name="T73" fmla="*/ 2147483647 h 315"/>
              <a:gd name="T74" fmla="*/ 2147483647 w 443"/>
              <a:gd name="T75" fmla="*/ 2147483647 h 315"/>
              <a:gd name="T76" fmla="*/ 2147483647 w 443"/>
              <a:gd name="T77" fmla="*/ 2147483647 h 315"/>
              <a:gd name="T78" fmla="*/ 2147483647 w 443"/>
              <a:gd name="T79" fmla="*/ 2147483647 h 315"/>
              <a:gd name="T80" fmla="*/ 2147483647 w 443"/>
              <a:gd name="T81" fmla="*/ 2147483647 h 315"/>
              <a:gd name="T82" fmla="*/ 0 w 443"/>
              <a:gd name="T83" fmla="*/ 2147483647 h 315"/>
              <a:gd name="T84" fmla="*/ 2147483647 w 443"/>
              <a:gd name="T85" fmla="*/ 2147483647 h 315"/>
              <a:gd name="T86" fmla="*/ 2147483647 w 443"/>
              <a:gd name="T87" fmla="*/ 2147483647 h 315"/>
              <a:gd name="T88" fmla="*/ 2147483647 w 443"/>
              <a:gd name="T89" fmla="*/ 2147483647 h 315"/>
              <a:gd name="T90" fmla="*/ 2147483647 w 443"/>
              <a:gd name="T91" fmla="*/ 2147483647 h 315"/>
              <a:gd name="T92" fmla="*/ 2147483647 w 443"/>
              <a:gd name="T93" fmla="*/ 2147483647 h 315"/>
              <a:gd name="T94" fmla="*/ 2147483647 w 443"/>
              <a:gd name="T95" fmla="*/ 2147483647 h 315"/>
              <a:gd name="T96" fmla="*/ 2147483647 w 443"/>
              <a:gd name="T97" fmla="*/ 2147483647 h 315"/>
              <a:gd name="T98" fmla="*/ 2147483647 w 443"/>
              <a:gd name="T99" fmla="*/ 2147483647 h 315"/>
              <a:gd name="T100" fmla="*/ 2147483647 w 443"/>
              <a:gd name="T101" fmla="*/ 2147483647 h 315"/>
              <a:gd name="T102" fmla="*/ 2147483647 w 443"/>
              <a:gd name="T103" fmla="*/ 2147483647 h 315"/>
              <a:gd name="T104" fmla="*/ 2147483647 w 443"/>
              <a:gd name="T105" fmla="*/ 2147483647 h 3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3"/>
              <a:gd name="T160" fmla="*/ 0 h 315"/>
              <a:gd name="T161" fmla="*/ 443 w 443"/>
              <a:gd name="T162" fmla="*/ 315 h 31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3" h="315">
                <a:moveTo>
                  <a:pt x="69" y="296"/>
                </a:moveTo>
                <a:lnTo>
                  <a:pt x="76" y="282"/>
                </a:lnTo>
                <a:lnTo>
                  <a:pt x="90" y="296"/>
                </a:lnTo>
                <a:lnTo>
                  <a:pt x="133" y="295"/>
                </a:lnTo>
                <a:lnTo>
                  <a:pt x="154" y="255"/>
                </a:lnTo>
                <a:lnTo>
                  <a:pt x="192" y="305"/>
                </a:lnTo>
                <a:lnTo>
                  <a:pt x="202" y="303"/>
                </a:lnTo>
                <a:lnTo>
                  <a:pt x="204" y="293"/>
                </a:lnTo>
                <a:lnTo>
                  <a:pt x="226" y="301"/>
                </a:lnTo>
                <a:lnTo>
                  <a:pt x="238" y="315"/>
                </a:lnTo>
                <a:lnTo>
                  <a:pt x="261" y="307"/>
                </a:lnTo>
                <a:lnTo>
                  <a:pt x="257" y="276"/>
                </a:lnTo>
                <a:lnTo>
                  <a:pt x="267" y="262"/>
                </a:lnTo>
                <a:lnTo>
                  <a:pt x="259" y="250"/>
                </a:lnTo>
                <a:lnTo>
                  <a:pt x="286" y="226"/>
                </a:lnTo>
                <a:lnTo>
                  <a:pt x="309" y="224"/>
                </a:lnTo>
                <a:lnTo>
                  <a:pt x="319" y="203"/>
                </a:lnTo>
                <a:lnTo>
                  <a:pt x="319" y="174"/>
                </a:lnTo>
                <a:lnTo>
                  <a:pt x="304" y="159"/>
                </a:lnTo>
                <a:lnTo>
                  <a:pt x="311" y="134"/>
                </a:lnTo>
                <a:lnTo>
                  <a:pt x="361" y="117"/>
                </a:lnTo>
                <a:lnTo>
                  <a:pt x="371" y="98"/>
                </a:lnTo>
                <a:lnTo>
                  <a:pt x="388" y="97"/>
                </a:lnTo>
                <a:lnTo>
                  <a:pt x="399" y="98"/>
                </a:lnTo>
                <a:lnTo>
                  <a:pt x="393" y="69"/>
                </a:lnTo>
                <a:lnTo>
                  <a:pt x="404" y="59"/>
                </a:lnTo>
                <a:lnTo>
                  <a:pt x="435" y="76"/>
                </a:lnTo>
                <a:lnTo>
                  <a:pt x="443" y="71"/>
                </a:lnTo>
                <a:lnTo>
                  <a:pt x="423" y="43"/>
                </a:lnTo>
                <a:lnTo>
                  <a:pt x="409" y="9"/>
                </a:lnTo>
                <a:lnTo>
                  <a:pt x="371" y="0"/>
                </a:lnTo>
                <a:lnTo>
                  <a:pt x="350" y="11"/>
                </a:lnTo>
                <a:lnTo>
                  <a:pt x="345" y="30"/>
                </a:lnTo>
                <a:lnTo>
                  <a:pt x="290" y="26"/>
                </a:lnTo>
                <a:lnTo>
                  <a:pt x="278" y="48"/>
                </a:lnTo>
                <a:lnTo>
                  <a:pt x="230" y="36"/>
                </a:lnTo>
                <a:lnTo>
                  <a:pt x="195" y="47"/>
                </a:lnTo>
                <a:lnTo>
                  <a:pt x="152" y="86"/>
                </a:lnTo>
                <a:lnTo>
                  <a:pt x="76" y="78"/>
                </a:lnTo>
                <a:lnTo>
                  <a:pt x="35" y="76"/>
                </a:lnTo>
                <a:lnTo>
                  <a:pt x="9" y="102"/>
                </a:lnTo>
                <a:lnTo>
                  <a:pt x="0" y="131"/>
                </a:lnTo>
                <a:lnTo>
                  <a:pt x="19" y="134"/>
                </a:lnTo>
                <a:lnTo>
                  <a:pt x="11" y="172"/>
                </a:lnTo>
                <a:lnTo>
                  <a:pt x="23" y="188"/>
                </a:lnTo>
                <a:lnTo>
                  <a:pt x="21" y="208"/>
                </a:lnTo>
                <a:lnTo>
                  <a:pt x="48" y="224"/>
                </a:lnTo>
                <a:lnTo>
                  <a:pt x="69" y="253"/>
                </a:lnTo>
                <a:lnTo>
                  <a:pt x="57" y="270"/>
                </a:lnTo>
                <a:lnTo>
                  <a:pt x="30" y="270"/>
                </a:lnTo>
                <a:lnTo>
                  <a:pt x="14" y="281"/>
                </a:lnTo>
                <a:lnTo>
                  <a:pt x="31" y="296"/>
                </a:lnTo>
                <a:lnTo>
                  <a:pt x="69" y="296"/>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48" name="Freeform 83"/>
          <p:cNvSpPr>
            <a:spLocks noChangeAspect="1" noEditPoints="1"/>
          </p:cNvSpPr>
          <p:nvPr/>
        </p:nvSpPr>
        <p:spPr bwMode="auto">
          <a:xfrm>
            <a:off x="4248152" y="2699543"/>
            <a:ext cx="498475" cy="274638"/>
          </a:xfrm>
          <a:custGeom>
            <a:avLst/>
            <a:gdLst>
              <a:gd name="T0" fmla="*/ 2147483647 w 639"/>
              <a:gd name="T1" fmla="*/ 2147483647 h 412"/>
              <a:gd name="T2" fmla="*/ 2147483647 w 639"/>
              <a:gd name="T3" fmla="*/ 2147483647 h 412"/>
              <a:gd name="T4" fmla="*/ 2147483647 w 639"/>
              <a:gd name="T5" fmla="*/ 2147483647 h 412"/>
              <a:gd name="T6" fmla="*/ 2147483647 w 639"/>
              <a:gd name="T7" fmla="*/ 2147483647 h 412"/>
              <a:gd name="T8" fmla="*/ 2147483647 w 639"/>
              <a:gd name="T9" fmla="*/ 2147483647 h 412"/>
              <a:gd name="T10" fmla="*/ 2147483647 w 639"/>
              <a:gd name="T11" fmla="*/ 2147483647 h 412"/>
              <a:gd name="T12" fmla="*/ 2147483647 w 639"/>
              <a:gd name="T13" fmla="*/ 2147483647 h 412"/>
              <a:gd name="T14" fmla="*/ 2147483647 w 639"/>
              <a:gd name="T15" fmla="*/ 0 h 412"/>
              <a:gd name="T16" fmla="*/ 2147483647 w 639"/>
              <a:gd name="T17" fmla="*/ 2147483647 h 412"/>
              <a:gd name="T18" fmla="*/ 2147483647 w 639"/>
              <a:gd name="T19" fmla="*/ 2147483647 h 412"/>
              <a:gd name="T20" fmla="*/ 2147483647 w 639"/>
              <a:gd name="T21" fmla="*/ 2147483647 h 412"/>
              <a:gd name="T22" fmla="*/ 2147483647 w 639"/>
              <a:gd name="T23" fmla="*/ 2147483647 h 412"/>
              <a:gd name="T24" fmla="*/ 2147483647 w 639"/>
              <a:gd name="T25" fmla="*/ 2147483647 h 412"/>
              <a:gd name="T26" fmla="*/ 2147483647 w 639"/>
              <a:gd name="T27" fmla="*/ 2147483647 h 412"/>
              <a:gd name="T28" fmla="*/ 2147483647 w 639"/>
              <a:gd name="T29" fmla="*/ 2147483647 h 412"/>
              <a:gd name="T30" fmla="*/ 2147483647 w 639"/>
              <a:gd name="T31" fmla="*/ 2147483647 h 412"/>
              <a:gd name="T32" fmla="*/ 2147483647 w 639"/>
              <a:gd name="T33" fmla="*/ 2147483647 h 412"/>
              <a:gd name="T34" fmla="*/ 2147483647 w 639"/>
              <a:gd name="T35" fmla="*/ 2147483647 h 412"/>
              <a:gd name="T36" fmla="*/ 2147483647 w 639"/>
              <a:gd name="T37" fmla="*/ 2147483647 h 412"/>
              <a:gd name="T38" fmla="*/ 2147483647 w 639"/>
              <a:gd name="T39" fmla="*/ 2147483647 h 412"/>
              <a:gd name="T40" fmla="*/ 2147483647 w 639"/>
              <a:gd name="T41" fmla="*/ 2147483647 h 412"/>
              <a:gd name="T42" fmla="*/ 2147483647 w 639"/>
              <a:gd name="T43" fmla="*/ 2147483647 h 412"/>
              <a:gd name="T44" fmla="*/ 2147483647 w 639"/>
              <a:gd name="T45" fmla="*/ 2147483647 h 412"/>
              <a:gd name="T46" fmla="*/ 2147483647 w 639"/>
              <a:gd name="T47" fmla="*/ 2147483647 h 412"/>
              <a:gd name="T48" fmla="*/ 2147483647 w 639"/>
              <a:gd name="T49" fmla="*/ 2147483647 h 412"/>
              <a:gd name="T50" fmla="*/ 2147483647 w 639"/>
              <a:gd name="T51" fmla="*/ 2147483647 h 412"/>
              <a:gd name="T52" fmla="*/ 2147483647 w 639"/>
              <a:gd name="T53" fmla="*/ 2147483647 h 412"/>
              <a:gd name="T54" fmla="*/ 2147483647 w 639"/>
              <a:gd name="T55" fmla="*/ 2147483647 h 412"/>
              <a:gd name="T56" fmla="*/ 2147483647 w 639"/>
              <a:gd name="T57" fmla="*/ 2147483647 h 412"/>
              <a:gd name="T58" fmla="*/ 2147483647 w 639"/>
              <a:gd name="T59" fmla="*/ 2147483647 h 412"/>
              <a:gd name="T60" fmla="*/ 2147483647 w 639"/>
              <a:gd name="T61" fmla="*/ 2147483647 h 412"/>
              <a:gd name="T62" fmla="*/ 2147483647 w 639"/>
              <a:gd name="T63" fmla="*/ 2147483647 h 412"/>
              <a:gd name="T64" fmla="*/ 2147483647 w 639"/>
              <a:gd name="T65" fmla="*/ 2147483647 h 412"/>
              <a:gd name="T66" fmla="*/ 2147483647 w 639"/>
              <a:gd name="T67" fmla="*/ 2147483647 h 412"/>
              <a:gd name="T68" fmla="*/ 2147483647 w 639"/>
              <a:gd name="T69" fmla="*/ 2147483647 h 412"/>
              <a:gd name="T70" fmla="*/ 0 w 639"/>
              <a:gd name="T71" fmla="*/ 2147483647 h 412"/>
              <a:gd name="T72" fmla="*/ 2147483647 w 639"/>
              <a:gd name="T73" fmla="*/ 2147483647 h 412"/>
              <a:gd name="T74" fmla="*/ 2147483647 w 639"/>
              <a:gd name="T75" fmla="*/ 2147483647 h 412"/>
              <a:gd name="T76" fmla="*/ 2147483647 w 639"/>
              <a:gd name="T77" fmla="*/ 2147483647 h 412"/>
              <a:gd name="T78" fmla="*/ 2147483647 w 639"/>
              <a:gd name="T79" fmla="*/ 2147483647 h 412"/>
              <a:gd name="T80" fmla="*/ 2147483647 w 639"/>
              <a:gd name="T81" fmla="*/ 2147483647 h 412"/>
              <a:gd name="T82" fmla="*/ 2147483647 w 639"/>
              <a:gd name="T83" fmla="*/ 2147483647 h 412"/>
              <a:gd name="T84" fmla="*/ 2147483647 w 639"/>
              <a:gd name="T85" fmla="*/ 2147483647 h 4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9"/>
              <a:gd name="T130" fmla="*/ 0 h 412"/>
              <a:gd name="T131" fmla="*/ 639 w 639"/>
              <a:gd name="T132" fmla="*/ 412 h 4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9" h="412">
                <a:moveTo>
                  <a:pt x="305" y="384"/>
                </a:moveTo>
                <a:lnTo>
                  <a:pt x="329" y="362"/>
                </a:lnTo>
                <a:lnTo>
                  <a:pt x="412" y="348"/>
                </a:lnTo>
                <a:lnTo>
                  <a:pt x="439" y="365"/>
                </a:lnTo>
                <a:lnTo>
                  <a:pt x="470" y="370"/>
                </a:lnTo>
                <a:lnTo>
                  <a:pt x="484" y="387"/>
                </a:lnTo>
                <a:lnTo>
                  <a:pt x="562" y="406"/>
                </a:lnTo>
                <a:lnTo>
                  <a:pt x="624" y="387"/>
                </a:lnTo>
                <a:lnTo>
                  <a:pt x="636" y="339"/>
                </a:lnTo>
                <a:lnTo>
                  <a:pt x="605" y="272"/>
                </a:lnTo>
                <a:lnTo>
                  <a:pt x="617" y="183"/>
                </a:lnTo>
                <a:lnTo>
                  <a:pt x="615" y="148"/>
                </a:lnTo>
                <a:lnTo>
                  <a:pt x="557" y="104"/>
                </a:lnTo>
                <a:lnTo>
                  <a:pt x="622" y="64"/>
                </a:lnTo>
                <a:lnTo>
                  <a:pt x="639" y="24"/>
                </a:lnTo>
                <a:lnTo>
                  <a:pt x="620" y="0"/>
                </a:lnTo>
                <a:lnTo>
                  <a:pt x="608" y="0"/>
                </a:lnTo>
                <a:lnTo>
                  <a:pt x="607" y="14"/>
                </a:lnTo>
                <a:lnTo>
                  <a:pt x="586" y="26"/>
                </a:lnTo>
                <a:lnTo>
                  <a:pt x="507" y="40"/>
                </a:lnTo>
                <a:lnTo>
                  <a:pt x="482" y="36"/>
                </a:lnTo>
                <a:lnTo>
                  <a:pt x="470" y="26"/>
                </a:lnTo>
                <a:lnTo>
                  <a:pt x="434" y="28"/>
                </a:lnTo>
                <a:lnTo>
                  <a:pt x="395" y="21"/>
                </a:lnTo>
                <a:lnTo>
                  <a:pt x="381" y="30"/>
                </a:lnTo>
                <a:lnTo>
                  <a:pt x="364" y="16"/>
                </a:lnTo>
                <a:lnTo>
                  <a:pt x="360" y="28"/>
                </a:lnTo>
                <a:lnTo>
                  <a:pt x="343" y="30"/>
                </a:lnTo>
                <a:lnTo>
                  <a:pt x="348" y="42"/>
                </a:lnTo>
                <a:lnTo>
                  <a:pt x="339" y="52"/>
                </a:lnTo>
                <a:lnTo>
                  <a:pt x="301" y="61"/>
                </a:lnTo>
                <a:lnTo>
                  <a:pt x="281" y="52"/>
                </a:lnTo>
                <a:lnTo>
                  <a:pt x="279" y="71"/>
                </a:lnTo>
                <a:lnTo>
                  <a:pt x="241" y="76"/>
                </a:lnTo>
                <a:lnTo>
                  <a:pt x="208" y="102"/>
                </a:lnTo>
                <a:lnTo>
                  <a:pt x="208" y="110"/>
                </a:lnTo>
                <a:lnTo>
                  <a:pt x="155" y="136"/>
                </a:lnTo>
                <a:lnTo>
                  <a:pt x="151" y="181"/>
                </a:lnTo>
                <a:lnTo>
                  <a:pt x="160" y="181"/>
                </a:lnTo>
                <a:lnTo>
                  <a:pt x="162" y="221"/>
                </a:lnTo>
                <a:lnTo>
                  <a:pt x="193" y="227"/>
                </a:lnTo>
                <a:lnTo>
                  <a:pt x="172" y="234"/>
                </a:lnTo>
                <a:lnTo>
                  <a:pt x="172" y="274"/>
                </a:lnTo>
                <a:lnTo>
                  <a:pt x="186" y="288"/>
                </a:lnTo>
                <a:lnTo>
                  <a:pt x="196" y="308"/>
                </a:lnTo>
                <a:lnTo>
                  <a:pt x="224" y="308"/>
                </a:lnTo>
                <a:lnTo>
                  <a:pt x="236" y="324"/>
                </a:lnTo>
                <a:lnTo>
                  <a:pt x="251" y="312"/>
                </a:lnTo>
                <a:lnTo>
                  <a:pt x="255" y="296"/>
                </a:lnTo>
                <a:lnTo>
                  <a:pt x="282" y="296"/>
                </a:lnTo>
                <a:lnTo>
                  <a:pt x="282" y="327"/>
                </a:lnTo>
                <a:lnTo>
                  <a:pt x="291" y="389"/>
                </a:lnTo>
                <a:lnTo>
                  <a:pt x="305" y="384"/>
                </a:lnTo>
                <a:close/>
                <a:moveTo>
                  <a:pt x="39" y="207"/>
                </a:moveTo>
                <a:lnTo>
                  <a:pt x="15" y="214"/>
                </a:lnTo>
                <a:lnTo>
                  <a:pt x="8" y="221"/>
                </a:lnTo>
                <a:lnTo>
                  <a:pt x="15" y="224"/>
                </a:lnTo>
                <a:lnTo>
                  <a:pt x="34" y="222"/>
                </a:lnTo>
                <a:lnTo>
                  <a:pt x="53" y="253"/>
                </a:lnTo>
                <a:lnTo>
                  <a:pt x="67" y="252"/>
                </a:lnTo>
                <a:lnTo>
                  <a:pt x="72" y="233"/>
                </a:lnTo>
                <a:lnTo>
                  <a:pt x="105" y="217"/>
                </a:lnTo>
                <a:lnTo>
                  <a:pt x="103" y="198"/>
                </a:lnTo>
                <a:lnTo>
                  <a:pt x="69" y="179"/>
                </a:lnTo>
                <a:lnTo>
                  <a:pt x="58" y="178"/>
                </a:lnTo>
                <a:lnTo>
                  <a:pt x="39" y="207"/>
                </a:lnTo>
                <a:close/>
                <a:moveTo>
                  <a:pt x="115" y="269"/>
                </a:moveTo>
                <a:lnTo>
                  <a:pt x="72" y="276"/>
                </a:lnTo>
                <a:lnTo>
                  <a:pt x="48" y="276"/>
                </a:lnTo>
                <a:lnTo>
                  <a:pt x="38" y="300"/>
                </a:lnTo>
                <a:lnTo>
                  <a:pt x="27" y="298"/>
                </a:lnTo>
                <a:lnTo>
                  <a:pt x="0" y="300"/>
                </a:lnTo>
                <a:lnTo>
                  <a:pt x="5" y="346"/>
                </a:lnTo>
                <a:lnTo>
                  <a:pt x="31" y="365"/>
                </a:lnTo>
                <a:lnTo>
                  <a:pt x="24" y="398"/>
                </a:lnTo>
                <a:lnTo>
                  <a:pt x="24" y="412"/>
                </a:lnTo>
                <a:lnTo>
                  <a:pt x="38" y="389"/>
                </a:lnTo>
                <a:lnTo>
                  <a:pt x="53" y="339"/>
                </a:lnTo>
                <a:lnTo>
                  <a:pt x="76" y="344"/>
                </a:lnTo>
                <a:lnTo>
                  <a:pt x="94" y="339"/>
                </a:lnTo>
                <a:lnTo>
                  <a:pt x="101" y="325"/>
                </a:lnTo>
                <a:lnTo>
                  <a:pt x="120" y="313"/>
                </a:lnTo>
                <a:lnTo>
                  <a:pt x="127" y="300"/>
                </a:lnTo>
                <a:lnTo>
                  <a:pt x="144" y="296"/>
                </a:lnTo>
                <a:lnTo>
                  <a:pt x="141" y="288"/>
                </a:lnTo>
                <a:lnTo>
                  <a:pt x="115" y="269"/>
                </a:lnTo>
                <a:close/>
              </a:path>
            </a:pathLst>
          </a:custGeom>
          <a:solidFill>
            <a:schemeClr val="tx2">
              <a:lumMod val="60000"/>
              <a:lumOff val="40000"/>
            </a:schemeClr>
          </a:solidFill>
          <a:ln w="9525">
            <a:solidFill>
              <a:schemeClr val="bg1">
                <a:lumMod val="75000"/>
              </a:schemeClr>
            </a:solidFill>
            <a:miter lim="800000"/>
            <a:headEnd/>
            <a:tailEnd/>
          </a:ln>
          <a:extLst/>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49" name="Freeform 84"/>
          <p:cNvSpPr>
            <a:spLocks noChangeAspect="1"/>
          </p:cNvSpPr>
          <p:nvPr/>
        </p:nvSpPr>
        <p:spPr bwMode="auto">
          <a:xfrm>
            <a:off x="3887790" y="4110831"/>
            <a:ext cx="573087" cy="254000"/>
          </a:xfrm>
          <a:custGeom>
            <a:avLst/>
            <a:gdLst>
              <a:gd name="T0" fmla="*/ 2147483647 w 731"/>
              <a:gd name="T1" fmla="*/ 2147483647 h 373"/>
              <a:gd name="T2" fmla="*/ 2147483647 w 731"/>
              <a:gd name="T3" fmla="*/ 2147483647 h 373"/>
              <a:gd name="T4" fmla="*/ 2147483647 w 731"/>
              <a:gd name="T5" fmla="*/ 2147483647 h 373"/>
              <a:gd name="T6" fmla="*/ 2147483647 w 731"/>
              <a:gd name="T7" fmla="*/ 2147483647 h 373"/>
              <a:gd name="T8" fmla="*/ 2147483647 w 731"/>
              <a:gd name="T9" fmla="*/ 2147483647 h 373"/>
              <a:gd name="T10" fmla="*/ 2147483647 w 731"/>
              <a:gd name="T11" fmla="*/ 2147483647 h 373"/>
              <a:gd name="T12" fmla="*/ 2147483647 w 731"/>
              <a:gd name="T13" fmla="*/ 2147483647 h 373"/>
              <a:gd name="T14" fmla="*/ 2147483647 w 731"/>
              <a:gd name="T15" fmla="*/ 2147483647 h 373"/>
              <a:gd name="T16" fmla="*/ 2147483647 w 731"/>
              <a:gd name="T17" fmla="*/ 2147483647 h 373"/>
              <a:gd name="T18" fmla="*/ 2147483647 w 731"/>
              <a:gd name="T19" fmla="*/ 2147483647 h 373"/>
              <a:gd name="T20" fmla="*/ 2147483647 w 731"/>
              <a:gd name="T21" fmla="*/ 2147483647 h 373"/>
              <a:gd name="T22" fmla="*/ 2147483647 w 731"/>
              <a:gd name="T23" fmla="*/ 0 h 373"/>
              <a:gd name="T24" fmla="*/ 2147483647 w 731"/>
              <a:gd name="T25" fmla="*/ 2147483647 h 373"/>
              <a:gd name="T26" fmla="*/ 2147483647 w 731"/>
              <a:gd name="T27" fmla="*/ 2147483647 h 373"/>
              <a:gd name="T28" fmla="*/ 2147483647 w 731"/>
              <a:gd name="T29" fmla="*/ 2147483647 h 373"/>
              <a:gd name="T30" fmla="*/ 2147483647 w 731"/>
              <a:gd name="T31" fmla="*/ 2147483647 h 373"/>
              <a:gd name="T32" fmla="*/ 2147483647 w 731"/>
              <a:gd name="T33" fmla="*/ 2147483647 h 373"/>
              <a:gd name="T34" fmla="*/ 2147483647 w 731"/>
              <a:gd name="T35" fmla="*/ 2147483647 h 373"/>
              <a:gd name="T36" fmla="*/ 2147483647 w 731"/>
              <a:gd name="T37" fmla="*/ 2147483647 h 373"/>
              <a:gd name="T38" fmla="*/ 2147483647 w 731"/>
              <a:gd name="T39" fmla="*/ 2147483647 h 373"/>
              <a:gd name="T40" fmla="*/ 2147483647 w 731"/>
              <a:gd name="T41" fmla="*/ 2147483647 h 373"/>
              <a:gd name="T42" fmla="*/ 2147483647 w 731"/>
              <a:gd name="T43" fmla="*/ 2147483647 h 373"/>
              <a:gd name="T44" fmla="*/ 2147483647 w 731"/>
              <a:gd name="T45" fmla="*/ 2147483647 h 373"/>
              <a:gd name="T46" fmla="*/ 2147483647 w 731"/>
              <a:gd name="T47" fmla="*/ 2147483647 h 373"/>
              <a:gd name="T48" fmla="*/ 2147483647 w 731"/>
              <a:gd name="T49" fmla="*/ 2147483647 h 373"/>
              <a:gd name="T50" fmla="*/ 2147483647 w 731"/>
              <a:gd name="T51" fmla="*/ 2147483647 h 373"/>
              <a:gd name="T52" fmla="*/ 2147483647 w 731"/>
              <a:gd name="T53" fmla="*/ 2147483647 h 373"/>
              <a:gd name="T54" fmla="*/ 0 w 731"/>
              <a:gd name="T55" fmla="*/ 2147483647 h 373"/>
              <a:gd name="T56" fmla="*/ 2147483647 w 731"/>
              <a:gd name="T57" fmla="*/ 2147483647 h 373"/>
              <a:gd name="T58" fmla="*/ 2147483647 w 731"/>
              <a:gd name="T59" fmla="*/ 2147483647 h 373"/>
              <a:gd name="T60" fmla="*/ 2147483647 w 731"/>
              <a:gd name="T61" fmla="*/ 2147483647 h 373"/>
              <a:gd name="T62" fmla="*/ 2147483647 w 731"/>
              <a:gd name="T63" fmla="*/ 2147483647 h 373"/>
              <a:gd name="T64" fmla="*/ 2147483647 w 731"/>
              <a:gd name="T65" fmla="*/ 2147483647 h 373"/>
              <a:gd name="T66" fmla="*/ 2147483647 w 731"/>
              <a:gd name="T67" fmla="*/ 2147483647 h 373"/>
              <a:gd name="T68" fmla="*/ 2147483647 w 731"/>
              <a:gd name="T69" fmla="*/ 2147483647 h 373"/>
              <a:gd name="T70" fmla="*/ 2147483647 w 731"/>
              <a:gd name="T71" fmla="*/ 2147483647 h 373"/>
              <a:gd name="T72" fmla="*/ 2147483647 w 731"/>
              <a:gd name="T73" fmla="*/ 2147483647 h 373"/>
              <a:gd name="T74" fmla="*/ 2147483647 w 731"/>
              <a:gd name="T75" fmla="*/ 2147483647 h 373"/>
              <a:gd name="T76" fmla="*/ 2147483647 w 731"/>
              <a:gd name="T77" fmla="*/ 2147483647 h 373"/>
              <a:gd name="T78" fmla="*/ 2147483647 w 731"/>
              <a:gd name="T79" fmla="*/ 2147483647 h 373"/>
              <a:gd name="T80" fmla="*/ 2147483647 w 731"/>
              <a:gd name="T81" fmla="*/ 2147483647 h 373"/>
              <a:gd name="T82" fmla="*/ 2147483647 w 731"/>
              <a:gd name="T83" fmla="*/ 2147483647 h 373"/>
              <a:gd name="T84" fmla="*/ 2147483647 w 731"/>
              <a:gd name="T85" fmla="*/ 2147483647 h 373"/>
              <a:gd name="T86" fmla="*/ 2147483647 w 731"/>
              <a:gd name="T87" fmla="*/ 2147483647 h 373"/>
              <a:gd name="T88" fmla="*/ 2147483647 w 731"/>
              <a:gd name="T89" fmla="*/ 2147483647 h 373"/>
              <a:gd name="T90" fmla="*/ 2147483647 w 731"/>
              <a:gd name="T91" fmla="*/ 2147483647 h 373"/>
              <a:gd name="T92" fmla="*/ 2147483647 w 731"/>
              <a:gd name="T93" fmla="*/ 2147483647 h 373"/>
              <a:gd name="T94" fmla="*/ 2147483647 w 731"/>
              <a:gd name="T95" fmla="*/ 2147483647 h 373"/>
              <a:gd name="T96" fmla="*/ 2147483647 w 731"/>
              <a:gd name="T97" fmla="*/ 2147483647 h 3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1"/>
              <a:gd name="T148" fmla="*/ 0 h 373"/>
              <a:gd name="T149" fmla="*/ 731 w 731"/>
              <a:gd name="T150" fmla="*/ 373 h 3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1" h="373">
                <a:moveTo>
                  <a:pt x="657" y="15"/>
                </a:moveTo>
                <a:lnTo>
                  <a:pt x="631" y="2"/>
                </a:lnTo>
                <a:lnTo>
                  <a:pt x="569" y="7"/>
                </a:lnTo>
                <a:lnTo>
                  <a:pt x="545" y="20"/>
                </a:lnTo>
                <a:lnTo>
                  <a:pt x="528" y="36"/>
                </a:lnTo>
                <a:lnTo>
                  <a:pt x="502" y="20"/>
                </a:lnTo>
                <a:lnTo>
                  <a:pt x="455" y="22"/>
                </a:lnTo>
                <a:lnTo>
                  <a:pt x="435" y="48"/>
                </a:lnTo>
                <a:lnTo>
                  <a:pt x="393" y="57"/>
                </a:lnTo>
                <a:lnTo>
                  <a:pt x="376" y="34"/>
                </a:lnTo>
                <a:lnTo>
                  <a:pt x="350" y="12"/>
                </a:lnTo>
                <a:lnTo>
                  <a:pt x="330" y="0"/>
                </a:lnTo>
                <a:lnTo>
                  <a:pt x="280" y="19"/>
                </a:lnTo>
                <a:lnTo>
                  <a:pt x="252" y="8"/>
                </a:lnTo>
                <a:lnTo>
                  <a:pt x="235" y="24"/>
                </a:lnTo>
                <a:lnTo>
                  <a:pt x="209" y="24"/>
                </a:lnTo>
                <a:lnTo>
                  <a:pt x="185" y="62"/>
                </a:lnTo>
                <a:lnTo>
                  <a:pt x="164" y="67"/>
                </a:lnTo>
                <a:lnTo>
                  <a:pt x="161" y="79"/>
                </a:lnTo>
                <a:lnTo>
                  <a:pt x="159" y="110"/>
                </a:lnTo>
                <a:lnTo>
                  <a:pt x="147" y="131"/>
                </a:lnTo>
                <a:lnTo>
                  <a:pt x="126" y="136"/>
                </a:lnTo>
                <a:lnTo>
                  <a:pt x="126" y="153"/>
                </a:lnTo>
                <a:lnTo>
                  <a:pt x="97" y="177"/>
                </a:lnTo>
                <a:lnTo>
                  <a:pt x="59" y="182"/>
                </a:lnTo>
                <a:lnTo>
                  <a:pt x="45" y="174"/>
                </a:lnTo>
                <a:lnTo>
                  <a:pt x="28" y="172"/>
                </a:lnTo>
                <a:lnTo>
                  <a:pt x="0" y="225"/>
                </a:lnTo>
                <a:lnTo>
                  <a:pt x="16" y="279"/>
                </a:lnTo>
                <a:lnTo>
                  <a:pt x="35" y="311"/>
                </a:lnTo>
                <a:lnTo>
                  <a:pt x="67" y="328"/>
                </a:lnTo>
                <a:lnTo>
                  <a:pt x="129" y="373"/>
                </a:lnTo>
                <a:lnTo>
                  <a:pt x="212" y="366"/>
                </a:lnTo>
                <a:lnTo>
                  <a:pt x="228" y="365"/>
                </a:lnTo>
                <a:lnTo>
                  <a:pt x="259" y="315"/>
                </a:lnTo>
                <a:lnTo>
                  <a:pt x="333" y="289"/>
                </a:lnTo>
                <a:lnTo>
                  <a:pt x="371" y="265"/>
                </a:lnTo>
                <a:lnTo>
                  <a:pt x="412" y="275"/>
                </a:lnTo>
                <a:lnTo>
                  <a:pt x="469" y="248"/>
                </a:lnTo>
                <a:lnTo>
                  <a:pt x="480" y="218"/>
                </a:lnTo>
                <a:lnTo>
                  <a:pt x="519" y="193"/>
                </a:lnTo>
                <a:lnTo>
                  <a:pt x="561" y="194"/>
                </a:lnTo>
                <a:lnTo>
                  <a:pt x="590" y="186"/>
                </a:lnTo>
                <a:lnTo>
                  <a:pt x="630" y="193"/>
                </a:lnTo>
                <a:lnTo>
                  <a:pt x="671" y="215"/>
                </a:lnTo>
                <a:lnTo>
                  <a:pt x="702" y="205"/>
                </a:lnTo>
                <a:lnTo>
                  <a:pt x="731" y="57"/>
                </a:lnTo>
                <a:lnTo>
                  <a:pt x="707" y="51"/>
                </a:lnTo>
                <a:lnTo>
                  <a:pt x="657" y="15"/>
                </a:lnTo>
                <a:close/>
              </a:path>
            </a:pathLst>
          </a:custGeom>
          <a:solidFill>
            <a:schemeClr val="bg1"/>
          </a:solidFill>
          <a:ln w="9525">
            <a:solidFill>
              <a:schemeClr val="bg1">
                <a:lumMod val="75000"/>
              </a:schemeClr>
            </a:solidFill>
            <a:miter lim="800000"/>
            <a:headEnd/>
            <a:tailEnd/>
          </a:ln>
          <a:extLst/>
        </p:spPr>
        <p:txBody>
          <a:bodyPr wrap="none" lIns="91411" tIns="45706" rIns="91411" bIns="45706" anchor="ctr"/>
          <a:lstStyle/>
          <a:p>
            <a:pPr defTabSz="457059" eaLnBrk="1" fontAlgn="auto" hangingPunct="1">
              <a:spcBef>
                <a:spcPts val="0"/>
              </a:spcBef>
              <a:spcAft>
                <a:spcPts val="0"/>
              </a:spcAft>
              <a:defRPr/>
            </a:pPr>
            <a:endParaRPr lang="en-GB">
              <a:solidFill>
                <a:prstClr val="black"/>
              </a:solidFill>
              <a:latin typeface="Arial" charset="0"/>
              <a:ea typeface="ＭＳ Ｐゴシック" pitchFamily="-65" charset="-128"/>
              <a:cs typeface="+mn-cs"/>
            </a:endParaRPr>
          </a:p>
        </p:txBody>
      </p:sp>
      <p:sp>
        <p:nvSpPr>
          <p:cNvPr id="50" name="Freeform 88"/>
          <p:cNvSpPr>
            <a:spLocks noChangeAspect="1"/>
          </p:cNvSpPr>
          <p:nvPr/>
        </p:nvSpPr>
        <p:spPr bwMode="auto">
          <a:xfrm>
            <a:off x="693740" y="4791868"/>
            <a:ext cx="546100" cy="692150"/>
          </a:xfrm>
          <a:custGeom>
            <a:avLst/>
            <a:gdLst>
              <a:gd name="T0" fmla="*/ 2147483647 w 645"/>
              <a:gd name="T1" fmla="*/ 2147483647 h 1041"/>
              <a:gd name="T2" fmla="*/ 2147483647 w 645"/>
              <a:gd name="T3" fmla="*/ 2147483647 h 1041"/>
              <a:gd name="T4" fmla="*/ 2147483647 w 645"/>
              <a:gd name="T5" fmla="*/ 2147483647 h 1041"/>
              <a:gd name="T6" fmla="*/ 2147483647 w 645"/>
              <a:gd name="T7" fmla="*/ 2147483647 h 1041"/>
              <a:gd name="T8" fmla="*/ 2147483647 w 645"/>
              <a:gd name="T9" fmla="*/ 2147483647 h 1041"/>
              <a:gd name="T10" fmla="*/ 2147483647 w 645"/>
              <a:gd name="T11" fmla="*/ 2147483647 h 1041"/>
              <a:gd name="T12" fmla="*/ 2147483647 w 645"/>
              <a:gd name="T13" fmla="*/ 2147483647 h 1041"/>
              <a:gd name="T14" fmla="*/ 2147483647 w 645"/>
              <a:gd name="T15" fmla="*/ 2147483647 h 1041"/>
              <a:gd name="T16" fmla="*/ 2147483647 w 645"/>
              <a:gd name="T17" fmla="*/ 2147483647 h 1041"/>
              <a:gd name="T18" fmla="*/ 2147483647 w 645"/>
              <a:gd name="T19" fmla="*/ 2147483647 h 1041"/>
              <a:gd name="T20" fmla="*/ 2147483647 w 645"/>
              <a:gd name="T21" fmla="*/ 2147483647 h 1041"/>
              <a:gd name="T22" fmla="*/ 2147483647 w 645"/>
              <a:gd name="T23" fmla="*/ 2147483647 h 1041"/>
              <a:gd name="T24" fmla="*/ 2147483647 w 645"/>
              <a:gd name="T25" fmla="*/ 2147483647 h 1041"/>
              <a:gd name="T26" fmla="*/ 2147483647 w 645"/>
              <a:gd name="T27" fmla="*/ 2147483647 h 1041"/>
              <a:gd name="T28" fmla="*/ 2147483647 w 645"/>
              <a:gd name="T29" fmla="*/ 2147483647 h 1041"/>
              <a:gd name="T30" fmla="*/ 2147483647 w 645"/>
              <a:gd name="T31" fmla="*/ 2147483647 h 1041"/>
              <a:gd name="T32" fmla="*/ 2147483647 w 645"/>
              <a:gd name="T33" fmla="*/ 2147483647 h 1041"/>
              <a:gd name="T34" fmla="*/ 2147483647 w 645"/>
              <a:gd name="T35" fmla="*/ 2147483647 h 1041"/>
              <a:gd name="T36" fmla="*/ 2147483647 w 645"/>
              <a:gd name="T37" fmla="*/ 2147483647 h 1041"/>
              <a:gd name="T38" fmla="*/ 2147483647 w 645"/>
              <a:gd name="T39" fmla="*/ 2147483647 h 1041"/>
              <a:gd name="T40" fmla="*/ 2147483647 w 645"/>
              <a:gd name="T41" fmla="*/ 2147483647 h 1041"/>
              <a:gd name="T42" fmla="*/ 2147483647 w 645"/>
              <a:gd name="T43" fmla="*/ 2147483647 h 1041"/>
              <a:gd name="T44" fmla="*/ 2147483647 w 645"/>
              <a:gd name="T45" fmla="*/ 2147483647 h 1041"/>
              <a:gd name="T46" fmla="*/ 2147483647 w 645"/>
              <a:gd name="T47" fmla="*/ 2147483647 h 1041"/>
              <a:gd name="T48" fmla="*/ 2147483647 w 645"/>
              <a:gd name="T49" fmla="*/ 2147483647 h 1041"/>
              <a:gd name="T50" fmla="*/ 2147483647 w 645"/>
              <a:gd name="T51" fmla="*/ 2147483647 h 1041"/>
              <a:gd name="T52" fmla="*/ 2147483647 w 645"/>
              <a:gd name="T53" fmla="*/ 2147483647 h 1041"/>
              <a:gd name="T54" fmla="*/ 2147483647 w 645"/>
              <a:gd name="T55" fmla="*/ 2147483647 h 1041"/>
              <a:gd name="T56" fmla="*/ 2147483647 w 645"/>
              <a:gd name="T57" fmla="*/ 2147483647 h 1041"/>
              <a:gd name="T58" fmla="*/ 2147483647 w 645"/>
              <a:gd name="T59" fmla="*/ 2147483647 h 1041"/>
              <a:gd name="T60" fmla="*/ 2147483647 w 645"/>
              <a:gd name="T61" fmla="*/ 2147483647 h 1041"/>
              <a:gd name="T62" fmla="*/ 2147483647 w 645"/>
              <a:gd name="T63" fmla="*/ 2147483647 h 1041"/>
              <a:gd name="T64" fmla="*/ 2147483647 w 645"/>
              <a:gd name="T65" fmla="*/ 2147483647 h 10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5"/>
              <a:gd name="T100" fmla="*/ 0 h 1041"/>
              <a:gd name="T101" fmla="*/ 645 w 645"/>
              <a:gd name="T102" fmla="*/ 1041 h 10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5" h="1041">
                <a:moveTo>
                  <a:pt x="254" y="940"/>
                </a:moveTo>
                <a:lnTo>
                  <a:pt x="356" y="872"/>
                </a:lnTo>
                <a:lnTo>
                  <a:pt x="356" y="836"/>
                </a:lnTo>
                <a:lnTo>
                  <a:pt x="337" y="800"/>
                </a:lnTo>
                <a:lnTo>
                  <a:pt x="335" y="759"/>
                </a:lnTo>
                <a:lnTo>
                  <a:pt x="347" y="718"/>
                </a:lnTo>
                <a:lnTo>
                  <a:pt x="376" y="688"/>
                </a:lnTo>
                <a:lnTo>
                  <a:pt x="394" y="664"/>
                </a:lnTo>
                <a:lnTo>
                  <a:pt x="390" y="647"/>
                </a:lnTo>
                <a:lnTo>
                  <a:pt x="369" y="587"/>
                </a:lnTo>
                <a:lnTo>
                  <a:pt x="371" y="539"/>
                </a:lnTo>
                <a:lnTo>
                  <a:pt x="400" y="525"/>
                </a:lnTo>
                <a:lnTo>
                  <a:pt x="433" y="525"/>
                </a:lnTo>
                <a:lnTo>
                  <a:pt x="468" y="499"/>
                </a:lnTo>
                <a:lnTo>
                  <a:pt x="476" y="472"/>
                </a:lnTo>
                <a:lnTo>
                  <a:pt x="464" y="439"/>
                </a:lnTo>
                <a:lnTo>
                  <a:pt x="497" y="380"/>
                </a:lnTo>
                <a:lnTo>
                  <a:pt x="523" y="303"/>
                </a:lnTo>
                <a:lnTo>
                  <a:pt x="535" y="277"/>
                </a:lnTo>
                <a:lnTo>
                  <a:pt x="607" y="231"/>
                </a:lnTo>
                <a:lnTo>
                  <a:pt x="638" y="198"/>
                </a:lnTo>
                <a:lnTo>
                  <a:pt x="645" y="174"/>
                </a:lnTo>
                <a:lnTo>
                  <a:pt x="630" y="145"/>
                </a:lnTo>
                <a:lnTo>
                  <a:pt x="621" y="112"/>
                </a:lnTo>
                <a:lnTo>
                  <a:pt x="537" y="79"/>
                </a:lnTo>
                <a:lnTo>
                  <a:pt x="497" y="88"/>
                </a:lnTo>
                <a:lnTo>
                  <a:pt x="435" y="62"/>
                </a:lnTo>
                <a:lnTo>
                  <a:pt x="399" y="57"/>
                </a:lnTo>
                <a:lnTo>
                  <a:pt x="383" y="38"/>
                </a:lnTo>
                <a:lnTo>
                  <a:pt x="388" y="4"/>
                </a:lnTo>
                <a:lnTo>
                  <a:pt x="350" y="0"/>
                </a:lnTo>
                <a:lnTo>
                  <a:pt x="307" y="4"/>
                </a:lnTo>
                <a:lnTo>
                  <a:pt x="276" y="26"/>
                </a:lnTo>
                <a:lnTo>
                  <a:pt x="264" y="158"/>
                </a:lnTo>
                <a:lnTo>
                  <a:pt x="261" y="189"/>
                </a:lnTo>
                <a:lnTo>
                  <a:pt x="245" y="207"/>
                </a:lnTo>
                <a:lnTo>
                  <a:pt x="218" y="267"/>
                </a:lnTo>
                <a:lnTo>
                  <a:pt x="202" y="289"/>
                </a:lnTo>
                <a:lnTo>
                  <a:pt x="181" y="334"/>
                </a:lnTo>
                <a:lnTo>
                  <a:pt x="150" y="403"/>
                </a:lnTo>
                <a:lnTo>
                  <a:pt x="121" y="449"/>
                </a:lnTo>
                <a:lnTo>
                  <a:pt x="95" y="480"/>
                </a:lnTo>
                <a:lnTo>
                  <a:pt x="47" y="521"/>
                </a:lnTo>
                <a:lnTo>
                  <a:pt x="33" y="573"/>
                </a:lnTo>
                <a:lnTo>
                  <a:pt x="11" y="611"/>
                </a:lnTo>
                <a:lnTo>
                  <a:pt x="30" y="644"/>
                </a:lnTo>
                <a:lnTo>
                  <a:pt x="44" y="699"/>
                </a:lnTo>
                <a:lnTo>
                  <a:pt x="66" y="695"/>
                </a:lnTo>
                <a:lnTo>
                  <a:pt x="109" y="700"/>
                </a:lnTo>
                <a:lnTo>
                  <a:pt x="92" y="721"/>
                </a:lnTo>
                <a:lnTo>
                  <a:pt x="83" y="769"/>
                </a:lnTo>
                <a:lnTo>
                  <a:pt x="66" y="802"/>
                </a:lnTo>
                <a:lnTo>
                  <a:pt x="66" y="824"/>
                </a:lnTo>
                <a:lnTo>
                  <a:pt x="49" y="890"/>
                </a:lnTo>
                <a:lnTo>
                  <a:pt x="37" y="915"/>
                </a:lnTo>
                <a:lnTo>
                  <a:pt x="11" y="948"/>
                </a:lnTo>
                <a:lnTo>
                  <a:pt x="0" y="981"/>
                </a:lnTo>
                <a:lnTo>
                  <a:pt x="7" y="995"/>
                </a:lnTo>
                <a:lnTo>
                  <a:pt x="40" y="993"/>
                </a:lnTo>
                <a:lnTo>
                  <a:pt x="75" y="1003"/>
                </a:lnTo>
                <a:lnTo>
                  <a:pt x="111" y="1015"/>
                </a:lnTo>
                <a:lnTo>
                  <a:pt x="135" y="1032"/>
                </a:lnTo>
                <a:lnTo>
                  <a:pt x="166" y="1041"/>
                </a:lnTo>
                <a:lnTo>
                  <a:pt x="195" y="1038"/>
                </a:lnTo>
                <a:lnTo>
                  <a:pt x="219" y="1029"/>
                </a:lnTo>
                <a:lnTo>
                  <a:pt x="245" y="1026"/>
                </a:lnTo>
                <a:lnTo>
                  <a:pt x="254" y="940"/>
                </a:lnTo>
                <a:close/>
              </a:path>
            </a:pathLst>
          </a:custGeom>
          <a:solidFill>
            <a:schemeClr val="tx2"/>
          </a:solidFill>
          <a:ln w="9525">
            <a:solidFill>
              <a:schemeClr val="bg1">
                <a:lumMod val="65000"/>
              </a:schemeClr>
            </a:solidFill>
            <a:miter lim="800000"/>
            <a:headEnd/>
            <a:tailEnd/>
          </a:ln>
          <a:extLst/>
        </p:spPr>
        <p:txBody>
          <a:bodyPr wrap="none" lIns="91411" tIns="45706" rIns="91411" bIns="45706" anchor="ctr"/>
          <a:lstStyle/>
          <a:p>
            <a:pPr defTabSz="457059" eaLnBrk="1" fontAlgn="auto" hangingPunct="1">
              <a:spcBef>
                <a:spcPts val="0"/>
              </a:spcBef>
              <a:spcAft>
                <a:spcPts val="0"/>
              </a:spcAft>
              <a:defRPr/>
            </a:pPr>
            <a:endParaRPr lang="en-GB"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pitchFamily="-65" charset="-128"/>
              <a:cs typeface="Calibri" pitchFamily="34" charset="0"/>
            </a:endParaRPr>
          </a:p>
        </p:txBody>
      </p:sp>
      <p:sp>
        <p:nvSpPr>
          <p:cNvPr id="51" name="Freeform 82"/>
          <p:cNvSpPr>
            <a:spLocks noChangeAspect="1"/>
          </p:cNvSpPr>
          <p:nvPr/>
        </p:nvSpPr>
        <p:spPr bwMode="auto">
          <a:xfrm>
            <a:off x="3381377" y="3904456"/>
            <a:ext cx="712788" cy="354012"/>
          </a:xfrm>
          <a:custGeom>
            <a:avLst/>
            <a:gdLst>
              <a:gd name="T0" fmla="*/ 2147483647 w 905"/>
              <a:gd name="T1" fmla="*/ 2147483647 h 526"/>
              <a:gd name="T2" fmla="*/ 2147483647 w 905"/>
              <a:gd name="T3" fmla="*/ 2147483647 h 526"/>
              <a:gd name="T4" fmla="*/ 2147483647 w 905"/>
              <a:gd name="T5" fmla="*/ 2147483647 h 526"/>
              <a:gd name="T6" fmla="*/ 2147483647 w 905"/>
              <a:gd name="T7" fmla="*/ 2147483647 h 526"/>
              <a:gd name="T8" fmla="*/ 2147483647 w 905"/>
              <a:gd name="T9" fmla="*/ 2147483647 h 526"/>
              <a:gd name="T10" fmla="*/ 2147483647 w 905"/>
              <a:gd name="T11" fmla="*/ 2147483647 h 526"/>
              <a:gd name="T12" fmla="*/ 2147483647 w 905"/>
              <a:gd name="T13" fmla="*/ 2147483647 h 526"/>
              <a:gd name="T14" fmla="*/ 2147483647 w 905"/>
              <a:gd name="T15" fmla="*/ 2147483647 h 526"/>
              <a:gd name="T16" fmla="*/ 2147483647 w 905"/>
              <a:gd name="T17" fmla="*/ 2147483647 h 526"/>
              <a:gd name="T18" fmla="*/ 2147483647 w 905"/>
              <a:gd name="T19" fmla="*/ 2147483647 h 526"/>
              <a:gd name="T20" fmla="*/ 2147483647 w 905"/>
              <a:gd name="T21" fmla="*/ 2147483647 h 526"/>
              <a:gd name="T22" fmla="*/ 2147483647 w 905"/>
              <a:gd name="T23" fmla="*/ 2147483647 h 526"/>
              <a:gd name="T24" fmla="*/ 2147483647 w 905"/>
              <a:gd name="T25" fmla="*/ 2147483647 h 526"/>
              <a:gd name="T26" fmla="*/ 2147483647 w 905"/>
              <a:gd name="T27" fmla="*/ 2147483647 h 526"/>
              <a:gd name="T28" fmla="*/ 2147483647 w 905"/>
              <a:gd name="T29" fmla="*/ 2147483647 h 526"/>
              <a:gd name="T30" fmla="*/ 2147483647 w 905"/>
              <a:gd name="T31" fmla="*/ 2147483647 h 526"/>
              <a:gd name="T32" fmla="*/ 2147483647 w 905"/>
              <a:gd name="T33" fmla="*/ 2147483647 h 526"/>
              <a:gd name="T34" fmla="*/ 2147483647 w 905"/>
              <a:gd name="T35" fmla="*/ 2147483647 h 526"/>
              <a:gd name="T36" fmla="*/ 2147483647 w 905"/>
              <a:gd name="T37" fmla="*/ 2147483647 h 526"/>
              <a:gd name="T38" fmla="*/ 2147483647 w 905"/>
              <a:gd name="T39" fmla="*/ 2147483647 h 526"/>
              <a:gd name="T40" fmla="*/ 2147483647 w 905"/>
              <a:gd name="T41" fmla="*/ 2147483647 h 526"/>
              <a:gd name="T42" fmla="*/ 2147483647 w 905"/>
              <a:gd name="T43" fmla="*/ 2147483647 h 526"/>
              <a:gd name="T44" fmla="*/ 2147483647 w 905"/>
              <a:gd name="T45" fmla="*/ 2147483647 h 526"/>
              <a:gd name="T46" fmla="*/ 2147483647 w 905"/>
              <a:gd name="T47" fmla="*/ 2147483647 h 526"/>
              <a:gd name="T48" fmla="*/ 2147483647 w 905"/>
              <a:gd name="T49" fmla="*/ 2147483647 h 526"/>
              <a:gd name="T50" fmla="*/ 2147483647 w 905"/>
              <a:gd name="T51" fmla="*/ 2147483647 h 526"/>
              <a:gd name="T52" fmla="*/ 2147483647 w 905"/>
              <a:gd name="T53" fmla="*/ 2147483647 h 526"/>
              <a:gd name="T54" fmla="*/ 2147483647 w 905"/>
              <a:gd name="T55" fmla="*/ 2147483647 h 526"/>
              <a:gd name="T56" fmla="*/ 2147483647 w 905"/>
              <a:gd name="T57" fmla="*/ 2147483647 h 526"/>
              <a:gd name="T58" fmla="*/ 2147483647 w 905"/>
              <a:gd name="T59" fmla="*/ 2147483647 h 526"/>
              <a:gd name="T60" fmla="*/ 2147483647 w 905"/>
              <a:gd name="T61" fmla="*/ 2147483647 h 526"/>
              <a:gd name="T62" fmla="*/ 2147483647 w 905"/>
              <a:gd name="T63" fmla="*/ 2147483647 h 526"/>
              <a:gd name="T64" fmla="*/ 2147483647 w 905"/>
              <a:gd name="T65" fmla="*/ 2147483647 h 526"/>
              <a:gd name="T66" fmla="*/ 2147483647 w 905"/>
              <a:gd name="T67" fmla="*/ 2147483647 h 526"/>
              <a:gd name="T68" fmla="*/ 2147483647 w 905"/>
              <a:gd name="T69" fmla="*/ 2147483647 h 526"/>
              <a:gd name="T70" fmla="*/ 2147483647 w 905"/>
              <a:gd name="T71" fmla="*/ 2147483647 h 526"/>
              <a:gd name="T72" fmla="*/ 2147483647 w 905"/>
              <a:gd name="T73" fmla="*/ 2147483647 h 526"/>
              <a:gd name="T74" fmla="*/ 2147483647 w 905"/>
              <a:gd name="T75" fmla="*/ 2147483647 h 526"/>
              <a:gd name="T76" fmla="*/ 2147483647 w 905"/>
              <a:gd name="T77" fmla="*/ 2147483647 h 526"/>
              <a:gd name="T78" fmla="*/ 2147483647 w 905"/>
              <a:gd name="T79" fmla="*/ 2147483647 h 526"/>
              <a:gd name="T80" fmla="*/ 2147483647 w 905"/>
              <a:gd name="T81" fmla="*/ 2147483647 h 526"/>
              <a:gd name="T82" fmla="*/ 2147483647 w 905"/>
              <a:gd name="T83" fmla="*/ 2147483647 h 526"/>
              <a:gd name="T84" fmla="*/ 2147483647 w 905"/>
              <a:gd name="T85" fmla="*/ 2147483647 h 526"/>
              <a:gd name="T86" fmla="*/ 2147483647 w 905"/>
              <a:gd name="T87" fmla="*/ 0 h 526"/>
              <a:gd name="T88" fmla="*/ 2147483647 w 905"/>
              <a:gd name="T89" fmla="*/ 2147483647 h 526"/>
              <a:gd name="T90" fmla="*/ 2147483647 w 905"/>
              <a:gd name="T91" fmla="*/ 2147483647 h 526"/>
              <a:gd name="T92" fmla="*/ 2147483647 w 905"/>
              <a:gd name="T93" fmla="*/ 2147483647 h 526"/>
              <a:gd name="T94" fmla="*/ 2147483647 w 905"/>
              <a:gd name="T95" fmla="*/ 2147483647 h 526"/>
              <a:gd name="T96" fmla="*/ 2147483647 w 905"/>
              <a:gd name="T97" fmla="*/ 2147483647 h 526"/>
              <a:gd name="T98" fmla="*/ 0 w 905"/>
              <a:gd name="T99" fmla="*/ 2147483647 h 526"/>
              <a:gd name="T100" fmla="*/ 0 w 905"/>
              <a:gd name="T101" fmla="*/ 2147483647 h 526"/>
              <a:gd name="T102" fmla="*/ 2147483647 w 905"/>
              <a:gd name="T103" fmla="*/ 2147483647 h 526"/>
              <a:gd name="T104" fmla="*/ 2147483647 w 905"/>
              <a:gd name="T105" fmla="*/ 2147483647 h 526"/>
              <a:gd name="T106" fmla="*/ 2147483647 w 905"/>
              <a:gd name="T107" fmla="*/ 2147483647 h 526"/>
              <a:gd name="T108" fmla="*/ 2147483647 w 905"/>
              <a:gd name="T109" fmla="*/ 2147483647 h 526"/>
              <a:gd name="T110" fmla="*/ 2147483647 w 905"/>
              <a:gd name="T111" fmla="*/ 2147483647 h 5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05"/>
              <a:gd name="T169" fmla="*/ 0 h 526"/>
              <a:gd name="T170" fmla="*/ 905 w 905"/>
              <a:gd name="T171" fmla="*/ 526 h 5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05" h="526">
                <a:moveTo>
                  <a:pt x="284" y="507"/>
                </a:moveTo>
                <a:lnTo>
                  <a:pt x="339" y="507"/>
                </a:lnTo>
                <a:lnTo>
                  <a:pt x="384" y="476"/>
                </a:lnTo>
                <a:lnTo>
                  <a:pt x="393" y="456"/>
                </a:lnTo>
                <a:lnTo>
                  <a:pt x="407" y="432"/>
                </a:lnTo>
                <a:lnTo>
                  <a:pt x="489" y="437"/>
                </a:lnTo>
                <a:lnTo>
                  <a:pt x="510" y="445"/>
                </a:lnTo>
                <a:lnTo>
                  <a:pt x="544" y="476"/>
                </a:lnTo>
                <a:lnTo>
                  <a:pt x="632" y="468"/>
                </a:lnTo>
                <a:lnTo>
                  <a:pt x="651" y="492"/>
                </a:lnTo>
                <a:lnTo>
                  <a:pt x="653" y="526"/>
                </a:lnTo>
                <a:lnTo>
                  <a:pt x="681" y="473"/>
                </a:lnTo>
                <a:lnTo>
                  <a:pt x="698" y="475"/>
                </a:lnTo>
                <a:lnTo>
                  <a:pt x="712" y="483"/>
                </a:lnTo>
                <a:lnTo>
                  <a:pt x="748" y="478"/>
                </a:lnTo>
                <a:lnTo>
                  <a:pt x="779" y="454"/>
                </a:lnTo>
                <a:lnTo>
                  <a:pt x="779" y="437"/>
                </a:lnTo>
                <a:lnTo>
                  <a:pt x="800" y="432"/>
                </a:lnTo>
                <a:lnTo>
                  <a:pt x="812" y="411"/>
                </a:lnTo>
                <a:lnTo>
                  <a:pt x="814" y="380"/>
                </a:lnTo>
                <a:lnTo>
                  <a:pt x="817" y="368"/>
                </a:lnTo>
                <a:lnTo>
                  <a:pt x="838" y="363"/>
                </a:lnTo>
                <a:lnTo>
                  <a:pt x="862" y="325"/>
                </a:lnTo>
                <a:lnTo>
                  <a:pt x="888" y="325"/>
                </a:lnTo>
                <a:lnTo>
                  <a:pt x="905" y="309"/>
                </a:lnTo>
                <a:lnTo>
                  <a:pt x="858" y="291"/>
                </a:lnTo>
                <a:lnTo>
                  <a:pt x="808" y="223"/>
                </a:lnTo>
                <a:lnTo>
                  <a:pt x="776" y="218"/>
                </a:lnTo>
                <a:lnTo>
                  <a:pt x="753" y="203"/>
                </a:lnTo>
                <a:lnTo>
                  <a:pt x="751" y="167"/>
                </a:lnTo>
                <a:lnTo>
                  <a:pt x="703" y="161"/>
                </a:lnTo>
                <a:lnTo>
                  <a:pt x="650" y="170"/>
                </a:lnTo>
                <a:lnTo>
                  <a:pt x="607" y="182"/>
                </a:lnTo>
                <a:lnTo>
                  <a:pt x="560" y="141"/>
                </a:lnTo>
                <a:lnTo>
                  <a:pt x="567" y="103"/>
                </a:lnTo>
                <a:lnTo>
                  <a:pt x="539" y="100"/>
                </a:lnTo>
                <a:lnTo>
                  <a:pt x="519" y="72"/>
                </a:lnTo>
                <a:lnTo>
                  <a:pt x="450" y="63"/>
                </a:lnTo>
                <a:lnTo>
                  <a:pt x="438" y="41"/>
                </a:lnTo>
                <a:lnTo>
                  <a:pt x="413" y="29"/>
                </a:lnTo>
                <a:lnTo>
                  <a:pt x="363" y="57"/>
                </a:lnTo>
                <a:lnTo>
                  <a:pt x="348" y="57"/>
                </a:lnTo>
                <a:lnTo>
                  <a:pt x="315" y="7"/>
                </a:lnTo>
                <a:lnTo>
                  <a:pt x="293" y="0"/>
                </a:lnTo>
                <a:lnTo>
                  <a:pt x="284" y="51"/>
                </a:lnTo>
                <a:lnTo>
                  <a:pt x="194" y="84"/>
                </a:lnTo>
                <a:lnTo>
                  <a:pt x="179" y="110"/>
                </a:lnTo>
                <a:lnTo>
                  <a:pt x="58" y="156"/>
                </a:lnTo>
                <a:lnTo>
                  <a:pt x="46" y="187"/>
                </a:lnTo>
                <a:lnTo>
                  <a:pt x="0" y="163"/>
                </a:lnTo>
                <a:lnTo>
                  <a:pt x="0" y="184"/>
                </a:lnTo>
                <a:lnTo>
                  <a:pt x="46" y="222"/>
                </a:lnTo>
                <a:lnTo>
                  <a:pt x="50" y="296"/>
                </a:lnTo>
                <a:lnTo>
                  <a:pt x="234" y="480"/>
                </a:lnTo>
                <a:lnTo>
                  <a:pt x="265" y="492"/>
                </a:lnTo>
                <a:lnTo>
                  <a:pt x="284" y="507"/>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pitchFamily="-65" charset="-128"/>
              <a:cs typeface="Calibri" pitchFamily="34" charset="0"/>
            </a:endParaRPr>
          </a:p>
        </p:txBody>
      </p:sp>
      <p:sp>
        <p:nvSpPr>
          <p:cNvPr id="52" name="Freeform 51"/>
          <p:cNvSpPr>
            <a:spLocks noChangeAspect="1"/>
          </p:cNvSpPr>
          <p:nvPr/>
        </p:nvSpPr>
        <p:spPr>
          <a:xfrm>
            <a:off x="4175127" y="4887118"/>
            <a:ext cx="122238" cy="122238"/>
          </a:xfrm>
          <a:custGeom>
            <a:avLst/>
            <a:gdLst>
              <a:gd name="connsiteX0" fmla="*/ 0 w 122829"/>
              <a:gd name="connsiteY0" fmla="*/ 0 h 122830"/>
              <a:gd name="connsiteX1" fmla="*/ 68238 w 122829"/>
              <a:gd name="connsiteY1" fmla="*/ 40943 h 122830"/>
              <a:gd name="connsiteX2" fmla="*/ 109182 w 122829"/>
              <a:gd name="connsiteY2" fmla="*/ 54591 h 122830"/>
              <a:gd name="connsiteX3" fmla="*/ 122829 w 122829"/>
              <a:gd name="connsiteY3" fmla="*/ 95534 h 122830"/>
              <a:gd name="connsiteX4" fmla="*/ 81886 w 122829"/>
              <a:gd name="connsiteY4" fmla="*/ 122830 h 122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29" h="122830">
                <a:moveTo>
                  <a:pt x="0" y="0"/>
                </a:moveTo>
                <a:cubicBezTo>
                  <a:pt x="22746" y="13648"/>
                  <a:pt x="44512" y="29080"/>
                  <a:pt x="68238" y="40943"/>
                </a:cubicBezTo>
                <a:cubicBezTo>
                  <a:pt x="81105" y="47377"/>
                  <a:pt x="99009" y="44418"/>
                  <a:pt x="109182" y="54591"/>
                </a:cubicBezTo>
                <a:cubicBezTo>
                  <a:pt x="119354" y="64763"/>
                  <a:pt x="118280" y="81886"/>
                  <a:pt x="122829" y="95534"/>
                </a:cubicBezTo>
                <a:lnTo>
                  <a:pt x="81886" y="122830"/>
                </a:lnTo>
              </a:path>
            </a:pathLst>
          </a:custGeom>
          <a:no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lIns="91411" tIns="45706" rIns="91411" bIns="45706" anchor="ctr"/>
          <a:lstStyle/>
          <a:p>
            <a:pPr defTabSz="457059" eaLnBrk="1" fontAlgn="auto" hangingPunct="1">
              <a:spcBef>
                <a:spcPts val="0"/>
              </a:spcBef>
              <a:spcAft>
                <a:spcPts val="0"/>
              </a:spcAft>
              <a:defRPr/>
            </a:pPr>
            <a:r>
              <a:rPr lang="en-GB" dirty="0">
                <a:solidFill>
                  <a:prstClr val="black"/>
                </a:solidFill>
              </a:rPr>
              <a:t> </a:t>
            </a:r>
          </a:p>
        </p:txBody>
      </p:sp>
      <p:sp>
        <p:nvSpPr>
          <p:cNvPr id="53" name="Freeform 79"/>
          <p:cNvSpPr>
            <a:spLocks noChangeAspect="1"/>
          </p:cNvSpPr>
          <p:nvPr/>
        </p:nvSpPr>
        <p:spPr bwMode="auto">
          <a:xfrm>
            <a:off x="3795715" y="4236243"/>
            <a:ext cx="717550" cy="390525"/>
          </a:xfrm>
          <a:custGeom>
            <a:avLst/>
            <a:gdLst>
              <a:gd name="T0" fmla="*/ 2147483647 w 912"/>
              <a:gd name="T1" fmla="*/ 2147483647 h 586"/>
              <a:gd name="T2" fmla="*/ 2147483647 w 912"/>
              <a:gd name="T3" fmla="*/ 0 h 586"/>
              <a:gd name="T4" fmla="*/ 2147483647 w 912"/>
              <a:gd name="T5" fmla="*/ 2147483647 h 586"/>
              <a:gd name="T6" fmla="*/ 2147483647 w 912"/>
              <a:gd name="T7" fmla="*/ 2147483647 h 586"/>
              <a:gd name="T8" fmla="*/ 2147483647 w 912"/>
              <a:gd name="T9" fmla="*/ 2147483647 h 586"/>
              <a:gd name="T10" fmla="*/ 2147483647 w 912"/>
              <a:gd name="T11" fmla="*/ 2147483647 h 586"/>
              <a:gd name="T12" fmla="*/ 2147483647 w 912"/>
              <a:gd name="T13" fmla="*/ 2147483647 h 586"/>
              <a:gd name="T14" fmla="*/ 2147483647 w 912"/>
              <a:gd name="T15" fmla="*/ 2147483647 h 586"/>
              <a:gd name="T16" fmla="*/ 2147483647 w 912"/>
              <a:gd name="T17" fmla="*/ 2147483647 h 586"/>
              <a:gd name="T18" fmla="*/ 2147483647 w 912"/>
              <a:gd name="T19" fmla="*/ 2147483647 h 586"/>
              <a:gd name="T20" fmla="*/ 2147483647 w 912"/>
              <a:gd name="T21" fmla="*/ 2147483647 h 586"/>
              <a:gd name="T22" fmla="*/ 2147483647 w 912"/>
              <a:gd name="T23" fmla="*/ 2147483647 h 586"/>
              <a:gd name="T24" fmla="*/ 2147483647 w 912"/>
              <a:gd name="T25" fmla="*/ 2147483647 h 586"/>
              <a:gd name="T26" fmla="*/ 2147483647 w 912"/>
              <a:gd name="T27" fmla="*/ 2147483647 h 586"/>
              <a:gd name="T28" fmla="*/ 2147483647 w 912"/>
              <a:gd name="T29" fmla="*/ 2147483647 h 586"/>
              <a:gd name="T30" fmla="*/ 2147483647 w 912"/>
              <a:gd name="T31" fmla="*/ 2147483647 h 586"/>
              <a:gd name="T32" fmla="*/ 2147483647 w 912"/>
              <a:gd name="T33" fmla="*/ 2147483647 h 586"/>
              <a:gd name="T34" fmla="*/ 2147483647 w 912"/>
              <a:gd name="T35" fmla="*/ 2147483647 h 586"/>
              <a:gd name="T36" fmla="*/ 2147483647 w 912"/>
              <a:gd name="T37" fmla="*/ 2147483647 h 586"/>
              <a:gd name="T38" fmla="*/ 2147483647 w 912"/>
              <a:gd name="T39" fmla="*/ 2147483647 h 586"/>
              <a:gd name="T40" fmla="*/ 2147483647 w 912"/>
              <a:gd name="T41" fmla="*/ 2147483647 h 586"/>
              <a:gd name="T42" fmla="*/ 2147483647 w 912"/>
              <a:gd name="T43" fmla="*/ 2147483647 h 586"/>
              <a:gd name="T44" fmla="*/ 2147483647 w 912"/>
              <a:gd name="T45" fmla="*/ 2147483647 h 586"/>
              <a:gd name="T46" fmla="*/ 0 w 912"/>
              <a:gd name="T47" fmla="*/ 2147483647 h 586"/>
              <a:gd name="T48" fmla="*/ 2147483647 w 912"/>
              <a:gd name="T49" fmla="*/ 2147483647 h 586"/>
              <a:gd name="T50" fmla="*/ 2147483647 w 912"/>
              <a:gd name="T51" fmla="*/ 2147483647 h 586"/>
              <a:gd name="T52" fmla="*/ 2147483647 w 912"/>
              <a:gd name="T53" fmla="*/ 2147483647 h 586"/>
              <a:gd name="T54" fmla="*/ 2147483647 w 912"/>
              <a:gd name="T55" fmla="*/ 2147483647 h 586"/>
              <a:gd name="T56" fmla="*/ 2147483647 w 912"/>
              <a:gd name="T57" fmla="*/ 2147483647 h 586"/>
              <a:gd name="T58" fmla="*/ 2147483647 w 912"/>
              <a:gd name="T59" fmla="*/ 2147483647 h 586"/>
              <a:gd name="T60" fmla="*/ 2147483647 w 912"/>
              <a:gd name="T61" fmla="*/ 2147483647 h 586"/>
              <a:gd name="T62" fmla="*/ 2147483647 w 912"/>
              <a:gd name="T63" fmla="*/ 2147483647 h 586"/>
              <a:gd name="T64" fmla="*/ 2147483647 w 912"/>
              <a:gd name="T65" fmla="*/ 2147483647 h 586"/>
              <a:gd name="T66" fmla="*/ 2147483647 w 912"/>
              <a:gd name="T67" fmla="*/ 2147483647 h 586"/>
              <a:gd name="T68" fmla="*/ 2147483647 w 912"/>
              <a:gd name="T69" fmla="*/ 2147483647 h 586"/>
              <a:gd name="T70" fmla="*/ 2147483647 w 912"/>
              <a:gd name="T71" fmla="*/ 2147483647 h 586"/>
              <a:gd name="T72" fmla="*/ 2147483647 w 912"/>
              <a:gd name="T73" fmla="*/ 2147483647 h 586"/>
              <a:gd name="T74" fmla="*/ 2147483647 w 912"/>
              <a:gd name="T75" fmla="*/ 2147483647 h 586"/>
              <a:gd name="T76" fmla="*/ 2147483647 w 912"/>
              <a:gd name="T77" fmla="*/ 2147483647 h 586"/>
              <a:gd name="T78" fmla="*/ 2147483647 w 912"/>
              <a:gd name="T79" fmla="*/ 2147483647 h 586"/>
              <a:gd name="T80" fmla="*/ 2147483647 w 912"/>
              <a:gd name="T81" fmla="*/ 2147483647 h 586"/>
              <a:gd name="T82" fmla="*/ 2147483647 w 912"/>
              <a:gd name="T83" fmla="*/ 2147483647 h 586"/>
              <a:gd name="T84" fmla="*/ 2147483647 w 912"/>
              <a:gd name="T85" fmla="*/ 2147483647 h 586"/>
              <a:gd name="T86" fmla="*/ 2147483647 w 912"/>
              <a:gd name="T87" fmla="*/ 2147483647 h 586"/>
              <a:gd name="T88" fmla="*/ 2147483647 w 912"/>
              <a:gd name="T89" fmla="*/ 2147483647 h 586"/>
              <a:gd name="T90" fmla="*/ 2147483647 w 912"/>
              <a:gd name="T91" fmla="*/ 2147483647 h 586"/>
              <a:gd name="T92" fmla="*/ 2147483647 w 912"/>
              <a:gd name="T93" fmla="*/ 2147483647 h 586"/>
              <a:gd name="T94" fmla="*/ 2147483647 w 912"/>
              <a:gd name="T95" fmla="*/ 2147483647 h 586"/>
              <a:gd name="T96" fmla="*/ 2147483647 w 912"/>
              <a:gd name="T97" fmla="*/ 2147483647 h 586"/>
              <a:gd name="T98" fmla="*/ 2147483647 w 912"/>
              <a:gd name="T99" fmla="*/ 2147483647 h 586"/>
              <a:gd name="T100" fmla="*/ 2147483647 w 912"/>
              <a:gd name="T101" fmla="*/ 2147483647 h 586"/>
              <a:gd name="T102" fmla="*/ 2147483647 w 912"/>
              <a:gd name="T103" fmla="*/ 2147483647 h 586"/>
              <a:gd name="T104" fmla="*/ 2147483647 w 912"/>
              <a:gd name="T105" fmla="*/ 2147483647 h 586"/>
              <a:gd name="T106" fmla="*/ 2147483647 w 912"/>
              <a:gd name="T107" fmla="*/ 2147483647 h 586"/>
              <a:gd name="T108" fmla="*/ 2147483647 w 912"/>
              <a:gd name="T109" fmla="*/ 2147483647 h 586"/>
              <a:gd name="T110" fmla="*/ 2147483647 w 912"/>
              <a:gd name="T111" fmla="*/ 2147483647 h 586"/>
              <a:gd name="T112" fmla="*/ 2147483647 w 912"/>
              <a:gd name="T113" fmla="*/ 2147483647 h 586"/>
              <a:gd name="T114" fmla="*/ 2147483647 w 912"/>
              <a:gd name="T115" fmla="*/ 2147483647 h 586"/>
              <a:gd name="T116" fmla="*/ 2147483647 w 912"/>
              <a:gd name="T117" fmla="*/ 2147483647 h 586"/>
              <a:gd name="T118" fmla="*/ 2147483647 w 912"/>
              <a:gd name="T119" fmla="*/ 2147483647 h 586"/>
              <a:gd name="T120" fmla="*/ 2147483647 w 912"/>
              <a:gd name="T121" fmla="*/ 2147483647 h 586"/>
              <a:gd name="T122" fmla="*/ 2147483647 w 912"/>
              <a:gd name="T123" fmla="*/ 2147483647 h 586"/>
              <a:gd name="T124" fmla="*/ 2147483647 w 912"/>
              <a:gd name="T125" fmla="*/ 2147483647 h 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12"/>
              <a:gd name="T190" fmla="*/ 0 h 586"/>
              <a:gd name="T191" fmla="*/ 912 w 912"/>
              <a:gd name="T192" fmla="*/ 586 h 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12" h="586">
                <a:moveTo>
                  <a:pt x="733" y="7"/>
                </a:moveTo>
                <a:lnTo>
                  <a:pt x="695" y="0"/>
                </a:lnTo>
                <a:lnTo>
                  <a:pt x="666" y="8"/>
                </a:lnTo>
                <a:lnTo>
                  <a:pt x="622" y="7"/>
                </a:lnTo>
                <a:lnTo>
                  <a:pt x="585" y="32"/>
                </a:lnTo>
                <a:lnTo>
                  <a:pt x="574" y="62"/>
                </a:lnTo>
                <a:lnTo>
                  <a:pt x="517" y="89"/>
                </a:lnTo>
                <a:lnTo>
                  <a:pt x="476" y="79"/>
                </a:lnTo>
                <a:lnTo>
                  <a:pt x="438" y="103"/>
                </a:lnTo>
                <a:lnTo>
                  <a:pt x="364" y="129"/>
                </a:lnTo>
                <a:lnTo>
                  <a:pt x="333" y="179"/>
                </a:lnTo>
                <a:lnTo>
                  <a:pt x="317" y="180"/>
                </a:lnTo>
                <a:lnTo>
                  <a:pt x="234" y="187"/>
                </a:lnTo>
                <a:lnTo>
                  <a:pt x="172" y="142"/>
                </a:lnTo>
                <a:lnTo>
                  <a:pt x="140" y="125"/>
                </a:lnTo>
                <a:lnTo>
                  <a:pt x="141" y="175"/>
                </a:lnTo>
                <a:lnTo>
                  <a:pt x="129" y="196"/>
                </a:lnTo>
                <a:lnTo>
                  <a:pt x="64" y="198"/>
                </a:lnTo>
                <a:lnTo>
                  <a:pt x="55" y="216"/>
                </a:lnTo>
                <a:lnTo>
                  <a:pt x="71" y="239"/>
                </a:lnTo>
                <a:lnTo>
                  <a:pt x="50" y="284"/>
                </a:lnTo>
                <a:lnTo>
                  <a:pt x="53" y="335"/>
                </a:lnTo>
                <a:lnTo>
                  <a:pt x="26" y="342"/>
                </a:lnTo>
                <a:lnTo>
                  <a:pt x="0" y="371"/>
                </a:lnTo>
                <a:lnTo>
                  <a:pt x="38" y="380"/>
                </a:lnTo>
                <a:lnTo>
                  <a:pt x="52" y="414"/>
                </a:lnTo>
                <a:lnTo>
                  <a:pt x="72" y="442"/>
                </a:lnTo>
                <a:lnTo>
                  <a:pt x="76" y="447"/>
                </a:lnTo>
                <a:lnTo>
                  <a:pt x="105" y="461"/>
                </a:lnTo>
                <a:lnTo>
                  <a:pt x="133" y="499"/>
                </a:lnTo>
                <a:lnTo>
                  <a:pt x="169" y="516"/>
                </a:lnTo>
                <a:lnTo>
                  <a:pt x="200" y="554"/>
                </a:lnTo>
                <a:lnTo>
                  <a:pt x="229" y="562"/>
                </a:lnTo>
                <a:lnTo>
                  <a:pt x="267" y="586"/>
                </a:lnTo>
                <a:lnTo>
                  <a:pt x="312" y="581"/>
                </a:lnTo>
                <a:lnTo>
                  <a:pt x="347" y="571"/>
                </a:lnTo>
                <a:lnTo>
                  <a:pt x="378" y="549"/>
                </a:lnTo>
                <a:lnTo>
                  <a:pt x="414" y="543"/>
                </a:lnTo>
                <a:lnTo>
                  <a:pt x="431" y="530"/>
                </a:lnTo>
                <a:lnTo>
                  <a:pt x="467" y="526"/>
                </a:lnTo>
                <a:lnTo>
                  <a:pt x="507" y="497"/>
                </a:lnTo>
                <a:lnTo>
                  <a:pt x="538" y="493"/>
                </a:lnTo>
                <a:lnTo>
                  <a:pt x="567" y="480"/>
                </a:lnTo>
                <a:lnTo>
                  <a:pt x="581" y="499"/>
                </a:lnTo>
                <a:lnTo>
                  <a:pt x="669" y="466"/>
                </a:lnTo>
                <a:lnTo>
                  <a:pt x="709" y="445"/>
                </a:lnTo>
                <a:lnTo>
                  <a:pt x="722" y="399"/>
                </a:lnTo>
                <a:lnTo>
                  <a:pt x="741" y="373"/>
                </a:lnTo>
                <a:lnTo>
                  <a:pt x="759" y="330"/>
                </a:lnTo>
                <a:lnTo>
                  <a:pt x="767" y="297"/>
                </a:lnTo>
                <a:lnTo>
                  <a:pt x="795" y="259"/>
                </a:lnTo>
                <a:lnTo>
                  <a:pt x="798" y="230"/>
                </a:lnTo>
                <a:lnTo>
                  <a:pt x="810" y="185"/>
                </a:lnTo>
                <a:lnTo>
                  <a:pt x="835" y="156"/>
                </a:lnTo>
                <a:lnTo>
                  <a:pt x="869" y="137"/>
                </a:lnTo>
                <a:lnTo>
                  <a:pt x="886" y="136"/>
                </a:lnTo>
                <a:lnTo>
                  <a:pt x="904" y="117"/>
                </a:lnTo>
                <a:lnTo>
                  <a:pt x="912" y="98"/>
                </a:lnTo>
                <a:lnTo>
                  <a:pt x="876" y="55"/>
                </a:lnTo>
                <a:lnTo>
                  <a:pt x="807" y="19"/>
                </a:lnTo>
                <a:lnTo>
                  <a:pt x="776" y="29"/>
                </a:lnTo>
                <a:lnTo>
                  <a:pt x="733" y="7"/>
                </a:lnTo>
                <a:close/>
              </a:path>
            </a:pathLst>
          </a:custGeom>
          <a:noFill/>
          <a:ln w="9525">
            <a:solidFill>
              <a:schemeClr val="bg1">
                <a:lumMod val="75000"/>
              </a:schemeClr>
            </a:solidFill>
            <a:miter lim="800000"/>
            <a:headEnd/>
            <a:tailEnd/>
          </a:ln>
        </p:spPr>
        <p:txBody>
          <a:bodyPr wrap="none" lIns="91411" tIns="45706" rIns="91411" bIns="45706" anchor="ctr"/>
          <a:lstStyle/>
          <a:p>
            <a:pPr defTabSz="457059" eaLnBrk="1" fontAlgn="auto" hangingPunct="1">
              <a:spcBef>
                <a:spcPts val="0"/>
              </a:spcBef>
              <a:spcAft>
                <a:spcPts val="0"/>
              </a:spcAft>
              <a:defRPr/>
            </a:pPr>
            <a:endParaRPr lang="en-GB"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pitchFamily="-65" charset="-128"/>
              <a:cs typeface="Calibri" pitchFamily="34" charset="0"/>
            </a:endParaRPr>
          </a:p>
        </p:txBody>
      </p:sp>
      <p:sp>
        <p:nvSpPr>
          <p:cNvPr id="54" name="Rectangle 101"/>
          <p:cNvSpPr>
            <a:spLocks noChangeArrowheads="1"/>
          </p:cNvSpPr>
          <p:nvPr/>
        </p:nvSpPr>
        <p:spPr bwMode="auto">
          <a:xfrm>
            <a:off x="5277646" y="1492068"/>
            <a:ext cx="215900" cy="215900"/>
          </a:xfrm>
          <a:prstGeom prst="rect">
            <a:avLst/>
          </a:prstGeom>
          <a:solidFill>
            <a:schemeClr val="tx2"/>
          </a:solidFill>
          <a:ln w="9525">
            <a:solidFill>
              <a:schemeClr val="bg1">
                <a:lumMod val="75000"/>
              </a:schemeClr>
            </a:solidFill>
            <a:miter lim="800000"/>
            <a:headEnd/>
            <a:tailEnd/>
          </a:ln>
        </p:spPr>
        <p:txBody>
          <a:bodyPr wrap="none" lIns="91407" tIns="45704" rIns="91407" bIns="45704" anchor="ctr"/>
          <a:lstStyle/>
          <a:p>
            <a:pPr algn="ctr" eaLnBrk="1" fontAlgn="auto" hangingPunct="1">
              <a:spcBef>
                <a:spcPts val="0"/>
              </a:spcBef>
              <a:spcAft>
                <a:spcPts val="0"/>
              </a:spcAft>
              <a:defRPr/>
            </a:pPr>
            <a:endParaRPr lang="en-US" dirty="0">
              <a:latin typeface="+mn-lt"/>
              <a:ea typeface="+mn-ea"/>
              <a:cs typeface="Arial" panose="020B0604020202020204" pitchFamily="34" charset="0"/>
            </a:endParaRPr>
          </a:p>
        </p:txBody>
      </p:sp>
      <p:sp>
        <p:nvSpPr>
          <p:cNvPr id="60" name="Text Box 107"/>
          <p:cNvSpPr txBox="1">
            <a:spLocks noChangeArrowheads="1"/>
          </p:cNvSpPr>
          <p:nvPr/>
        </p:nvSpPr>
        <p:spPr bwMode="auto">
          <a:xfrm>
            <a:off x="5551654" y="1399381"/>
            <a:ext cx="25922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41" tIns="31770" rIns="63541" bIns="31770"/>
          <a:lstStyle>
            <a:lvl1pPr defTabSz="457200">
              <a:defRPr sz="3200">
                <a:solidFill>
                  <a:schemeClr val="tx1"/>
                </a:solidFill>
                <a:latin typeface="Calibri" charset="0"/>
                <a:ea typeface="ＭＳ Ｐゴシック" charset="0"/>
              </a:defRPr>
            </a:lvl1pPr>
            <a:lvl2pPr defTabSz="457200">
              <a:defRPr sz="2800">
                <a:solidFill>
                  <a:schemeClr val="tx1"/>
                </a:solidFill>
                <a:latin typeface="Calibri" charset="0"/>
                <a:ea typeface="ＭＳ Ｐゴシック" charset="0"/>
              </a:defRPr>
            </a:lvl2pPr>
            <a:lvl3pPr defTabSz="457200">
              <a:defRPr sz="2400">
                <a:solidFill>
                  <a:schemeClr val="tx1"/>
                </a:solidFill>
                <a:latin typeface="Calibri" charset="0"/>
                <a:ea typeface="ＭＳ Ｐゴシック" charset="0"/>
              </a:defRPr>
            </a:lvl3pPr>
            <a:lvl4pPr defTabSz="457200">
              <a:defRPr sz="2000">
                <a:solidFill>
                  <a:schemeClr val="tx1"/>
                </a:solidFill>
                <a:latin typeface="Calibri" charset="0"/>
                <a:ea typeface="ＭＳ Ｐゴシック" charset="0"/>
              </a:defRPr>
            </a:lvl4pPr>
            <a:lvl5pPr defTabSz="457200">
              <a:defRPr sz="2000">
                <a:solidFill>
                  <a:schemeClr val="tx1"/>
                </a:solidFill>
                <a:latin typeface="Calibri" charset="0"/>
                <a:ea typeface="ＭＳ Ｐゴシック" charset="0"/>
              </a:defRPr>
            </a:lvl5pPr>
            <a:lvl6pPr defTabSz="457200" eaLnBrk="0" fontAlgn="base" hangingPunct="0">
              <a:spcAft>
                <a:spcPct val="0"/>
              </a:spcAft>
              <a:buFont typeface="Arial" charset="0"/>
              <a:buChar char="»"/>
              <a:defRPr sz="2000">
                <a:solidFill>
                  <a:schemeClr val="tx1"/>
                </a:solidFill>
                <a:latin typeface="Calibri" charset="0"/>
                <a:ea typeface="ＭＳ Ｐゴシック" charset="0"/>
              </a:defRPr>
            </a:lvl6pPr>
            <a:lvl7pPr defTabSz="457200" eaLnBrk="0" fontAlgn="base" hangingPunct="0">
              <a:spcAft>
                <a:spcPct val="0"/>
              </a:spcAft>
              <a:buFont typeface="Arial" charset="0"/>
              <a:buChar char="»"/>
              <a:defRPr sz="2000">
                <a:solidFill>
                  <a:schemeClr val="tx1"/>
                </a:solidFill>
                <a:latin typeface="Calibri" charset="0"/>
                <a:ea typeface="ＭＳ Ｐゴシック" charset="0"/>
              </a:defRPr>
            </a:lvl7pPr>
            <a:lvl8pPr defTabSz="457200" eaLnBrk="0" fontAlgn="base" hangingPunct="0">
              <a:spcAft>
                <a:spcPct val="0"/>
              </a:spcAft>
              <a:buFont typeface="Arial" charset="0"/>
              <a:buChar char="»"/>
              <a:defRPr sz="2000">
                <a:solidFill>
                  <a:schemeClr val="tx1"/>
                </a:solidFill>
                <a:latin typeface="Calibri" charset="0"/>
                <a:ea typeface="ＭＳ Ｐゴシック" charset="0"/>
              </a:defRPr>
            </a:lvl8pPr>
            <a:lvl9pPr defTabSz="457200"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400" dirty="0">
                <a:solidFill>
                  <a:srgbClr val="000000"/>
                </a:solidFill>
                <a:cs typeface="Calibri" charset="0"/>
              </a:rPr>
              <a:t>It is possible</a:t>
            </a:r>
          </a:p>
          <a:p>
            <a:endParaRPr lang="en-US" sz="2400" dirty="0">
              <a:solidFill>
                <a:srgbClr val="000000"/>
              </a:solidFill>
              <a:cs typeface="Calibri" charset="0"/>
            </a:endParaRPr>
          </a:p>
          <a:p>
            <a:endParaRPr lang="en-US" sz="2400" dirty="0">
              <a:solidFill>
                <a:srgbClr val="000000"/>
              </a:solidFill>
              <a:cs typeface="Calibri" charset="0"/>
            </a:endParaRPr>
          </a:p>
        </p:txBody>
      </p:sp>
      <p:sp>
        <p:nvSpPr>
          <p:cNvPr id="61" name="Freeform 74"/>
          <p:cNvSpPr>
            <a:spLocks noChangeAspect="1"/>
          </p:cNvSpPr>
          <p:nvPr/>
        </p:nvSpPr>
        <p:spPr bwMode="auto">
          <a:xfrm>
            <a:off x="2912271" y="1191936"/>
            <a:ext cx="1651000" cy="1774825"/>
          </a:xfrm>
          <a:custGeom>
            <a:avLst/>
            <a:gdLst>
              <a:gd name="T0" fmla="*/ 2147483647 w 2115"/>
              <a:gd name="T1" fmla="*/ 2147483647 h 2682"/>
              <a:gd name="T2" fmla="*/ 2147483647 w 2115"/>
              <a:gd name="T3" fmla="*/ 2147483647 h 2682"/>
              <a:gd name="T4" fmla="*/ 2147483647 w 2115"/>
              <a:gd name="T5" fmla="*/ 2147483647 h 2682"/>
              <a:gd name="T6" fmla="*/ 2147483647 w 2115"/>
              <a:gd name="T7" fmla="*/ 2147483647 h 2682"/>
              <a:gd name="T8" fmla="*/ 2147483647 w 2115"/>
              <a:gd name="T9" fmla="*/ 2147483647 h 2682"/>
              <a:gd name="T10" fmla="*/ 2147483647 w 2115"/>
              <a:gd name="T11" fmla="*/ 2147483647 h 2682"/>
              <a:gd name="T12" fmla="*/ 2147483647 w 2115"/>
              <a:gd name="T13" fmla="*/ 2147483647 h 2682"/>
              <a:gd name="T14" fmla="*/ 2147483647 w 2115"/>
              <a:gd name="T15" fmla="*/ 2147483647 h 2682"/>
              <a:gd name="T16" fmla="*/ 2147483647 w 2115"/>
              <a:gd name="T17" fmla="*/ 2147483647 h 2682"/>
              <a:gd name="T18" fmla="*/ 2147483647 w 2115"/>
              <a:gd name="T19" fmla="*/ 2147483647 h 2682"/>
              <a:gd name="T20" fmla="*/ 2147483647 w 2115"/>
              <a:gd name="T21" fmla="*/ 2147483647 h 2682"/>
              <a:gd name="T22" fmla="*/ 2147483647 w 2115"/>
              <a:gd name="T23" fmla="*/ 2147483647 h 2682"/>
              <a:gd name="T24" fmla="*/ 2147483647 w 2115"/>
              <a:gd name="T25" fmla="*/ 2147483647 h 2682"/>
              <a:gd name="T26" fmla="*/ 2147483647 w 2115"/>
              <a:gd name="T27" fmla="*/ 2147483647 h 2682"/>
              <a:gd name="T28" fmla="*/ 2147483647 w 2115"/>
              <a:gd name="T29" fmla="*/ 2147483647 h 2682"/>
              <a:gd name="T30" fmla="*/ 2147483647 w 2115"/>
              <a:gd name="T31" fmla="*/ 2147483647 h 2682"/>
              <a:gd name="T32" fmla="*/ 2147483647 w 2115"/>
              <a:gd name="T33" fmla="*/ 2147483647 h 2682"/>
              <a:gd name="T34" fmla="*/ 2147483647 w 2115"/>
              <a:gd name="T35" fmla="*/ 2147483647 h 2682"/>
              <a:gd name="T36" fmla="*/ 2147483647 w 2115"/>
              <a:gd name="T37" fmla="*/ 2147483647 h 2682"/>
              <a:gd name="T38" fmla="*/ 2147483647 w 2115"/>
              <a:gd name="T39" fmla="*/ 2147483647 h 2682"/>
              <a:gd name="T40" fmla="*/ 2147483647 w 2115"/>
              <a:gd name="T41" fmla="*/ 0 h 2682"/>
              <a:gd name="T42" fmla="*/ 2147483647 w 2115"/>
              <a:gd name="T43" fmla="*/ 2147483647 h 2682"/>
              <a:gd name="T44" fmla="*/ 2147483647 w 2115"/>
              <a:gd name="T45" fmla="*/ 2147483647 h 2682"/>
              <a:gd name="T46" fmla="*/ 2147483647 w 2115"/>
              <a:gd name="T47" fmla="*/ 2147483647 h 2682"/>
              <a:gd name="T48" fmla="*/ 2147483647 w 2115"/>
              <a:gd name="T49" fmla="*/ 2147483647 h 2682"/>
              <a:gd name="T50" fmla="*/ 2147483647 w 2115"/>
              <a:gd name="T51" fmla="*/ 2147483647 h 2682"/>
              <a:gd name="T52" fmla="*/ 2147483647 w 2115"/>
              <a:gd name="T53" fmla="*/ 2147483647 h 2682"/>
              <a:gd name="T54" fmla="*/ 2147483647 w 2115"/>
              <a:gd name="T55" fmla="*/ 2147483647 h 2682"/>
              <a:gd name="T56" fmla="*/ 2147483647 w 2115"/>
              <a:gd name="T57" fmla="*/ 2147483647 h 2682"/>
              <a:gd name="T58" fmla="*/ 2147483647 w 2115"/>
              <a:gd name="T59" fmla="*/ 2147483647 h 2682"/>
              <a:gd name="T60" fmla="*/ 2147483647 w 2115"/>
              <a:gd name="T61" fmla="*/ 2147483647 h 2682"/>
              <a:gd name="T62" fmla="*/ 2147483647 w 2115"/>
              <a:gd name="T63" fmla="*/ 2147483647 h 2682"/>
              <a:gd name="T64" fmla="*/ 2147483647 w 2115"/>
              <a:gd name="T65" fmla="*/ 2147483647 h 2682"/>
              <a:gd name="T66" fmla="*/ 2147483647 w 2115"/>
              <a:gd name="T67" fmla="*/ 2147483647 h 2682"/>
              <a:gd name="T68" fmla="*/ 2147483647 w 2115"/>
              <a:gd name="T69" fmla="*/ 2147483647 h 2682"/>
              <a:gd name="T70" fmla="*/ 2147483647 w 2115"/>
              <a:gd name="T71" fmla="*/ 2147483647 h 2682"/>
              <a:gd name="T72" fmla="*/ 2147483647 w 2115"/>
              <a:gd name="T73" fmla="*/ 2147483647 h 2682"/>
              <a:gd name="T74" fmla="*/ 2147483647 w 2115"/>
              <a:gd name="T75" fmla="*/ 2147483647 h 2682"/>
              <a:gd name="T76" fmla="*/ 2147483647 w 2115"/>
              <a:gd name="T77" fmla="*/ 2147483647 h 2682"/>
              <a:gd name="T78" fmla="*/ 2147483647 w 2115"/>
              <a:gd name="T79" fmla="*/ 2147483647 h 2682"/>
              <a:gd name="T80" fmla="*/ 2147483647 w 2115"/>
              <a:gd name="T81" fmla="*/ 2147483647 h 2682"/>
              <a:gd name="T82" fmla="*/ 2147483647 w 2115"/>
              <a:gd name="T83" fmla="*/ 2147483647 h 2682"/>
              <a:gd name="T84" fmla="*/ 2147483647 w 2115"/>
              <a:gd name="T85" fmla="*/ 2147483647 h 2682"/>
              <a:gd name="T86" fmla="*/ 2147483647 w 2115"/>
              <a:gd name="T87" fmla="*/ 2147483647 h 2682"/>
              <a:gd name="T88" fmla="*/ 2147483647 w 2115"/>
              <a:gd name="T89" fmla="*/ 2147483647 h 2682"/>
              <a:gd name="T90" fmla="*/ 2147483647 w 2115"/>
              <a:gd name="T91" fmla="*/ 2147483647 h 2682"/>
              <a:gd name="T92" fmla="*/ 2147483647 w 2115"/>
              <a:gd name="T93" fmla="*/ 2147483647 h 2682"/>
              <a:gd name="T94" fmla="*/ 2147483647 w 2115"/>
              <a:gd name="T95" fmla="*/ 2147483647 h 2682"/>
              <a:gd name="T96" fmla="*/ 2147483647 w 2115"/>
              <a:gd name="T97" fmla="*/ 2147483647 h 2682"/>
              <a:gd name="T98" fmla="*/ 2147483647 w 2115"/>
              <a:gd name="T99" fmla="*/ 2147483647 h 2682"/>
              <a:gd name="T100" fmla="*/ 2147483647 w 2115"/>
              <a:gd name="T101" fmla="*/ 2147483647 h 2682"/>
              <a:gd name="T102" fmla="*/ 2147483647 w 2115"/>
              <a:gd name="T103" fmla="*/ 2147483647 h 2682"/>
              <a:gd name="T104" fmla="*/ 2147483647 w 2115"/>
              <a:gd name="T105" fmla="*/ 2147483647 h 2682"/>
              <a:gd name="T106" fmla="*/ 2147483647 w 2115"/>
              <a:gd name="T107" fmla="*/ 2147483647 h 2682"/>
              <a:gd name="T108" fmla="*/ 2147483647 w 2115"/>
              <a:gd name="T109" fmla="*/ 2147483647 h 2682"/>
              <a:gd name="T110" fmla="*/ 2147483647 w 2115"/>
              <a:gd name="T111" fmla="*/ 2147483647 h 2682"/>
              <a:gd name="T112" fmla="*/ 2147483647 w 2115"/>
              <a:gd name="T113" fmla="*/ 2147483647 h 2682"/>
              <a:gd name="T114" fmla="*/ 2147483647 w 2115"/>
              <a:gd name="T115" fmla="*/ 2147483647 h 2682"/>
              <a:gd name="T116" fmla="*/ 2147483647 w 2115"/>
              <a:gd name="T117" fmla="*/ 2147483647 h 2682"/>
              <a:gd name="T118" fmla="*/ 2147483647 w 2115"/>
              <a:gd name="T119" fmla="*/ 2147483647 h 2682"/>
              <a:gd name="T120" fmla="*/ 2147483647 w 2115"/>
              <a:gd name="T121" fmla="*/ 2147483647 h 2682"/>
              <a:gd name="T122" fmla="*/ 2147483647 w 2115"/>
              <a:gd name="T123" fmla="*/ 2147483647 h 26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15"/>
              <a:gd name="T187" fmla="*/ 0 h 2682"/>
              <a:gd name="T188" fmla="*/ 2115 w 2115"/>
              <a:gd name="T189" fmla="*/ 2682 h 26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15" h="2682">
                <a:moveTo>
                  <a:pt x="607" y="2497"/>
                </a:moveTo>
                <a:lnTo>
                  <a:pt x="608" y="2547"/>
                </a:lnTo>
                <a:lnTo>
                  <a:pt x="651" y="2509"/>
                </a:lnTo>
                <a:lnTo>
                  <a:pt x="657" y="2457"/>
                </a:lnTo>
                <a:lnTo>
                  <a:pt x="650" y="2435"/>
                </a:lnTo>
                <a:lnTo>
                  <a:pt x="650" y="2404"/>
                </a:lnTo>
                <a:lnTo>
                  <a:pt x="676" y="2364"/>
                </a:lnTo>
                <a:lnTo>
                  <a:pt x="677" y="2340"/>
                </a:lnTo>
                <a:lnTo>
                  <a:pt x="727" y="2321"/>
                </a:lnTo>
                <a:lnTo>
                  <a:pt x="739" y="2302"/>
                </a:lnTo>
                <a:lnTo>
                  <a:pt x="753" y="2206"/>
                </a:lnTo>
                <a:lnTo>
                  <a:pt x="739" y="2146"/>
                </a:lnTo>
                <a:lnTo>
                  <a:pt x="722" y="2122"/>
                </a:lnTo>
                <a:lnTo>
                  <a:pt x="755" y="2101"/>
                </a:lnTo>
                <a:lnTo>
                  <a:pt x="774" y="2080"/>
                </a:lnTo>
                <a:lnTo>
                  <a:pt x="786" y="2049"/>
                </a:lnTo>
                <a:lnTo>
                  <a:pt x="781" y="2011"/>
                </a:lnTo>
                <a:lnTo>
                  <a:pt x="746" y="1982"/>
                </a:lnTo>
                <a:lnTo>
                  <a:pt x="731" y="1955"/>
                </a:lnTo>
                <a:lnTo>
                  <a:pt x="736" y="1846"/>
                </a:lnTo>
                <a:lnTo>
                  <a:pt x="731" y="1820"/>
                </a:lnTo>
                <a:lnTo>
                  <a:pt x="734" y="1746"/>
                </a:lnTo>
                <a:lnTo>
                  <a:pt x="755" y="1693"/>
                </a:lnTo>
                <a:lnTo>
                  <a:pt x="732" y="1631"/>
                </a:lnTo>
                <a:lnTo>
                  <a:pt x="796" y="1526"/>
                </a:lnTo>
                <a:lnTo>
                  <a:pt x="858" y="1500"/>
                </a:lnTo>
                <a:lnTo>
                  <a:pt x="910" y="1509"/>
                </a:lnTo>
                <a:lnTo>
                  <a:pt x="926" y="1490"/>
                </a:lnTo>
                <a:lnTo>
                  <a:pt x="931" y="1439"/>
                </a:lnTo>
                <a:lnTo>
                  <a:pt x="898" y="1395"/>
                </a:lnTo>
                <a:lnTo>
                  <a:pt x="957" y="1273"/>
                </a:lnTo>
                <a:lnTo>
                  <a:pt x="970" y="1098"/>
                </a:lnTo>
                <a:lnTo>
                  <a:pt x="1024" y="1070"/>
                </a:lnTo>
                <a:lnTo>
                  <a:pt x="1045" y="998"/>
                </a:lnTo>
                <a:lnTo>
                  <a:pt x="1107" y="912"/>
                </a:lnTo>
                <a:lnTo>
                  <a:pt x="1096" y="833"/>
                </a:lnTo>
                <a:lnTo>
                  <a:pt x="1134" y="731"/>
                </a:lnTo>
                <a:lnTo>
                  <a:pt x="1172" y="688"/>
                </a:lnTo>
                <a:lnTo>
                  <a:pt x="1220" y="709"/>
                </a:lnTo>
                <a:lnTo>
                  <a:pt x="1241" y="613"/>
                </a:lnTo>
                <a:lnTo>
                  <a:pt x="1308" y="594"/>
                </a:lnTo>
                <a:lnTo>
                  <a:pt x="1369" y="609"/>
                </a:lnTo>
                <a:lnTo>
                  <a:pt x="1383" y="532"/>
                </a:lnTo>
                <a:lnTo>
                  <a:pt x="1414" y="473"/>
                </a:lnTo>
                <a:lnTo>
                  <a:pt x="1493" y="434"/>
                </a:lnTo>
                <a:lnTo>
                  <a:pt x="1540" y="487"/>
                </a:lnTo>
                <a:lnTo>
                  <a:pt x="1548" y="511"/>
                </a:lnTo>
                <a:lnTo>
                  <a:pt x="1614" y="530"/>
                </a:lnTo>
                <a:lnTo>
                  <a:pt x="1646" y="513"/>
                </a:lnTo>
                <a:lnTo>
                  <a:pt x="1667" y="482"/>
                </a:lnTo>
                <a:lnTo>
                  <a:pt x="1695" y="504"/>
                </a:lnTo>
                <a:lnTo>
                  <a:pt x="1736" y="504"/>
                </a:lnTo>
                <a:lnTo>
                  <a:pt x="1788" y="439"/>
                </a:lnTo>
                <a:lnTo>
                  <a:pt x="1771" y="320"/>
                </a:lnTo>
                <a:lnTo>
                  <a:pt x="1781" y="277"/>
                </a:lnTo>
                <a:lnTo>
                  <a:pt x="1836" y="238"/>
                </a:lnTo>
                <a:lnTo>
                  <a:pt x="1879" y="205"/>
                </a:lnTo>
                <a:lnTo>
                  <a:pt x="1907" y="195"/>
                </a:lnTo>
                <a:lnTo>
                  <a:pt x="1933" y="220"/>
                </a:lnTo>
                <a:lnTo>
                  <a:pt x="1972" y="232"/>
                </a:lnTo>
                <a:lnTo>
                  <a:pt x="2000" y="250"/>
                </a:lnTo>
                <a:lnTo>
                  <a:pt x="2024" y="301"/>
                </a:lnTo>
                <a:lnTo>
                  <a:pt x="2005" y="355"/>
                </a:lnTo>
                <a:lnTo>
                  <a:pt x="2024" y="375"/>
                </a:lnTo>
                <a:lnTo>
                  <a:pt x="2071" y="298"/>
                </a:lnTo>
                <a:lnTo>
                  <a:pt x="2076" y="248"/>
                </a:lnTo>
                <a:lnTo>
                  <a:pt x="2107" y="258"/>
                </a:lnTo>
                <a:lnTo>
                  <a:pt x="2115" y="207"/>
                </a:lnTo>
                <a:lnTo>
                  <a:pt x="2086" y="208"/>
                </a:lnTo>
                <a:lnTo>
                  <a:pt x="2036" y="198"/>
                </a:lnTo>
                <a:lnTo>
                  <a:pt x="1969" y="177"/>
                </a:lnTo>
                <a:lnTo>
                  <a:pt x="1976" y="165"/>
                </a:lnTo>
                <a:lnTo>
                  <a:pt x="2040" y="160"/>
                </a:lnTo>
                <a:lnTo>
                  <a:pt x="2093" y="93"/>
                </a:lnTo>
                <a:lnTo>
                  <a:pt x="2005" y="36"/>
                </a:lnTo>
                <a:lnTo>
                  <a:pt x="1993" y="55"/>
                </a:lnTo>
                <a:lnTo>
                  <a:pt x="1946" y="21"/>
                </a:lnTo>
                <a:lnTo>
                  <a:pt x="1912" y="50"/>
                </a:lnTo>
                <a:lnTo>
                  <a:pt x="1917" y="90"/>
                </a:lnTo>
                <a:lnTo>
                  <a:pt x="1898" y="79"/>
                </a:lnTo>
                <a:lnTo>
                  <a:pt x="1876" y="86"/>
                </a:lnTo>
                <a:lnTo>
                  <a:pt x="1877" y="71"/>
                </a:lnTo>
                <a:lnTo>
                  <a:pt x="1891" y="47"/>
                </a:lnTo>
                <a:lnTo>
                  <a:pt x="1879" y="0"/>
                </a:lnTo>
                <a:lnTo>
                  <a:pt x="1836" y="21"/>
                </a:lnTo>
                <a:lnTo>
                  <a:pt x="1826" y="72"/>
                </a:lnTo>
                <a:lnTo>
                  <a:pt x="1795" y="155"/>
                </a:lnTo>
                <a:lnTo>
                  <a:pt x="1795" y="112"/>
                </a:lnTo>
                <a:lnTo>
                  <a:pt x="1779" y="96"/>
                </a:lnTo>
                <a:lnTo>
                  <a:pt x="1779" y="45"/>
                </a:lnTo>
                <a:lnTo>
                  <a:pt x="1738" y="129"/>
                </a:lnTo>
                <a:lnTo>
                  <a:pt x="1724" y="184"/>
                </a:lnTo>
                <a:lnTo>
                  <a:pt x="1705" y="232"/>
                </a:lnTo>
                <a:lnTo>
                  <a:pt x="1702" y="131"/>
                </a:lnTo>
                <a:lnTo>
                  <a:pt x="1727" y="71"/>
                </a:lnTo>
                <a:lnTo>
                  <a:pt x="1653" y="64"/>
                </a:lnTo>
                <a:lnTo>
                  <a:pt x="1631" y="148"/>
                </a:lnTo>
                <a:lnTo>
                  <a:pt x="1607" y="167"/>
                </a:lnTo>
                <a:lnTo>
                  <a:pt x="1577" y="222"/>
                </a:lnTo>
                <a:lnTo>
                  <a:pt x="1517" y="232"/>
                </a:lnTo>
                <a:lnTo>
                  <a:pt x="1462" y="225"/>
                </a:lnTo>
                <a:lnTo>
                  <a:pt x="1483" y="263"/>
                </a:lnTo>
                <a:lnTo>
                  <a:pt x="1443" y="277"/>
                </a:lnTo>
                <a:lnTo>
                  <a:pt x="1443" y="303"/>
                </a:lnTo>
                <a:lnTo>
                  <a:pt x="1417" y="305"/>
                </a:lnTo>
                <a:lnTo>
                  <a:pt x="1384" y="398"/>
                </a:lnTo>
                <a:lnTo>
                  <a:pt x="1384" y="329"/>
                </a:lnTo>
                <a:lnTo>
                  <a:pt x="1377" y="303"/>
                </a:lnTo>
                <a:lnTo>
                  <a:pt x="1348" y="346"/>
                </a:lnTo>
                <a:lnTo>
                  <a:pt x="1341" y="403"/>
                </a:lnTo>
                <a:lnTo>
                  <a:pt x="1334" y="336"/>
                </a:lnTo>
                <a:lnTo>
                  <a:pt x="1302" y="342"/>
                </a:lnTo>
                <a:lnTo>
                  <a:pt x="1293" y="367"/>
                </a:lnTo>
                <a:lnTo>
                  <a:pt x="1296" y="399"/>
                </a:lnTo>
                <a:lnTo>
                  <a:pt x="1310" y="416"/>
                </a:lnTo>
                <a:lnTo>
                  <a:pt x="1310" y="429"/>
                </a:lnTo>
                <a:lnTo>
                  <a:pt x="1283" y="401"/>
                </a:lnTo>
                <a:lnTo>
                  <a:pt x="1265" y="415"/>
                </a:lnTo>
                <a:lnTo>
                  <a:pt x="1284" y="430"/>
                </a:lnTo>
                <a:lnTo>
                  <a:pt x="1226" y="442"/>
                </a:lnTo>
                <a:lnTo>
                  <a:pt x="1205" y="480"/>
                </a:lnTo>
                <a:lnTo>
                  <a:pt x="1122" y="595"/>
                </a:lnTo>
                <a:lnTo>
                  <a:pt x="1177" y="609"/>
                </a:lnTo>
                <a:lnTo>
                  <a:pt x="1158" y="632"/>
                </a:lnTo>
                <a:lnTo>
                  <a:pt x="1107" y="632"/>
                </a:lnTo>
                <a:lnTo>
                  <a:pt x="1114" y="664"/>
                </a:lnTo>
                <a:lnTo>
                  <a:pt x="1114" y="695"/>
                </a:lnTo>
                <a:lnTo>
                  <a:pt x="1086" y="671"/>
                </a:lnTo>
                <a:lnTo>
                  <a:pt x="1045" y="743"/>
                </a:lnTo>
                <a:lnTo>
                  <a:pt x="1033" y="790"/>
                </a:lnTo>
                <a:lnTo>
                  <a:pt x="1069" y="790"/>
                </a:lnTo>
                <a:lnTo>
                  <a:pt x="1050" y="810"/>
                </a:lnTo>
                <a:lnTo>
                  <a:pt x="979" y="810"/>
                </a:lnTo>
                <a:lnTo>
                  <a:pt x="801" y="1120"/>
                </a:lnTo>
                <a:lnTo>
                  <a:pt x="827" y="1141"/>
                </a:lnTo>
                <a:lnTo>
                  <a:pt x="801" y="1170"/>
                </a:lnTo>
                <a:lnTo>
                  <a:pt x="810" y="1232"/>
                </a:lnTo>
                <a:lnTo>
                  <a:pt x="781" y="1194"/>
                </a:lnTo>
                <a:lnTo>
                  <a:pt x="781" y="1220"/>
                </a:lnTo>
                <a:lnTo>
                  <a:pt x="689" y="1349"/>
                </a:lnTo>
                <a:lnTo>
                  <a:pt x="700" y="1354"/>
                </a:lnTo>
                <a:lnTo>
                  <a:pt x="657" y="1383"/>
                </a:lnTo>
                <a:lnTo>
                  <a:pt x="534" y="1521"/>
                </a:lnTo>
                <a:lnTo>
                  <a:pt x="574" y="1576"/>
                </a:lnTo>
                <a:lnTo>
                  <a:pt x="670" y="1537"/>
                </a:lnTo>
                <a:lnTo>
                  <a:pt x="657" y="1552"/>
                </a:lnTo>
                <a:lnTo>
                  <a:pt x="627" y="1564"/>
                </a:lnTo>
                <a:lnTo>
                  <a:pt x="588" y="1604"/>
                </a:lnTo>
                <a:lnTo>
                  <a:pt x="515" y="1574"/>
                </a:lnTo>
                <a:lnTo>
                  <a:pt x="481" y="1624"/>
                </a:lnTo>
                <a:lnTo>
                  <a:pt x="474" y="1588"/>
                </a:lnTo>
                <a:lnTo>
                  <a:pt x="410" y="1628"/>
                </a:lnTo>
                <a:lnTo>
                  <a:pt x="327" y="1655"/>
                </a:lnTo>
                <a:lnTo>
                  <a:pt x="320" y="1678"/>
                </a:lnTo>
                <a:lnTo>
                  <a:pt x="262" y="1702"/>
                </a:lnTo>
                <a:lnTo>
                  <a:pt x="307" y="1769"/>
                </a:lnTo>
                <a:lnTo>
                  <a:pt x="210" y="1750"/>
                </a:lnTo>
                <a:lnTo>
                  <a:pt x="205" y="1791"/>
                </a:lnTo>
                <a:lnTo>
                  <a:pt x="208" y="1833"/>
                </a:lnTo>
                <a:lnTo>
                  <a:pt x="191" y="1796"/>
                </a:lnTo>
                <a:lnTo>
                  <a:pt x="150" y="1843"/>
                </a:lnTo>
                <a:lnTo>
                  <a:pt x="108" y="1827"/>
                </a:lnTo>
                <a:lnTo>
                  <a:pt x="82" y="1820"/>
                </a:lnTo>
                <a:lnTo>
                  <a:pt x="75" y="1867"/>
                </a:lnTo>
                <a:lnTo>
                  <a:pt x="124" y="1876"/>
                </a:lnTo>
                <a:lnTo>
                  <a:pt x="169" y="1869"/>
                </a:lnTo>
                <a:lnTo>
                  <a:pt x="139" y="1881"/>
                </a:lnTo>
                <a:lnTo>
                  <a:pt x="139" y="1898"/>
                </a:lnTo>
                <a:lnTo>
                  <a:pt x="93" y="1884"/>
                </a:lnTo>
                <a:lnTo>
                  <a:pt x="50" y="1905"/>
                </a:lnTo>
                <a:lnTo>
                  <a:pt x="67" y="1941"/>
                </a:lnTo>
                <a:lnTo>
                  <a:pt x="41" y="1972"/>
                </a:lnTo>
                <a:lnTo>
                  <a:pt x="43" y="2011"/>
                </a:lnTo>
                <a:lnTo>
                  <a:pt x="69" y="2034"/>
                </a:lnTo>
                <a:lnTo>
                  <a:pt x="163" y="2013"/>
                </a:lnTo>
                <a:lnTo>
                  <a:pt x="184" y="1987"/>
                </a:lnTo>
                <a:lnTo>
                  <a:pt x="175" y="2029"/>
                </a:lnTo>
                <a:lnTo>
                  <a:pt x="248" y="2022"/>
                </a:lnTo>
                <a:lnTo>
                  <a:pt x="260" y="1982"/>
                </a:lnTo>
                <a:lnTo>
                  <a:pt x="284" y="1972"/>
                </a:lnTo>
                <a:lnTo>
                  <a:pt x="267" y="2006"/>
                </a:lnTo>
                <a:lnTo>
                  <a:pt x="260" y="2025"/>
                </a:lnTo>
                <a:lnTo>
                  <a:pt x="262" y="2051"/>
                </a:lnTo>
                <a:lnTo>
                  <a:pt x="229" y="2058"/>
                </a:lnTo>
                <a:lnTo>
                  <a:pt x="206" y="2101"/>
                </a:lnTo>
                <a:lnTo>
                  <a:pt x="189" y="2053"/>
                </a:lnTo>
                <a:lnTo>
                  <a:pt x="75" y="2054"/>
                </a:lnTo>
                <a:lnTo>
                  <a:pt x="44" y="2042"/>
                </a:lnTo>
                <a:lnTo>
                  <a:pt x="31" y="2061"/>
                </a:lnTo>
                <a:lnTo>
                  <a:pt x="48" y="2108"/>
                </a:lnTo>
                <a:lnTo>
                  <a:pt x="29" y="2134"/>
                </a:lnTo>
                <a:lnTo>
                  <a:pt x="67" y="2123"/>
                </a:lnTo>
                <a:lnTo>
                  <a:pt x="55" y="2144"/>
                </a:lnTo>
                <a:lnTo>
                  <a:pt x="31" y="2173"/>
                </a:lnTo>
                <a:lnTo>
                  <a:pt x="24" y="2175"/>
                </a:lnTo>
                <a:lnTo>
                  <a:pt x="19" y="2182"/>
                </a:lnTo>
                <a:lnTo>
                  <a:pt x="17" y="2190"/>
                </a:lnTo>
                <a:lnTo>
                  <a:pt x="20" y="2197"/>
                </a:lnTo>
                <a:lnTo>
                  <a:pt x="44" y="2213"/>
                </a:lnTo>
                <a:lnTo>
                  <a:pt x="41" y="2273"/>
                </a:lnTo>
                <a:lnTo>
                  <a:pt x="75" y="2244"/>
                </a:lnTo>
                <a:lnTo>
                  <a:pt x="81" y="2223"/>
                </a:lnTo>
                <a:lnTo>
                  <a:pt x="119" y="2192"/>
                </a:lnTo>
                <a:lnTo>
                  <a:pt x="141" y="2159"/>
                </a:lnTo>
                <a:lnTo>
                  <a:pt x="162" y="2147"/>
                </a:lnTo>
                <a:lnTo>
                  <a:pt x="191" y="2161"/>
                </a:lnTo>
                <a:lnTo>
                  <a:pt x="177" y="2177"/>
                </a:lnTo>
                <a:lnTo>
                  <a:pt x="117" y="2223"/>
                </a:lnTo>
                <a:lnTo>
                  <a:pt x="105" y="2247"/>
                </a:lnTo>
                <a:lnTo>
                  <a:pt x="62" y="2288"/>
                </a:lnTo>
                <a:lnTo>
                  <a:pt x="110" y="2304"/>
                </a:lnTo>
                <a:lnTo>
                  <a:pt x="12" y="2345"/>
                </a:lnTo>
                <a:lnTo>
                  <a:pt x="0" y="2376"/>
                </a:lnTo>
                <a:lnTo>
                  <a:pt x="48" y="2393"/>
                </a:lnTo>
                <a:lnTo>
                  <a:pt x="94" y="2371"/>
                </a:lnTo>
                <a:lnTo>
                  <a:pt x="82" y="2395"/>
                </a:lnTo>
                <a:lnTo>
                  <a:pt x="25" y="2459"/>
                </a:lnTo>
                <a:lnTo>
                  <a:pt x="3" y="2517"/>
                </a:lnTo>
                <a:lnTo>
                  <a:pt x="22" y="2553"/>
                </a:lnTo>
                <a:lnTo>
                  <a:pt x="58" y="2595"/>
                </a:lnTo>
                <a:lnTo>
                  <a:pt x="82" y="2615"/>
                </a:lnTo>
                <a:lnTo>
                  <a:pt x="105" y="2622"/>
                </a:lnTo>
                <a:lnTo>
                  <a:pt x="124" y="2600"/>
                </a:lnTo>
                <a:lnTo>
                  <a:pt x="119" y="2634"/>
                </a:lnTo>
                <a:lnTo>
                  <a:pt x="112" y="2658"/>
                </a:lnTo>
                <a:lnTo>
                  <a:pt x="141" y="2662"/>
                </a:lnTo>
                <a:lnTo>
                  <a:pt x="181" y="2652"/>
                </a:lnTo>
                <a:lnTo>
                  <a:pt x="163" y="2667"/>
                </a:lnTo>
                <a:lnTo>
                  <a:pt x="194" y="2682"/>
                </a:lnTo>
                <a:lnTo>
                  <a:pt x="219" y="2676"/>
                </a:lnTo>
                <a:lnTo>
                  <a:pt x="244" y="2658"/>
                </a:lnTo>
                <a:lnTo>
                  <a:pt x="257" y="2633"/>
                </a:lnTo>
                <a:lnTo>
                  <a:pt x="269" y="2655"/>
                </a:lnTo>
                <a:lnTo>
                  <a:pt x="310" y="2633"/>
                </a:lnTo>
                <a:lnTo>
                  <a:pt x="353" y="2584"/>
                </a:lnTo>
                <a:lnTo>
                  <a:pt x="377" y="2576"/>
                </a:lnTo>
                <a:lnTo>
                  <a:pt x="386" y="2555"/>
                </a:lnTo>
                <a:lnTo>
                  <a:pt x="439" y="2504"/>
                </a:lnTo>
                <a:lnTo>
                  <a:pt x="486" y="2505"/>
                </a:lnTo>
                <a:lnTo>
                  <a:pt x="508" y="2478"/>
                </a:lnTo>
                <a:lnTo>
                  <a:pt x="526" y="2431"/>
                </a:lnTo>
                <a:lnTo>
                  <a:pt x="508" y="2400"/>
                </a:lnTo>
                <a:lnTo>
                  <a:pt x="513" y="2366"/>
                </a:lnTo>
                <a:lnTo>
                  <a:pt x="539" y="2400"/>
                </a:lnTo>
                <a:lnTo>
                  <a:pt x="534" y="2342"/>
                </a:lnTo>
                <a:lnTo>
                  <a:pt x="551" y="2392"/>
                </a:lnTo>
                <a:lnTo>
                  <a:pt x="551" y="2447"/>
                </a:lnTo>
                <a:lnTo>
                  <a:pt x="557" y="2467"/>
                </a:lnTo>
                <a:lnTo>
                  <a:pt x="607" y="2497"/>
                </a:lnTo>
                <a:close/>
              </a:path>
            </a:pathLst>
          </a:custGeom>
          <a:solidFill>
            <a:schemeClr val="tx2"/>
          </a:solidFill>
          <a:ln w="9525">
            <a:solidFill>
              <a:schemeClr val="bg1">
                <a:lumMod val="75000"/>
              </a:schemeClr>
            </a:solidFill>
            <a:miter lim="800000"/>
            <a:headEnd/>
            <a:tailEnd/>
          </a:ln>
          <a:extLst/>
        </p:spPr>
        <p:txBody>
          <a:bodyPr wrap="none" lIns="91407" tIns="45704" rIns="91407" bIns="45704" anchor="ctr"/>
          <a:lstStyle/>
          <a:p>
            <a:pPr algn="ctr"/>
            <a:endParaRPr lang="en-GB">
              <a:cs typeface="Arial" panose="020B0604020202020204" pitchFamily="34" charset="0"/>
            </a:endParaRPr>
          </a:p>
        </p:txBody>
      </p:sp>
      <p:sp>
        <p:nvSpPr>
          <p:cNvPr id="8240" name="Title 62"/>
          <p:cNvSpPr>
            <a:spLocks noGrp="1"/>
          </p:cNvSpPr>
          <p:nvPr>
            <p:ph type="title"/>
          </p:nvPr>
        </p:nvSpPr>
        <p:spPr>
          <a:xfrm>
            <a:off x="0" y="0"/>
            <a:ext cx="5698976" cy="850106"/>
          </a:xfrm>
        </p:spPr>
        <p:txBody>
          <a:bodyPr lIns="91435" tIns="45718" rIns="91435" bIns="45718">
            <a:noAutofit/>
          </a:bodyPr>
          <a:lstStyle/>
          <a:p>
            <a:pPr eaLnBrk="1" hangingPunct="1"/>
            <a:r>
              <a:rPr lang="en-GB" sz="3200" dirty="0">
                <a:latin typeface="Calibri" charset="0"/>
              </a:rPr>
              <a:t>Possibility to pause a residency</a:t>
            </a:r>
          </a:p>
        </p:txBody>
      </p:sp>
      <p:sp>
        <p:nvSpPr>
          <p:cNvPr id="56" name="Rectangle 101"/>
          <p:cNvSpPr>
            <a:spLocks noChangeArrowheads="1"/>
          </p:cNvSpPr>
          <p:nvPr/>
        </p:nvSpPr>
        <p:spPr bwMode="auto">
          <a:xfrm>
            <a:off x="5274630" y="1963261"/>
            <a:ext cx="215900" cy="215900"/>
          </a:xfrm>
          <a:prstGeom prst="rect">
            <a:avLst/>
          </a:prstGeom>
          <a:solidFill>
            <a:schemeClr val="tx2">
              <a:lumMod val="60000"/>
              <a:lumOff val="40000"/>
            </a:schemeClr>
          </a:solidFill>
          <a:ln w="9525">
            <a:solidFill>
              <a:schemeClr val="bg1">
                <a:lumMod val="75000"/>
              </a:schemeClr>
            </a:solidFill>
            <a:miter lim="800000"/>
            <a:headEnd/>
            <a:tailEnd/>
          </a:ln>
        </p:spPr>
        <p:txBody>
          <a:bodyPr wrap="none" lIns="91407" tIns="45704" rIns="91407" bIns="45704" anchor="ctr"/>
          <a:lstStyle/>
          <a:p>
            <a:pPr algn="ctr" eaLnBrk="1" fontAlgn="auto" hangingPunct="1">
              <a:spcBef>
                <a:spcPts val="0"/>
              </a:spcBef>
              <a:spcAft>
                <a:spcPts val="0"/>
              </a:spcAft>
              <a:defRPr/>
            </a:pPr>
            <a:endParaRPr lang="en-US">
              <a:latin typeface="+mn-lt"/>
              <a:ea typeface="+mn-ea"/>
              <a:cs typeface="Arial" panose="020B0604020202020204" pitchFamily="34" charset="0"/>
            </a:endParaRPr>
          </a:p>
        </p:txBody>
      </p:sp>
      <p:sp>
        <p:nvSpPr>
          <p:cNvPr id="57" name="Text Box 107"/>
          <p:cNvSpPr txBox="1">
            <a:spLocks noChangeArrowheads="1"/>
          </p:cNvSpPr>
          <p:nvPr/>
        </p:nvSpPr>
        <p:spPr bwMode="auto">
          <a:xfrm>
            <a:off x="5580116" y="1855557"/>
            <a:ext cx="3517134" cy="561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41" tIns="31770" rIns="63541" bIns="31770"/>
          <a:lstStyle>
            <a:lvl1pPr defTabSz="457200">
              <a:defRPr sz="3200">
                <a:solidFill>
                  <a:schemeClr val="tx1"/>
                </a:solidFill>
                <a:latin typeface="Calibri" charset="0"/>
                <a:ea typeface="ＭＳ Ｐゴシック" charset="0"/>
              </a:defRPr>
            </a:lvl1pPr>
            <a:lvl2pPr defTabSz="457200">
              <a:defRPr sz="2800">
                <a:solidFill>
                  <a:schemeClr val="tx1"/>
                </a:solidFill>
                <a:latin typeface="Calibri" charset="0"/>
                <a:ea typeface="ＭＳ Ｐゴシック" charset="0"/>
              </a:defRPr>
            </a:lvl2pPr>
            <a:lvl3pPr defTabSz="457200">
              <a:defRPr sz="2400">
                <a:solidFill>
                  <a:schemeClr val="tx1"/>
                </a:solidFill>
                <a:latin typeface="Calibri" charset="0"/>
                <a:ea typeface="ＭＳ Ｐゴシック" charset="0"/>
              </a:defRPr>
            </a:lvl3pPr>
            <a:lvl4pPr defTabSz="457200">
              <a:defRPr sz="2000">
                <a:solidFill>
                  <a:schemeClr val="tx1"/>
                </a:solidFill>
                <a:latin typeface="Calibri" charset="0"/>
                <a:ea typeface="ＭＳ Ｐゴシック" charset="0"/>
              </a:defRPr>
            </a:lvl4pPr>
            <a:lvl5pPr defTabSz="457200">
              <a:defRPr sz="2000">
                <a:solidFill>
                  <a:schemeClr val="tx1"/>
                </a:solidFill>
                <a:latin typeface="Calibri" charset="0"/>
                <a:ea typeface="ＭＳ Ｐゴシック" charset="0"/>
              </a:defRPr>
            </a:lvl5pPr>
            <a:lvl6pPr defTabSz="457200" eaLnBrk="0" fontAlgn="base" hangingPunct="0">
              <a:spcAft>
                <a:spcPct val="0"/>
              </a:spcAft>
              <a:buFont typeface="Arial" charset="0"/>
              <a:buChar char="»"/>
              <a:defRPr sz="2000">
                <a:solidFill>
                  <a:schemeClr val="tx1"/>
                </a:solidFill>
                <a:latin typeface="Calibri" charset="0"/>
                <a:ea typeface="ＭＳ Ｐゴシック" charset="0"/>
              </a:defRPr>
            </a:lvl6pPr>
            <a:lvl7pPr defTabSz="457200" eaLnBrk="0" fontAlgn="base" hangingPunct="0">
              <a:spcAft>
                <a:spcPct val="0"/>
              </a:spcAft>
              <a:buFont typeface="Arial" charset="0"/>
              <a:buChar char="»"/>
              <a:defRPr sz="2000">
                <a:solidFill>
                  <a:schemeClr val="tx1"/>
                </a:solidFill>
                <a:latin typeface="Calibri" charset="0"/>
                <a:ea typeface="ＭＳ Ｐゴシック" charset="0"/>
              </a:defRPr>
            </a:lvl7pPr>
            <a:lvl8pPr defTabSz="457200" eaLnBrk="0" fontAlgn="base" hangingPunct="0">
              <a:spcAft>
                <a:spcPct val="0"/>
              </a:spcAft>
              <a:buFont typeface="Arial" charset="0"/>
              <a:buChar char="»"/>
              <a:defRPr sz="2000">
                <a:solidFill>
                  <a:schemeClr val="tx1"/>
                </a:solidFill>
                <a:latin typeface="Calibri" charset="0"/>
                <a:ea typeface="ＭＳ Ｐゴシック" charset="0"/>
              </a:defRPr>
            </a:lvl8pPr>
            <a:lvl9pPr defTabSz="457200"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400" dirty="0">
                <a:solidFill>
                  <a:srgbClr val="000000"/>
                </a:solidFill>
                <a:cs typeface="Calibri" charset="0"/>
              </a:rPr>
              <a:t>It is possible only under specific circumstances</a:t>
            </a:r>
          </a:p>
        </p:txBody>
      </p:sp>
      <p:grpSp>
        <p:nvGrpSpPr>
          <p:cNvPr id="64" name="Group 63"/>
          <p:cNvGrpSpPr/>
          <p:nvPr/>
        </p:nvGrpSpPr>
        <p:grpSpPr>
          <a:xfrm>
            <a:off x="3569724" y="6115728"/>
            <a:ext cx="179969" cy="117033"/>
            <a:chOff x="4572000" y="6549915"/>
            <a:chExt cx="76592" cy="76649"/>
          </a:xfrm>
          <a:solidFill>
            <a:schemeClr val="tx2"/>
          </a:solidFill>
        </p:grpSpPr>
        <p:sp>
          <p:nvSpPr>
            <p:cNvPr id="65" name="Freeform 528"/>
            <p:cNvSpPr>
              <a:spLocks noChangeAspect="1"/>
            </p:cNvSpPr>
            <p:nvPr/>
          </p:nvSpPr>
          <p:spPr bwMode="auto">
            <a:xfrm>
              <a:off x="4598300" y="6576272"/>
              <a:ext cx="50292" cy="50292"/>
            </a:xfrm>
            <a:custGeom>
              <a:avLst/>
              <a:gdLst>
                <a:gd name="T0" fmla="*/ 5 w 37"/>
                <a:gd name="T1" fmla="*/ 0 h 38"/>
                <a:gd name="T2" fmla="*/ 9 w 37"/>
                <a:gd name="T3" fmla="*/ 1 h 38"/>
                <a:gd name="T4" fmla="*/ 9 w 37"/>
                <a:gd name="T5" fmla="*/ 4 h 38"/>
                <a:gd name="T6" fmla="*/ 10 w 37"/>
                <a:gd name="T7" fmla="*/ 9 h 38"/>
                <a:gd name="T8" fmla="*/ 21 w 37"/>
                <a:gd name="T9" fmla="*/ 11 h 38"/>
                <a:gd name="T10" fmla="*/ 37 w 37"/>
                <a:gd name="T11" fmla="*/ 15 h 38"/>
                <a:gd name="T12" fmla="*/ 37 w 37"/>
                <a:gd name="T13" fmla="*/ 21 h 38"/>
                <a:gd name="T14" fmla="*/ 37 w 37"/>
                <a:gd name="T15" fmla="*/ 27 h 38"/>
                <a:gd name="T16" fmla="*/ 35 w 37"/>
                <a:gd name="T17" fmla="*/ 27 h 38"/>
                <a:gd name="T18" fmla="*/ 35 w 37"/>
                <a:gd name="T19" fmla="*/ 29 h 38"/>
                <a:gd name="T20" fmla="*/ 35 w 37"/>
                <a:gd name="T21" fmla="*/ 31 h 38"/>
                <a:gd name="T22" fmla="*/ 35 w 37"/>
                <a:gd name="T23" fmla="*/ 35 h 38"/>
                <a:gd name="T24" fmla="*/ 33 w 37"/>
                <a:gd name="T25" fmla="*/ 35 h 38"/>
                <a:gd name="T26" fmla="*/ 31 w 37"/>
                <a:gd name="T27" fmla="*/ 35 h 38"/>
                <a:gd name="T28" fmla="*/ 31 w 37"/>
                <a:gd name="T29" fmla="*/ 37 h 38"/>
                <a:gd name="T30" fmla="*/ 29 w 37"/>
                <a:gd name="T31" fmla="*/ 38 h 38"/>
                <a:gd name="T32" fmla="*/ 26 w 37"/>
                <a:gd name="T33" fmla="*/ 37 h 38"/>
                <a:gd name="T34" fmla="*/ 25 w 37"/>
                <a:gd name="T35" fmla="*/ 37 h 38"/>
                <a:gd name="T36" fmla="*/ 22 w 37"/>
                <a:gd name="T37" fmla="*/ 35 h 38"/>
                <a:gd name="T38" fmla="*/ 21 w 37"/>
                <a:gd name="T39" fmla="*/ 35 h 38"/>
                <a:gd name="T40" fmla="*/ 9 w 37"/>
                <a:gd name="T41" fmla="*/ 29 h 38"/>
                <a:gd name="T42" fmla="*/ 2 w 37"/>
                <a:gd name="T43" fmla="*/ 22 h 38"/>
                <a:gd name="T44" fmla="*/ 0 w 37"/>
                <a:gd name="T45" fmla="*/ 17 h 38"/>
                <a:gd name="T46" fmla="*/ 0 w 37"/>
                <a:gd name="T47" fmla="*/ 13 h 38"/>
                <a:gd name="T48" fmla="*/ 1 w 37"/>
                <a:gd name="T49" fmla="*/ 5 h 38"/>
                <a:gd name="T50" fmla="*/ 5 w 37"/>
                <a:gd name="T5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 h="38">
                  <a:moveTo>
                    <a:pt x="5" y="0"/>
                  </a:moveTo>
                  <a:lnTo>
                    <a:pt x="9" y="1"/>
                  </a:lnTo>
                  <a:lnTo>
                    <a:pt x="9" y="4"/>
                  </a:lnTo>
                  <a:lnTo>
                    <a:pt x="10" y="9"/>
                  </a:lnTo>
                  <a:lnTo>
                    <a:pt x="21" y="11"/>
                  </a:lnTo>
                  <a:lnTo>
                    <a:pt x="37" y="15"/>
                  </a:lnTo>
                  <a:lnTo>
                    <a:pt x="37" y="21"/>
                  </a:lnTo>
                  <a:lnTo>
                    <a:pt x="37" y="27"/>
                  </a:lnTo>
                  <a:lnTo>
                    <a:pt x="35" y="27"/>
                  </a:lnTo>
                  <a:lnTo>
                    <a:pt x="35" y="29"/>
                  </a:lnTo>
                  <a:lnTo>
                    <a:pt x="35" y="31"/>
                  </a:lnTo>
                  <a:lnTo>
                    <a:pt x="35" y="35"/>
                  </a:lnTo>
                  <a:lnTo>
                    <a:pt x="33" y="35"/>
                  </a:lnTo>
                  <a:lnTo>
                    <a:pt x="31" y="35"/>
                  </a:lnTo>
                  <a:lnTo>
                    <a:pt x="31" y="37"/>
                  </a:lnTo>
                  <a:lnTo>
                    <a:pt x="29" y="38"/>
                  </a:lnTo>
                  <a:lnTo>
                    <a:pt x="26" y="37"/>
                  </a:lnTo>
                  <a:lnTo>
                    <a:pt x="25" y="37"/>
                  </a:lnTo>
                  <a:lnTo>
                    <a:pt x="22" y="35"/>
                  </a:lnTo>
                  <a:lnTo>
                    <a:pt x="21" y="35"/>
                  </a:lnTo>
                  <a:lnTo>
                    <a:pt x="9" y="29"/>
                  </a:lnTo>
                  <a:lnTo>
                    <a:pt x="2" y="22"/>
                  </a:lnTo>
                  <a:lnTo>
                    <a:pt x="0" y="17"/>
                  </a:lnTo>
                  <a:lnTo>
                    <a:pt x="0" y="13"/>
                  </a:lnTo>
                  <a:lnTo>
                    <a:pt x="1" y="5"/>
                  </a:lnTo>
                  <a:lnTo>
                    <a:pt x="5" y="0"/>
                  </a:lnTo>
                </a:path>
              </a:pathLst>
            </a:custGeom>
            <a:grpFill/>
            <a:ln w="6350" cmpd="sng">
              <a:solidFill>
                <a:schemeClr val="tx1">
                  <a:lumMod val="50000"/>
                  <a:lumOff val="50000"/>
                </a:schemeClr>
              </a:solidFill>
              <a:prstDash val="solid"/>
              <a:round/>
              <a:headEnd/>
              <a:tailEnd/>
            </a:ln>
          </p:spPr>
          <p:txBody>
            <a:bodyPr/>
            <a:lstStyle/>
            <a:p>
              <a:pPr eaLnBrk="1" hangingPunct="1">
                <a:defRPr/>
              </a:pPr>
              <a:endParaRPr lang="en-GB">
                <a:latin typeface="Calibri" panose="020F0502020204030204" pitchFamily="34" charset="0"/>
                <a:ea typeface="+mn-ea"/>
              </a:endParaRPr>
            </a:p>
          </p:txBody>
        </p:sp>
        <p:sp>
          <p:nvSpPr>
            <p:cNvPr id="66" name="Freeform 402"/>
            <p:cNvSpPr>
              <a:spLocks/>
            </p:cNvSpPr>
            <p:nvPr/>
          </p:nvSpPr>
          <p:spPr bwMode="auto">
            <a:xfrm>
              <a:off x="4572000" y="6549915"/>
              <a:ext cx="40005" cy="20003"/>
            </a:xfrm>
            <a:custGeom>
              <a:avLst/>
              <a:gdLst>
                <a:gd name="T0" fmla="*/ 32 w 36"/>
                <a:gd name="T1" fmla="*/ 16 h 17"/>
                <a:gd name="T2" fmla="*/ 35 w 36"/>
                <a:gd name="T3" fmla="*/ 14 h 17"/>
                <a:gd name="T4" fmla="*/ 36 w 36"/>
                <a:gd name="T5" fmla="*/ 14 h 17"/>
                <a:gd name="T6" fmla="*/ 36 w 36"/>
                <a:gd name="T7" fmla="*/ 12 h 17"/>
                <a:gd name="T8" fmla="*/ 28 w 36"/>
                <a:gd name="T9" fmla="*/ 5 h 17"/>
                <a:gd name="T10" fmla="*/ 21 w 36"/>
                <a:gd name="T11" fmla="*/ 1 h 17"/>
                <a:gd name="T12" fmla="*/ 14 w 36"/>
                <a:gd name="T13" fmla="*/ 0 h 17"/>
                <a:gd name="T14" fmla="*/ 7 w 36"/>
                <a:gd name="T15" fmla="*/ 4 h 17"/>
                <a:gd name="T16" fmla="*/ 2 w 36"/>
                <a:gd name="T17" fmla="*/ 4 h 17"/>
                <a:gd name="T18" fmla="*/ 0 w 36"/>
                <a:gd name="T19" fmla="*/ 5 h 17"/>
                <a:gd name="T20" fmla="*/ 2 w 36"/>
                <a:gd name="T21" fmla="*/ 8 h 17"/>
                <a:gd name="T22" fmla="*/ 8 w 36"/>
                <a:gd name="T23" fmla="*/ 13 h 17"/>
                <a:gd name="T24" fmla="*/ 12 w 36"/>
                <a:gd name="T25" fmla="*/ 16 h 17"/>
                <a:gd name="T26" fmla="*/ 18 w 36"/>
                <a:gd name="T27" fmla="*/ 17 h 17"/>
                <a:gd name="T28" fmla="*/ 24 w 36"/>
                <a:gd name="T29" fmla="*/ 17 h 17"/>
                <a:gd name="T30" fmla="*/ 32 w 36"/>
                <a:gd name="T3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17">
                  <a:moveTo>
                    <a:pt x="32" y="16"/>
                  </a:moveTo>
                  <a:lnTo>
                    <a:pt x="35" y="14"/>
                  </a:lnTo>
                  <a:lnTo>
                    <a:pt x="36" y="14"/>
                  </a:lnTo>
                  <a:lnTo>
                    <a:pt x="36" y="12"/>
                  </a:lnTo>
                  <a:lnTo>
                    <a:pt x="28" y="5"/>
                  </a:lnTo>
                  <a:lnTo>
                    <a:pt x="21" y="1"/>
                  </a:lnTo>
                  <a:lnTo>
                    <a:pt x="14" y="0"/>
                  </a:lnTo>
                  <a:lnTo>
                    <a:pt x="7" y="4"/>
                  </a:lnTo>
                  <a:lnTo>
                    <a:pt x="2" y="4"/>
                  </a:lnTo>
                  <a:lnTo>
                    <a:pt x="0" y="5"/>
                  </a:lnTo>
                  <a:lnTo>
                    <a:pt x="2" y="8"/>
                  </a:lnTo>
                  <a:lnTo>
                    <a:pt x="8" y="13"/>
                  </a:lnTo>
                  <a:lnTo>
                    <a:pt x="12" y="16"/>
                  </a:lnTo>
                  <a:lnTo>
                    <a:pt x="18" y="17"/>
                  </a:lnTo>
                  <a:lnTo>
                    <a:pt x="24" y="17"/>
                  </a:lnTo>
                  <a:lnTo>
                    <a:pt x="32" y="16"/>
                  </a:lnTo>
                </a:path>
              </a:pathLst>
            </a:custGeom>
            <a:grpFill/>
            <a:ln w="6350" cmpd="sng">
              <a:solidFill>
                <a:schemeClr val="tx1">
                  <a:lumMod val="50000"/>
                  <a:lumOff val="50000"/>
                </a:schemeClr>
              </a:solidFill>
              <a:prstDash val="solid"/>
              <a:round/>
              <a:headEnd/>
              <a:tailEnd/>
            </a:ln>
          </p:spPr>
          <p:txBody>
            <a:bodyPr/>
            <a:lstStyle/>
            <a:p>
              <a:pPr eaLnBrk="1" hangingPunct="1">
                <a:defRPr/>
              </a:pPr>
              <a:endParaRPr lang="en-GB">
                <a:latin typeface="Calibri" panose="020F0502020204030204" pitchFamily="34" charset="0"/>
                <a:ea typeface="+mn-ea"/>
              </a:endParaRPr>
            </a:p>
          </p:txBody>
        </p:sp>
      </p:grpSp>
      <p:sp>
        <p:nvSpPr>
          <p:cNvPr id="67" name="Freeform 518"/>
          <p:cNvSpPr>
            <a:spLocks/>
          </p:cNvSpPr>
          <p:nvPr/>
        </p:nvSpPr>
        <p:spPr bwMode="auto">
          <a:xfrm>
            <a:off x="5584827" y="6030118"/>
            <a:ext cx="282575" cy="171450"/>
          </a:xfrm>
          <a:custGeom>
            <a:avLst/>
            <a:gdLst>
              <a:gd name="T0" fmla="*/ 69 w 244"/>
              <a:gd name="T1" fmla="*/ 46 h 149"/>
              <a:gd name="T2" fmla="*/ 66 w 244"/>
              <a:gd name="T3" fmla="*/ 54 h 149"/>
              <a:gd name="T4" fmla="*/ 61 w 244"/>
              <a:gd name="T5" fmla="*/ 68 h 149"/>
              <a:gd name="T6" fmla="*/ 55 w 244"/>
              <a:gd name="T7" fmla="*/ 70 h 149"/>
              <a:gd name="T8" fmla="*/ 48 w 244"/>
              <a:gd name="T9" fmla="*/ 70 h 149"/>
              <a:gd name="T10" fmla="*/ 35 w 244"/>
              <a:gd name="T11" fmla="*/ 70 h 149"/>
              <a:gd name="T12" fmla="*/ 24 w 244"/>
              <a:gd name="T13" fmla="*/ 76 h 149"/>
              <a:gd name="T14" fmla="*/ 15 w 244"/>
              <a:gd name="T15" fmla="*/ 76 h 149"/>
              <a:gd name="T16" fmla="*/ 2 w 244"/>
              <a:gd name="T17" fmla="*/ 67 h 149"/>
              <a:gd name="T18" fmla="*/ 2 w 244"/>
              <a:gd name="T19" fmla="*/ 88 h 149"/>
              <a:gd name="T20" fmla="*/ 7 w 244"/>
              <a:gd name="T21" fmla="*/ 97 h 149"/>
              <a:gd name="T22" fmla="*/ 8 w 244"/>
              <a:gd name="T23" fmla="*/ 113 h 149"/>
              <a:gd name="T24" fmla="*/ 19 w 244"/>
              <a:gd name="T25" fmla="*/ 120 h 149"/>
              <a:gd name="T26" fmla="*/ 27 w 244"/>
              <a:gd name="T27" fmla="*/ 124 h 149"/>
              <a:gd name="T28" fmla="*/ 45 w 244"/>
              <a:gd name="T29" fmla="*/ 132 h 149"/>
              <a:gd name="T30" fmla="*/ 59 w 244"/>
              <a:gd name="T31" fmla="*/ 131 h 149"/>
              <a:gd name="T32" fmla="*/ 76 w 244"/>
              <a:gd name="T33" fmla="*/ 146 h 149"/>
              <a:gd name="T34" fmla="*/ 92 w 244"/>
              <a:gd name="T35" fmla="*/ 149 h 149"/>
              <a:gd name="T36" fmla="*/ 93 w 244"/>
              <a:gd name="T37" fmla="*/ 148 h 149"/>
              <a:gd name="T38" fmla="*/ 92 w 244"/>
              <a:gd name="T39" fmla="*/ 140 h 149"/>
              <a:gd name="T40" fmla="*/ 96 w 244"/>
              <a:gd name="T41" fmla="*/ 135 h 149"/>
              <a:gd name="T42" fmla="*/ 100 w 244"/>
              <a:gd name="T43" fmla="*/ 133 h 149"/>
              <a:gd name="T44" fmla="*/ 109 w 244"/>
              <a:gd name="T45" fmla="*/ 128 h 149"/>
              <a:gd name="T46" fmla="*/ 123 w 244"/>
              <a:gd name="T47" fmla="*/ 125 h 149"/>
              <a:gd name="T48" fmla="*/ 141 w 244"/>
              <a:gd name="T49" fmla="*/ 120 h 149"/>
              <a:gd name="T50" fmla="*/ 151 w 244"/>
              <a:gd name="T51" fmla="*/ 117 h 149"/>
              <a:gd name="T52" fmla="*/ 152 w 244"/>
              <a:gd name="T53" fmla="*/ 104 h 149"/>
              <a:gd name="T54" fmla="*/ 159 w 244"/>
              <a:gd name="T55" fmla="*/ 100 h 149"/>
              <a:gd name="T56" fmla="*/ 175 w 244"/>
              <a:gd name="T57" fmla="*/ 99 h 149"/>
              <a:gd name="T58" fmla="*/ 184 w 244"/>
              <a:gd name="T59" fmla="*/ 95 h 149"/>
              <a:gd name="T60" fmla="*/ 192 w 244"/>
              <a:gd name="T61" fmla="*/ 96 h 149"/>
              <a:gd name="T62" fmla="*/ 195 w 244"/>
              <a:gd name="T63" fmla="*/ 87 h 149"/>
              <a:gd name="T64" fmla="*/ 183 w 244"/>
              <a:gd name="T65" fmla="*/ 72 h 149"/>
              <a:gd name="T66" fmla="*/ 187 w 244"/>
              <a:gd name="T67" fmla="*/ 56 h 149"/>
              <a:gd name="T68" fmla="*/ 199 w 244"/>
              <a:gd name="T69" fmla="*/ 52 h 149"/>
              <a:gd name="T70" fmla="*/ 207 w 244"/>
              <a:gd name="T71" fmla="*/ 45 h 149"/>
              <a:gd name="T72" fmla="*/ 212 w 244"/>
              <a:gd name="T73" fmla="*/ 37 h 149"/>
              <a:gd name="T74" fmla="*/ 234 w 244"/>
              <a:gd name="T75" fmla="*/ 17 h 149"/>
              <a:gd name="T76" fmla="*/ 241 w 244"/>
              <a:gd name="T77" fmla="*/ 5 h 149"/>
              <a:gd name="T78" fmla="*/ 241 w 244"/>
              <a:gd name="T79" fmla="*/ 0 h 149"/>
              <a:gd name="T80" fmla="*/ 225 w 244"/>
              <a:gd name="T81" fmla="*/ 10 h 149"/>
              <a:gd name="T82" fmla="*/ 213 w 244"/>
              <a:gd name="T83" fmla="*/ 10 h 149"/>
              <a:gd name="T84" fmla="*/ 209 w 244"/>
              <a:gd name="T85" fmla="*/ 13 h 149"/>
              <a:gd name="T86" fmla="*/ 209 w 244"/>
              <a:gd name="T87" fmla="*/ 18 h 149"/>
              <a:gd name="T88" fmla="*/ 182 w 244"/>
              <a:gd name="T89" fmla="*/ 31 h 149"/>
              <a:gd name="T90" fmla="*/ 167 w 244"/>
              <a:gd name="T91" fmla="*/ 33 h 149"/>
              <a:gd name="T92" fmla="*/ 152 w 244"/>
              <a:gd name="T93" fmla="*/ 41 h 149"/>
              <a:gd name="T94" fmla="*/ 146 w 244"/>
              <a:gd name="T95" fmla="*/ 41 h 149"/>
              <a:gd name="T96" fmla="*/ 135 w 244"/>
              <a:gd name="T97" fmla="*/ 41 h 149"/>
              <a:gd name="T98" fmla="*/ 125 w 244"/>
              <a:gd name="T99" fmla="*/ 43 h 149"/>
              <a:gd name="T100" fmla="*/ 115 w 244"/>
              <a:gd name="T101" fmla="*/ 41 h 149"/>
              <a:gd name="T102" fmla="*/ 107 w 244"/>
              <a:gd name="T103" fmla="*/ 42 h 149"/>
              <a:gd name="T104" fmla="*/ 100 w 244"/>
              <a:gd name="T105" fmla="*/ 42 h 149"/>
              <a:gd name="T106" fmla="*/ 84 w 244"/>
              <a:gd name="T107" fmla="*/ 39 h 149"/>
              <a:gd name="T108" fmla="*/ 73 w 244"/>
              <a:gd name="T109" fmla="*/ 35 h 149"/>
              <a:gd name="T110" fmla="*/ 66 w 244"/>
              <a:gd name="T111" fmla="*/ 3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4" h="149">
                <a:moveTo>
                  <a:pt x="66" y="43"/>
                </a:moveTo>
                <a:lnTo>
                  <a:pt x="69" y="46"/>
                </a:lnTo>
                <a:lnTo>
                  <a:pt x="68" y="51"/>
                </a:lnTo>
                <a:lnTo>
                  <a:pt x="66" y="54"/>
                </a:lnTo>
                <a:lnTo>
                  <a:pt x="66" y="58"/>
                </a:lnTo>
                <a:lnTo>
                  <a:pt x="61" y="68"/>
                </a:lnTo>
                <a:lnTo>
                  <a:pt x="57" y="68"/>
                </a:lnTo>
                <a:lnTo>
                  <a:pt x="55" y="70"/>
                </a:lnTo>
                <a:lnTo>
                  <a:pt x="51" y="70"/>
                </a:lnTo>
                <a:lnTo>
                  <a:pt x="48" y="70"/>
                </a:lnTo>
                <a:lnTo>
                  <a:pt x="43" y="68"/>
                </a:lnTo>
                <a:lnTo>
                  <a:pt x="35" y="70"/>
                </a:lnTo>
                <a:lnTo>
                  <a:pt x="29" y="74"/>
                </a:lnTo>
                <a:lnTo>
                  <a:pt x="24" y="76"/>
                </a:lnTo>
                <a:lnTo>
                  <a:pt x="19" y="76"/>
                </a:lnTo>
                <a:lnTo>
                  <a:pt x="15" y="76"/>
                </a:lnTo>
                <a:lnTo>
                  <a:pt x="6" y="70"/>
                </a:lnTo>
                <a:lnTo>
                  <a:pt x="2" y="67"/>
                </a:lnTo>
                <a:lnTo>
                  <a:pt x="0" y="74"/>
                </a:lnTo>
                <a:lnTo>
                  <a:pt x="2" y="88"/>
                </a:lnTo>
                <a:lnTo>
                  <a:pt x="3" y="92"/>
                </a:lnTo>
                <a:lnTo>
                  <a:pt x="7" y="97"/>
                </a:lnTo>
                <a:lnTo>
                  <a:pt x="8" y="101"/>
                </a:lnTo>
                <a:lnTo>
                  <a:pt x="8" y="113"/>
                </a:lnTo>
                <a:lnTo>
                  <a:pt x="14" y="115"/>
                </a:lnTo>
                <a:lnTo>
                  <a:pt x="19" y="120"/>
                </a:lnTo>
                <a:lnTo>
                  <a:pt x="22" y="121"/>
                </a:lnTo>
                <a:lnTo>
                  <a:pt x="27" y="124"/>
                </a:lnTo>
                <a:lnTo>
                  <a:pt x="41" y="128"/>
                </a:lnTo>
                <a:lnTo>
                  <a:pt x="45" y="132"/>
                </a:lnTo>
                <a:lnTo>
                  <a:pt x="51" y="132"/>
                </a:lnTo>
                <a:lnTo>
                  <a:pt x="59" y="131"/>
                </a:lnTo>
                <a:lnTo>
                  <a:pt x="69" y="136"/>
                </a:lnTo>
                <a:lnTo>
                  <a:pt x="76" y="146"/>
                </a:lnTo>
                <a:lnTo>
                  <a:pt x="81" y="149"/>
                </a:lnTo>
                <a:lnTo>
                  <a:pt x="92" y="149"/>
                </a:lnTo>
                <a:lnTo>
                  <a:pt x="92" y="148"/>
                </a:lnTo>
                <a:lnTo>
                  <a:pt x="93" y="148"/>
                </a:lnTo>
                <a:lnTo>
                  <a:pt x="93" y="146"/>
                </a:lnTo>
                <a:lnTo>
                  <a:pt x="92" y="140"/>
                </a:lnTo>
                <a:lnTo>
                  <a:pt x="92" y="136"/>
                </a:lnTo>
                <a:lnTo>
                  <a:pt x="96" y="135"/>
                </a:lnTo>
                <a:lnTo>
                  <a:pt x="98" y="133"/>
                </a:lnTo>
                <a:lnTo>
                  <a:pt x="100" y="133"/>
                </a:lnTo>
                <a:lnTo>
                  <a:pt x="105" y="129"/>
                </a:lnTo>
                <a:lnTo>
                  <a:pt x="109" y="128"/>
                </a:lnTo>
                <a:lnTo>
                  <a:pt x="118" y="128"/>
                </a:lnTo>
                <a:lnTo>
                  <a:pt x="123" y="125"/>
                </a:lnTo>
                <a:lnTo>
                  <a:pt x="133" y="124"/>
                </a:lnTo>
                <a:lnTo>
                  <a:pt x="141" y="120"/>
                </a:lnTo>
                <a:lnTo>
                  <a:pt x="149" y="119"/>
                </a:lnTo>
                <a:lnTo>
                  <a:pt x="151" y="117"/>
                </a:lnTo>
                <a:lnTo>
                  <a:pt x="151" y="108"/>
                </a:lnTo>
                <a:lnTo>
                  <a:pt x="152" y="104"/>
                </a:lnTo>
                <a:lnTo>
                  <a:pt x="155" y="100"/>
                </a:lnTo>
                <a:lnTo>
                  <a:pt x="159" y="100"/>
                </a:lnTo>
                <a:lnTo>
                  <a:pt x="172" y="100"/>
                </a:lnTo>
                <a:lnTo>
                  <a:pt x="175" y="99"/>
                </a:lnTo>
                <a:lnTo>
                  <a:pt x="180" y="95"/>
                </a:lnTo>
                <a:lnTo>
                  <a:pt x="184" y="95"/>
                </a:lnTo>
                <a:lnTo>
                  <a:pt x="188" y="95"/>
                </a:lnTo>
                <a:lnTo>
                  <a:pt x="192" y="96"/>
                </a:lnTo>
                <a:lnTo>
                  <a:pt x="195" y="95"/>
                </a:lnTo>
                <a:lnTo>
                  <a:pt x="195" y="87"/>
                </a:lnTo>
                <a:lnTo>
                  <a:pt x="191" y="80"/>
                </a:lnTo>
                <a:lnTo>
                  <a:pt x="183" y="72"/>
                </a:lnTo>
                <a:lnTo>
                  <a:pt x="182" y="64"/>
                </a:lnTo>
                <a:lnTo>
                  <a:pt x="187" y="56"/>
                </a:lnTo>
                <a:lnTo>
                  <a:pt x="195" y="52"/>
                </a:lnTo>
                <a:lnTo>
                  <a:pt x="199" y="52"/>
                </a:lnTo>
                <a:lnTo>
                  <a:pt x="203" y="52"/>
                </a:lnTo>
                <a:lnTo>
                  <a:pt x="207" y="45"/>
                </a:lnTo>
                <a:lnTo>
                  <a:pt x="208" y="41"/>
                </a:lnTo>
                <a:lnTo>
                  <a:pt x="212" y="37"/>
                </a:lnTo>
                <a:lnTo>
                  <a:pt x="225" y="23"/>
                </a:lnTo>
                <a:lnTo>
                  <a:pt x="234" y="17"/>
                </a:lnTo>
                <a:lnTo>
                  <a:pt x="241" y="11"/>
                </a:lnTo>
                <a:lnTo>
                  <a:pt x="241" y="5"/>
                </a:lnTo>
                <a:lnTo>
                  <a:pt x="244" y="1"/>
                </a:lnTo>
                <a:lnTo>
                  <a:pt x="241" y="0"/>
                </a:lnTo>
                <a:lnTo>
                  <a:pt x="237" y="2"/>
                </a:lnTo>
                <a:lnTo>
                  <a:pt x="225" y="10"/>
                </a:lnTo>
                <a:lnTo>
                  <a:pt x="217" y="9"/>
                </a:lnTo>
                <a:lnTo>
                  <a:pt x="213" y="10"/>
                </a:lnTo>
                <a:lnTo>
                  <a:pt x="211" y="11"/>
                </a:lnTo>
                <a:lnTo>
                  <a:pt x="209" y="13"/>
                </a:lnTo>
                <a:lnTo>
                  <a:pt x="209" y="17"/>
                </a:lnTo>
                <a:lnTo>
                  <a:pt x="209" y="18"/>
                </a:lnTo>
                <a:lnTo>
                  <a:pt x="197" y="23"/>
                </a:lnTo>
                <a:lnTo>
                  <a:pt x="182" y="31"/>
                </a:lnTo>
                <a:lnTo>
                  <a:pt x="171" y="31"/>
                </a:lnTo>
                <a:lnTo>
                  <a:pt x="167" y="33"/>
                </a:lnTo>
                <a:lnTo>
                  <a:pt x="159" y="37"/>
                </a:lnTo>
                <a:lnTo>
                  <a:pt x="152" y="41"/>
                </a:lnTo>
                <a:lnTo>
                  <a:pt x="150" y="41"/>
                </a:lnTo>
                <a:lnTo>
                  <a:pt x="146" y="41"/>
                </a:lnTo>
                <a:lnTo>
                  <a:pt x="139" y="41"/>
                </a:lnTo>
                <a:lnTo>
                  <a:pt x="135" y="41"/>
                </a:lnTo>
                <a:lnTo>
                  <a:pt x="133" y="42"/>
                </a:lnTo>
                <a:lnTo>
                  <a:pt x="125" y="43"/>
                </a:lnTo>
                <a:lnTo>
                  <a:pt x="118" y="42"/>
                </a:lnTo>
                <a:lnTo>
                  <a:pt x="115" y="41"/>
                </a:lnTo>
                <a:lnTo>
                  <a:pt x="114" y="43"/>
                </a:lnTo>
                <a:lnTo>
                  <a:pt x="107" y="42"/>
                </a:lnTo>
                <a:lnTo>
                  <a:pt x="104" y="43"/>
                </a:lnTo>
                <a:lnTo>
                  <a:pt x="100" y="42"/>
                </a:lnTo>
                <a:lnTo>
                  <a:pt x="90" y="41"/>
                </a:lnTo>
                <a:lnTo>
                  <a:pt x="84" y="39"/>
                </a:lnTo>
                <a:lnTo>
                  <a:pt x="77" y="37"/>
                </a:lnTo>
                <a:lnTo>
                  <a:pt x="73" y="35"/>
                </a:lnTo>
                <a:lnTo>
                  <a:pt x="72" y="35"/>
                </a:lnTo>
                <a:lnTo>
                  <a:pt x="66" y="38"/>
                </a:lnTo>
                <a:lnTo>
                  <a:pt x="66" y="43"/>
                </a:lnTo>
                <a:close/>
              </a:path>
            </a:pathLst>
          </a:custGeom>
          <a:solidFill>
            <a:schemeClr val="bg1"/>
          </a:solidFill>
          <a:ln w="6350" cmpd="sng">
            <a:solidFill>
              <a:schemeClr val="tx1">
                <a:lumMod val="50000"/>
                <a:lumOff val="50000"/>
              </a:schemeClr>
            </a:solidFill>
            <a:round/>
            <a:headEnd/>
            <a:tailEnd/>
          </a:ln>
        </p:spPr>
        <p:txBody>
          <a:bodyPr/>
          <a:lstStyle/>
          <a:p>
            <a:pPr eaLnBrk="1" hangingPunct="1">
              <a:defRPr/>
            </a:pPr>
            <a:endParaRPr lang="en-GB">
              <a:latin typeface="Calibri" panose="020F0502020204030204" pitchFamily="34" charset="0"/>
              <a:ea typeface="+mn-ea"/>
            </a:endParaRPr>
          </a:p>
        </p:txBody>
      </p:sp>
      <p:pic>
        <p:nvPicPr>
          <p:cNvPr id="69" name="Picture 68">
            <a:extLst>
              <a:ext uri="{FF2B5EF4-FFF2-40B4-BE49-F238E27FC236}">
                <a16:creationId xmlns="" xmlns:a16="http://schemas.microsoft.com/office/drawing/2014/main" id="{4293BED8-1B37-442E-91C8-0CFAE7C072B5}"/>
              </a:ext>
            </a:extLst>
          </p:cNvPr>
          <p:cNvPicPr>
            <a:picLocks noChangeAspect="1"/>
          </p:cNvPicPr>
          <p:nvPr/>
        </p:nvPicPr>
        <p:blipFill>
          <a:blip r:embed="rId5"/>
          <a:stretch>
            <a:fillRect/>
          </a:stretch>
        </p:blipFill>
        <p:spPr>
          <a:xfrm>
            <a:off x="4923580" y="4978909"/>
            <a:ext cx="2428875" cy="1038225"/>
          </a:xfrm>
          <a:prstGeom prst="rect">
            <a:avLst/>
          </a:prstGeom>
        </p:spPr>
      </p:pic>
      <p:pic>
        <p:nvPicPr>
          <p:cNvPr id="3" name="Picture 2">
            <a:extLst>
              <a:ext uri="{FF2B5EF4-FFF2-40B4-BE49-F238E27FC236}">
                <a16:creationId xmlns="" xmlns:a16="http://schemas.microsoft.com/office/drawing/2014/main" id="{C81DB6C8-5E0C-4AB5-96E6-D8B7185F9DD7}"/>
              </a:ext>
            </a:extLst>
          </p:cNvPr>
          <p:cNvPicPr>
            <a:picLocks noChangeAspect="1"/>
          </p:cNvPicPr>
          <p:nvPr/>
        </p:nvPicPr>
        <p:blipFill>
          <a:blip r:embed="rId6"/>
          <a:stretch>
            <a:fillRect/>
          </a:stretch>
        </p:blipFill>
        <p:spPr>
          <a:xfrm>
            <a:off x="4923580" y="5015705"/>
            <a:ext cx="2295525" cy="1019175"/>
          </a:xfrm>
          <a:prstGeom prst="rect">
            <a:avLst/>
          </a:prstGeom>
        </p:spPr>
      </p:pic>
      <p:cxnSp>
        <p:nvCxnSpPr>
          <p:cNvPr id="41" name="Straight Arrow Connector 40">
            <a:extLst>
              <a:ext uri="{FF2B5EF4-FFF2-40B4-BE49-F238E27FC236}">
                <a16:creationId xmlns="" xmlns:a16="http://schemas.microsoft.com/office/drawing/2014/main" id="{10675C87-D8B7-4D32-BED6-D8CF9954E9E1}"/>
              </a:ext>
            </a:extLst>
          </p:cNvPr>
          <p:cNvCxnSpPr/>
          <p:nvPr/>
        </p:nvCxnSpPr>
        <p:spPr>
          <a:xfrm flipH="1">
            <a:off x="4563271" y="2852936"/>
            <a:ext cx="101684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 xmlns:a16="http://schemas.microsoft.com/office/drawing/2014/main" id="{5B08A82A-09FE-4BCF-A9AC-8CBF504D8353}"/>
              </a:ext>
            </a:extLst>
          </p:cNvPr>
          <p:cNvCxnSpPr>
            <a:cxnSpLocks/>
          </p:cNvCxnSpPr>
          <p:nvPr/>
        </p:nvCxnSpPr>
        <p:spPr>
          <a:xfrm>
            <a:off x="609118" y="1418431"/>
            <a:ext cx="1442603" cy="16180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 xmlns:a16="http://schemas.microsoft.com/office/drawing/2014/main" id="{22DFAD20-16AB-4011-811B-187A7EE56EEF}"/>
              </a:ext>
            </a:extLst>
          </p:cNvPr>
          <p:cNvCxnSpPr>
            <a:cxnSpLocks/>
          </p:cNvCxnSpPr>
          <p:nvPr/>
        </p:nvCxnSpPr>
        <p:spPr>
          <a:xfrm flipV="1">
            <a:off x="433338" y="3339306"/>
            <a:ext cx="1114326" cy="3274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 xmlns:a16="http://schemas.microsoft.com/office/drawing/2014/main" id="{E6DB1816-1FE2-4486-A36C-71125CF52B19}"/>
              </a:ext>
            </a:extLst>
          </p:cNvPr>
          <p:cNvCxnSpPr/>
          <p:nvPr/>
        </p:nvCxnSpPr>
        <p:spPr>
          <a:xfrm flipH="1">
            <a:off x="4508502" y="4194968"/>
            <a:ext cx="1863698" cy="11826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 xmlns:a16="http://schemas.microsoft.com/office/drawing/2014/main" id="{BB3BF864-1264-4371-9444-57FF4A42365C}"/>
              </a:ext>
            </a:extLst>
          </p:cNvPr>
          <p:cNvCxnSpPr/>
          <p:nvPr/>
        </p:nvCxnSpPr>
        <p:spPr>
          <a:xfrm flipH="1" flipV="1">
            <a:off x="3381377" y="4998243"/>
            <a:ext cx="823913" cy="12033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 xmlns:a16="http://schemas.microsoft.com/office/drawing/2014/main" id="{F775A703-D650-46F8-9349-5A03E698B436}"/>
              </a:ext>
            </a:extLst>
          </p:cNvPr>
          <p:cNvCxnSpPr/>
          <p:nvPr/>
        </p:nvCxnSpPr>
        <p:spPr>
          <a:xfrm flipV="1">
            <a:off x="1475656" y="5226843"/>
            <a:ext cx="0" cy="6795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 xmlns:a16="http://schemas.microsoft.com/office/drawing/2014/main" id="{0B9BF4BE-044C-4718-B1A7-E4E36ACC57BE}"/>
              </a:ext>
            </a:extLst>
          </p:cNvPr>
          <p:cNvSpPr txBox="1"/>
          <p:nvPr/>
        </p:nvSpPr>
        <p:spPr>
          <a:xfrm>
            <a:off x="5580116" y="2726236"/>
            <a:ext cx="2952448" cy="738664"/>
          </a:xfrm>
          <a:prstGeom prst="rect">
            <a:avLst/>
          </a:prstGeom>
          <a:noFill/>
        </p:spPr>
        <p:txBody>
          <a:bodyPr wrap="square" rtlCol="0">
            <a:spAutoFit/>
          </a:bodyPr>
          <a:lstStyle/>
          <a:p>
            <a:r>
              <a:rPr lang="en-GB" sz="1400" b="1" dirty="0"/>
              <a:t>Estonia:</a:t>
            </a:r>
            <a:r>
              <a:rPr lang="en-GB" sz="1400" dirty="0"/>
              <a:t> for medical reasons, for PhD work, for military or for taking care of a child until 3 years old</a:t>
            </a:r>
            <a:endParaRPr lang="fr-BE" sz="1400" dirty="0"/>
          </a:p>
        </p:txBody>
      </p:sp>
      <p:sp>
        <p:nvSpPr>
          <p:cNvPr id="73" name="TextBox 72">
            <a:extLst>
              <a:ext uri="{FF2B5EF4-FFF2-40B4-BE49-F238E27FC236}">
                <a16:creationId xmlns="" xmlns:a16="http://schemas.microsoft.com/office/drawing/2014/main" id="{27037C86-9534-46BF-A42E-5152EB13F594}"/>
              </a:ext>
            </a:extLst>
          </p:cNvPr>
          <p:cNvSpPr txBox="1"/>
          <p:nvPr/>
        </p:nvSpPr>
        <p:spPr>
          <a:xfrm>
            <a:off x="6372200" y="4068450"/>
            <a:ext cx="2477922" cy="307777"/>
          </a:xfrm>
          <a:prstGeom prst="rect">
            <a:avLst/>
          </a:prstGeom>
          <a:noFill/>
        </p:spPr>
        <p:txBody>
          <a:bodyPr wrap="none" rtlCol="0">
            <a:spAutoFit/>
          </a:bodyPr>
          <a:lstStyle/>
          <a:p>
            <a:r>
              <a:rPr lang="en-US" sz="1400" b="1" dirty="0"/>
              <a:t>Greece</a:t>
            </a:r>
            <a:r>
              <a:rPr lang="en-US" sz="1400" dirty="0"/>
              <a:t>: only during a sick leave</a:t>
            </a:r>
            <a:endParaRPr lang="fr-BE" sz="1400" dirty="0"/>
          </a:p>
        </p:txBody>
      </p:sp>
      <p:sp>
        <p:nvSpPr>
          <p:cNvPr id="74" name="TextBox 73">
            <a:extLst>
              <a:ext uri="{FF2B5EF4-FFF2-40B4-BE49-F238E27FC236}">
                <a16:creationId xmlns="" xmlns:a16="http://schemas.microsoft.com/office/drawing/2014/main" id="{865A260C-070B-4569-9654-123C460B293D}"/>
              </a:ext>
            </a:extLst>
          </p:cNvPr>
          <p:cNvSpPr txBox="1"/>
          <p:nvPr/>
        </p:nvSpPr>
        <p:spPr>
          <a:xfrm>
            <a:off x="71193" y="3642499"/>
            <a:ext cx="1395577" cy="954107"/>
          </a:xfrm>
          <a:prstGeom prst="rect">
            <a:avLst/>
          </a:prstGeom>
          <a:noFill/>
        </p:spPr>
        <p:txBody>
          <a:bodyPr wrap="square" rtlCol="0">
            <a:spAutoFit/>
          </a:bodyPr>
          <a:lstStyle/>
          <a:p>
            <a:r>
              <a:rPr lang="en-GB" sz="1400" b="1" dirty="0"/>
              <a:t>Ireland</a:t>
            </a:r>
            <a:r>
              <a:rPr lang="en-GB" sz="1400" dirty="0"/>
              <a:t>: it’s not possible while in a flexible trainee post</a:t>
            </a:r>
            <a:endParaRPr lang="fr-BE" sz="1400" dirty="0"/>
          </a:p>
        </p:txBody>
      </p:sp>
      <p:sp>
        <p:nvSpPr>
          <p:cNvPr id="77" name="TextBox 76">
            <a:extLst>
              <a:ext uri="{FF2B5EF4-FFF2-40B4-BE49-F238E27FC236}">
                <a16:creationId xmlns="" xmlns:a16="http://schemas.microsoft.com/office/drawing/2014/main" id="{866467D7-4D2E-4F7C-B5C3-A4CB634F0AB2}"/>
              </a:ext>
            </a:extLst>
          </p:cNvPr>
          <p:cNvSpPr txBox="1"/>
          <p:nvPr/>
        </p:nvSpPr>
        <p:spPr>
          <a:xfrm>
            <a:off x="285268" y="1084814"/>
            <a:ext cx="7268543" cy="307777"/>
          </a:xfrm>
          <a:prstGeom prst="rect">
            <a:avLst/>
          </a:prstGeom>
          <a:noFill/>
        </p:spPr>
        <p:txBody>
          <a:bodyPr wrap="square" rtlCol="0">
            <a:spAutoFit/>
          </a:bodyPr>
          <a:lstStyle/>
          <a:p>
            <a:r>
              <a:rPr lang="en-US" sz="1400" b="1" dirty="0"/>
              <a:t>UK</a:t>
            </a:r>
            <a:r>
              <a:rPr lang="en-US" sz="1400" dirty="0"/>
              <a:t>: it’s possible but strict rules apply</a:t>
            </a:r>
            <a:endParaRPr lang="fr-BE" sz="1400" dirty="0"/>
          </a:p>
        </p:txBody>
      </p:sp>
      <p:sp>
        <p:nvSpPr>
          <p:cNvPr id="78" name="TextBox 77">
            <a:extLst>
              <a:ext uri="{FF2B5EF4-FFF2-40B4-BE49-F238E27FC236}">
                <a16:creationId xmlns="" xmlns:a16="http://schemas.microsoft.com/office/drawing/2014/main" id="{CD6E6975-7FEA-4B20-B991-D52CB13CFB4C}"/>
              </a:ext>
            </a:extLst>
          </p:cNvPr>
          <p:cNvSpPr txBox="1"/>
          <p:nvPr/>
        </p:nvSpPr>
        <p:spPr>
          <a:xfrm>
            <a:off x="4094165" y="6238049"/>
            <a:ext cx="3264163" cy="307777"/>
          </a:xfrm>
          <a:prstGeom prst="rect">
            <a:avLst/>
          </a:prstGeom>
          <a:noFill/>
        </p:spPr>
        <p:txBody>
          <a:bodyPr wrap="none" rtlCol="0">
            <a:spAutoFit/>
          </a:bodyPr>
          <a:lstStyle/>
          <a:p>
            <a:r>
              <a:rPr lang="en-GB" sz="1400" b="1" dirty="0"/>
              <a:t>Italy</a:t>
            </a:r>
            <a:r>
              <a:rPr lang="en-GB" sz="1400" dirty="0"/>
              <a:t>: only for pregnancy and health issues</a:t>
            </a:r>
            <a:endParaRPr lang="fr-BE" sz="1400" dirty="0"/>
          </a:p>
        </p:txBody>
      </p:sp>
      <p:sp>
        <p:nvSpPr>
          <p:cNvPr id="79" name="TextBox 78">
            <a:extLst>
              <a:ext uri="{FF2B5EF4-FFF2-40B4-BE49-F238E27FC236}">
                <a16:creationId xmlns="" xmlns:a16="http://schemas.microsoft.com/office/drawing/2014/main" id="{B1C92BD8-4052-48BB-B716-D3AE45167CD3}"/>
              </a:ext>
            </a:extLst>
          </p:cNvPr>
          <p:cNvSpPr txBox="1"/>
          <p:nvPr/>
        </p:nvSpPr>
        <p:spPr>
          <a:xfrm>
            <a:off x="120623" y="5939958"/>
            <a:ext cx="3307813" cy="523220"/>
          </a:xfrm>
          <a:prstGeom prst="rect">
            <a:avLst/>
          </a:prstGeom>
          <a:noFill/>
        </p:spPr>
        <p:txBody>
          <a:bodyPr wrap="square" rtlCol="0">
            <a:spAutoFit/>
          </a:bodyPr>
          <a:lstStyle/>
          <a:p>
            <a:r>
              <a:rPr lang="en-GB" sz="1400" b="1" dirty="0"/>
              <a:t>Spain</a:t>
            </a:r>
            <a:r>
              <a:rPr lang="en-GB" sz="1400" dirty="0"/>
              <a:t>: only in cases of illness, being pregnant, paternity and maternity leave</a:t>
            </a:r>
            <a:endParaRPr lang="fr-BE" sz="1400" dirty="0"/>
          </a:p>
        </p:txBody>
      </p:sp>
    </p:spTree>
    <p:extLst>
      <p:ext uri="{BB962C8B-B14F-4D97-AF65-F5344CB8AC3E}">
        <p14:creationId xmlns:p14="http://schemas.microsoft.com/office/powerpoint/2010/main" val="14849011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7" grpId="0"/>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4740" y="4979193"/>
            <a:ext cx="2336800" cy="105727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Freeform 37"/>
          <p:cNvSpPr>
            <a:spLocks noChangeAspect="1"/>
          </p:cNvSpPr>
          <p:nvPr/>
        </p:nvSpPr>
        <p:spPr bwMode="auto">
          <a:xfrm>
            <a:off x="3702052" y="1361281"/>
            <a:ext cx="47625" cy="38100"/>
          </a:xfrm>
          <a:custGeom>
            <a:avLst/>
            <a:gdLst>
              <a:gd name="T0" fmla="*/ 2147483647 w 23"/>
              <a:gd name="T1" fmla="*/ 0 h 18"/>
              <a:gd name="T2" fmla="*/ 2147483647 w 23"/>
              <a:gd name="T3" fmla="*/ 2147483647 h 18"/>
              <a:gd name="T4" fmla="*/ 2147483647 w 23"/>
              <a:gd name="T5" fmla="*/ 2147483647 h 18"/>
              <a:gd name="T6" fmla="*/ 0 w 23"/>
              <a:gd name="T7" fmla="*/ 2147483647 h 18"/>
              <a:gd name="T8" fmla="*/ 2147483647 w 23"/>
              <a:gd name="T9" fmla="*/ 0 h 18"/>
              <a:gd name="T10" fmla="*/ 0 60000 65536"/>
              <a:gd name="T11" fmla="*/ 0 60000 65536"/>
              <a:gd name="T12" fmla="*/ 0 60000 65536"/>
              <a:gd name="T13" fmla="*/ 0 60000 65536"/>
              <a:gd name="T14" fmla="*/ 0 60000 65536"/>
              <a:gd name="T15" fmla="*/ 0 w 23"/>
              <a:gd name="T16" fmla="*/ 0 h 18"/>
              <a:gd name="T17" fmla="*/ 23 w 23"/>
              <a:gd name="T18" fmla="*/ 18 h 18"/>
            </a:gdLst>
            <a:ahLst/>
            <a:cxnLst>
              <a:cxn ang="T10">
                <a:pos x="T0" y="T1"/>
              </a:cxn>
              <a:cxn ang="T11">
                <a:pos x="T2" y="T3"/>
              </a:cxn>
              <a:cxn ang="T12">
                <a:pos x="T4" y="T5"/>
              </a:cxn>
              <a:cxn ang="T13">
                <a:pos x="T6" y="T7"/>
              </a:cxn>
              <a:cxn ang="T14">
                <a:pos x="T8" y="T9"/>
              </a:cxn>
            </a:cxnLst>
            <a:rect l="T15" t="T16" r="T17" b="T18"/>
            <a:pathLst>
              <a:path w="23" h="18">
                <a:moveTo>
                  <a:pt x="19" y="0"/>
                </a:moveTo>
                <a:lnTo>
                  <a:pt x="22" y="12"/>
                </a:lnTo>
                <a:lnTo>
                  <a:pt x="5" y="17"/>
                </a:lnTo>
                <a:lnTo>
                  <a:pt x="0" y="5"/>
                </a:lnTo>
                <a:lnTo>
                  <a:pt x="19" y="0"/>
                </a:lnTo>
              </a:path>
            </a:pathLst>
          </a:custGeom>
          <a:noFill/>
          <a:ln w="3175" cap="rnd">
            <a:solidFill>
              <a:schemeClr val="bg1">
                <a:lumMod val="75000"/>
              </a:schemeClr>
            </a:solidFill>
            <a:round/>
            <a:headEnd type="none" w="sm" len="sm"/>
            <a:tailEnd type="none" w="sm" len="sm"/>
          </a:ln>
        </p:spPr>
        <p:txBody>
          <a:bodyPr lIns="91411" tIns="45706" rIns="91411" bIns="45706"/>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ＭＳ Ｐゴシック" pitchFamily="-65" charset="-128"/>
              <a:cs typeface="+mn-cs"/>
            </a:endParaRPr>
          </a:p>
        </p:txBody>
      </p:sp>
      <p:sp>
        <p:nvSpPr>
          <p:cNvPr id="6" name="Freeform 38"/>
          <p:cNvSpPr>
            <a:spLocks noChangeAspect="1"/>
          </p:cNvSpPr>
          <p:nvPr/>
        </p:nvSpPr>
        <p:spPr bwMode="auto">
          <a:xfrm>
            <a:off x="3481388" y="1177925"/>
            <a:ext cx="42862" cy="36513"/>
          </a:xfrm>
          <a:custGeom>
            <a:avLst/>
            <a:gdLst>
              <a:gd name="T0" fmla="*/ 0 w 21"/>
              <a:gd name="T1" fmla="*/ 2147483647 h 17"/>
              <a:gd name="T2" fmla="*/ 2147483647 w 21"/>
              <a:gd name="T3" fmla="*/ 0 h 17"/>
              <a:gd name="T4" fmla="*/ 2147483647 w 21"/>
              <a:gd name="T5" fmla="*/ 2147483647 h 17"/>
              <a:gd name="T6" fmla="*/ 0 w 21"/>
              <a:gd name="T7" fmla="*/ 2147483647 h 17"/>
              <a:gd name="T8" fmla="*/ 0 60000 65536"/>
              <a:gd name="T9" fmla="*/ 0 60000 65536"/>
              <a:gd name="T10" fmla="*/ 0 60000 65536"/>
              <a:gd name="T11" fmla="*/ 0 60000 65536"/>
              <a:gd name="T12" fmla="*/ 0 w 21"/>
              <a:gd name="T13" fmla="*/ 0 h 17"/>
              <a:gd name="T14" fmla="*/ 21 w 21"/>
              <a:gd name="T15" fmla="*/ 17 h 17"/>
            </a:gdLst>
            <a:ahLst/>
            <a:cxnLst>
              <a:cxn ang="T8">
                <a:pos x="T0" y="T1"/>
              </a:cxn>
              <a:cxn ang="T9">
                <a:pos x="T2" y="T3"/>
              </a:cxn>
              <a:cxn ang="T10">
                <a:pos x="T4" y="T5"/>
              </a:cxn>
              <a:cxn ang="T11">
                <a:pos x="T6" y="T7"/>
              </a:cxn>
            </a:cxnLst>
            <a:rect l="T12" t="T13" r="T14" b="T15"/>
            <a:pathLst>
              <a:path w="21" h="17">
                <a:moveTo>
                  <a:pt x="0" y="16"/>
                </a:moveTo>
                <a:lnTo>
                  <a:pt x="15" y="0"/>
                </a:lnTo>
                <a:lnTo>
                  <a:pt x="20" y="6"/>
                </a:lnTo>
                <a:lnTo>
                  <a:pt x="0" y="16"/>
                </a:lnTo>
              </a:path>
            </a:pathLst>
          </a:custGeom>
          <a:noFill/>
          <a:ln w="3175" cap="rnd">
            <a:solidFill>
              <a:schemeClr val="bg1">
                <a:lumMod val="75000"/>
              </a:schemeClr>
            </a:solidFill>
            <a:round/>
            <a:headEnd type="none" w="sm" len="sm"/>
            <a:tailEnd type="none" w="sm" len="sm"/>
          </a:ln>
        </p:spPr>
        <p:txBody>
          <a:bodyPr lIns="91411" tIns="45706" rIns="91411" bIns="45706"/>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7" name="Freeform 39"/>
          <p:cNvSpPr>
            <a:spLocks noChangeAspect="1"/>
          </p:cNvSpPr>
          <p:nvPr/>
        </p:nvSpPr>
        <p:spPr bwMode="auto">
          <a:xfrm>
            <a:off x="3638552" y="1378743"/>
            <a:ext cx="34925" cy="34925"/>
          </a:xfrm>
          <a:custGeom>
            <a:avLst/>
            <a:gdLst>
              <a:gd name="T0" fmla="*/ 2147483647 w 17"/>
              <a:gd name="T1" fmla="*/ 0 h 17"/>
              <a:gd name="T2" fmla="*/ 2147483647 w 17"/>
              <a:gd name="T3" fmla="*/ 2147483647 h 17"/>
              <a:gd name="T4" fmla="*/ 0 w 17"/>
              <a:gd name="T5" fmla="*/ 2147483647 h 17"/>
              <a:gd name="T6" fmla="*/ 2147483647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3" y="0"/>
                </a:moveTo>
                <a:lnTo>
                  <a:pt x="16" y="12"/>
                </a:lnTo>
                <a:lnTo>
                  <a:pt x="0" y="16"/>
                </a:lnTo>
                <a:lnTo>
                  <a:pt x="13" y="0"/>
                </a:lnTo>
              </a:path>
            </a:pathLst>
          </a:custGeom>
          <a:noFill/>
          <a:ln w="3175" cap="rnd">
            <a:solidFill>
              <a:schemeClr val="bg1">
                <a:lumMod val="75000"/>
              </a:schemeClr>
            </a:solidFill>
            <a:round/>
            <a:headEnd type="none" w="sm" len="sm"/>
            <a:tailEnd type="none" w="sm" len="sm"/>
          </a:ln>
        </p:spPr>
        <p:txBody>
          <a:bodyPr lIns="91411" tIns="45706" rIns="91411" bIns="45706"/>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8" name="Freeform 42"/>
          <p:cNvSpPr>
            <a:spLocks noChangeAspect="1"/>
          </p:cNvSpPr>
          <p:nvPr/>
        </p:nvSpPr>
        <p:spPr bwMode="auto">
          <a:xfrm>
            <a:off x="3282952" y="2024856"/>
            <a:ext cx="61913" cy="36512"/>
          </a:xfrm>
          <a:custGeom>
            <a:avLst/>
            <a:gdLst>
              <a:gd name="T0" fmla="*/ 2147483647 w 30"/>
              <a:gd name="T1" fmla="*/ 2147483647 h 17"/>
              <a:gd name="T2" fmla="*/ 2147483647 w 30"/>
              <a:gd name="T3" fmla="*/ 0 h 17"/>
              <a:gd name="T4" fmla="*/ 0 w 30"/>
              <a:gd name="T5" fmla="*/ 2147483647 h 17"/>
              <a:gd name="T6" fmla="*/ 2147483647 w 30"/>
              <a:gd name="T7" fmla="*/ 2147483647 h 17"/>
              <a:gd name="T8" fmla="*/ 2147483647 w 30"/>
              <a:gd name="T9" fmla="*/ 2147483647 h 17"/>
              <a:gd name="T10" fmla="*/ 0 60000 65536"/>
              <a:gd name="T11" fmla="*/ 0 60000 65536"/>
              <a:gd name="T12" fmla="*/ 0 60000 65536"/>
              <a:gd name="T13" fmla="*/ 0 60000 65536"/>
              <a:gd name="T14" fmla="*/ 0 60000 65536"/>
              <a:gd name="T15" fmla="*/ 0 w 30"/>
              <a:gd name="T16" fmla="*/ 0 h 17"/>
              <a:gd name="T17" fmla="*/ 30 w 30"/>
              <a:gd name="T18" fmla="*/ 17 h 17"/>
            </a:gdLst>
            <a:ahLst/>
            <a:cxnLst>
              <a:cxn ang="T10">
                <a:pos x="T0" y="T1"/>
              </a:cxn>
              <a:cxn ang="T11">
                <a:pos x="T2" y="T3"/>
              </a:cxn>
              <a:cxn ang="T12">
                <a:pos x="T4" y="T5"/>
              </a:cxn>
              <a:cxn ang="T13">
                <a:pos x="T6" y="T7"/>
              </a:cxn>
              <a:cxn ang="T14">
                <a:pos x="T8" y="T9"/>
              </a:cxn>
            </a:cxnLst>
            <a:rect l="T15" t="T16" r="T17" b="T18"/>
            <a:pathLst>
              <a:path w="30" h="17">
                <a:moveTo>
                  <a:pt x="29" y="9"/>
                </a:moveTo>
                <a:lnTo>
                  <a:pt x="7" y="0"/>
                </a:lnTo>
                <a:lnTo>
                  <a:pt x="0" y="7"/>
                </a:lnTo>
                <a:lnTo>
                  <a:pt x="3" y="16"/>
                </a:lnTo>
                <a:lnTo>
                  <a:pt x="29" y="9"/>
                </a:lnTo>
              </a:path>
            </a:pathLst>
          </a:custGeom>
          <a:noFill/>
          <a:ln w="3175" cap="rnd">
            <a:solidFill>
              <a:schemeClr val="bg1">
                <a:lumMod val="75000"/>
              </a:schemeClr>
            </a:solidFill>
            <a:round/>
            <a:headEnd type="none" w="sm" len="sm"/>
            <a:tailEnd type="none" w="sm" len="sm"/>
          </a:ln>
        </p:spPr>
        <p:txBody>
          <a:bodyPr lIns="91411" tIns="45706" rIns="91411" bIns="45706"/>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9" name="Freeform 43"/>
          <p:cNvSpPr>
            <a:spLocks noChangeAspect="1"/>
          </p:cNvSpPr>
          <p:nvPr/>
        </p:nvSpPr>
        <p:spPr bwMode="auto">
          <a:xfrm>
            <a:off x="1625602" y="1375568"/>
            <a:ext cx="609600" cy="547688"/>
          </a:xfrm>
          <a:custGeom>
            <a:avLst/>
            <a:gdLst>
              <a:gd name="T0" fmla="*/ 2147483647 w 297"/>
              <a:gd name="T1" fmla="*/ 2147483647 h 260"/>
              <a:gd name="T2" fmla="*/ 2147483647 w 297"/>
              <a:gd name="T3" fmla="*/ 2147483647 h 260"/>
              <a:gd name="T4" fmla="*/ 2147483647 w 297"/>
              <a:gd name="T5" fmla="*/ 2147483647 h 260"/>
              <a:gd name="T6" fmla="*/ 2147483647 w 297"/>
              <a:gd name="T7" fmla="*/ 2147483647 h 260"/>
              <a:gd name="T8" fmla="*/ 0 w 297"/>
              <a:gd name="T9" fmla="*/ 2147483647 h 260"/>
              <a:gd name="T10" fmla="*/ 2147483647 w 297"/>
              <a:gd name="T11" fmla="*/ 2147483647 h 260"/>
              <a:gd name="T12" fmla="*/ 2147483647 w 297"/>
              <a:gd name="T13" fmla="*/ 2147483647 h 260"/>
              <a:gd name="T14" fmla="*/ 2147483647 w 297"/>
              <a:gd name="T15" fmla="*/ 2147483647 h 260"/>
              <a:gd name="T16" fmla="*/ 2147483647 w 297"/>
              <a:gd name="T17" fmla="*/ 2147483647 h 260"/>
              <a:gd name="T18" fmla="*/ 2147483647 w 297"/>
              <a:gd name="T19" fmla="*/ 2147483647 h 260"/>
              <a:gd name="T20" fmla="*/ 2147483647 w 297"/>
              <a:gd name="T21" fmla="*/ 2147483647 h 260"/>
              <a:gd name="T22" fmla="*/ 2147483647 w 297"/>
              <a:gd name="T23" fmla="*/ 2147483647 h 260"/>
              <a:gd name="T24" fmla="*/ 2147483647 w 297"/>
              <a:gd name="T25" fmla="*/ 2147483647 h 260"/>
              <a:gd name="T26" fmla="*/ 2147483647 w 297"/>
              <a:gd name="T27" fmla="*/ 2147483647 h 260"/>
              <a:gd name="T28" fmla="*/ 2147483647 w 297"/>
              <a:gd name="T29" fmla="*/ 2147483647 h 260"/>
              <a:gd name="T30" fmla="*/ 2147483647 w 297"/>
              <a:gd name="T31" fmla="*/ 2147483647 h 260"/>
              <a:gd name="T32" fmla="*/ 2147483647 w 297"/>
              <a:gd name="T33" fmla="*/ 2147483647 h 260"/>
              <a:gd name="T34" fmla="*/ 2147483647 w 297"/>
              <a:gd name="T35" fmla="*/ 2147483647 h 260"/>
              <a:gd name="T36" fmla="*/ 2147483647 w 297"/>
              <a:gd name="T37" fmla="*/ 2147483647 h 260"/>
              <a:gd name="T38" fmla="*/ 2147483647 w 297"/>
              <a:gd name="T39" fmla="*/ 2147483647 h 260"/>
              <a:gd name="T40" fmla="*/ 2147483647 w 297"/>
              <a:gd name="T41" fmla="*/ 2147483647 h 260"/>
              <a:gd name="T42" fmla="*/ 2147483647 w 297"/>
              <a:gd name="T43" fmla="*/ 2147483647 h 260"/>
              <a:gd name="T44" fmla="*/ 2147483647 w 297"/>
              <a:gd name="T45" fmla="*/ 2147483647 h 260"/>
              <a:gd name="T46" fmla="*/ 2147483647 w 297"/>
              <a:gd name="T47" fmla="*/ 2147483647 h 260"/>
              <a:gd name="T48" fmla="*/ 2147483647 w 297"/>
              <a:gd name="T49" fmla="*/ 2147483647 h 260"/>
              <a:gd name="T50" fmla="*/ 2147483647 w 297"/>
              <a:gd name="T51" fmla="*/ 2147483647 h 260"/>
              <a:gd name="T52" fmla="*/ 2147483647 w 297"/>
              <a:gd name="T53" fmla="*/ 2147483647 h 260"/>
              <a:gd name="T54" fmla="*/ 2147483647 w 297"/>
              <a:gd name="T55" fmla="*/ 2147483647 h 260"/>
              <a:gd name="T56" fmla="*/ 2147483647 w 297"/>
              <a:gd name="T57" fmla="*/ 2147483647 h 260"/>
              <a:gd name="T58" fmla="*/ 2147483647 w 297"/>
              <a:gd name="T59" fmla="*/ 2147483647 h 260"/>
              <a:gd name="T60" fmla="*/ 2147483647 w 297"/>
              <a:gd name="T61" fmla="*/ 2147483647 h 260"/>
              <a:gd name="T62" fmla="*/ 2147483647 w 297"/>
              <a:gd name="T63" fmla="*/ 2147483647 h 260"/>
              <a:gd name="T64" fmla="*/ 2147483647 w 297"/>
              <a:gd name="T65" fmla="*/ 2147483647 h 260"/>
              <a:gd name="T66" fmla="*/ 2147483647 w 297"/>
              <a:gd name="T67" fmla="*/ 2147483647 h 260"/>
              <a:gd name="T68" fmla="*/ 2147483647 w 297"/>
              <a:gd name="T69" fmla="*/ 2147483647 h 260"/>
              <a:gd name="T70" fmla="*/ 2147483647 w 297"/>
              <a:gd name="T71" fmla="*/ 0 h 260"/>
              <a:gd name="T72" fmla="*/ 2147483647 w 297"/>
              <a:gd name="T73" fmla="*/ 2147483647 h 260"/>
              <a:gd name="T74" fmla="*/ 2147483647 w 297"/>
              <a:gd name="T75" fmla="*/ 2147483647 h 260"/>
              <a:gd name="T76" fmla="*/ 2147483647 w 297"/>
              <a:gd name="T77" fmla="*/ 2147483647 h 260"/>
              <a:gd name="T78" fmla="*/ 2147483647 w 297"/>
              <a:gd name="T79" fmla="*/ 2147483647 h 260"/>
              <a:gd name="T80" fmla="*/ 2147483647 w 297"/>
              <a:gd name="T81" fmla="*/ 2147483647 h 260"/>
              <a:gd name="T82" fmla="*/ 2147483647 w 297"/>
              <a:gd name="T83" fmla="*/ 2147483647 h 260"/>
              <a:gd name="T84" fmla="*/ 2147483647 w 297"/>
              <a:gd name="T85" fmla="*/ 2147483647 h 260"/>
              <a:gd name="T86" fmla="*/ 2147483647 w 297"/>
              <a:gd name="T87" fmla="*/ 2147483647 h 260"/>
              <a:gd name="T88" fmla="*/ 2147483647 w 297"/>
              <a:gd name="T89" fmla="*/ 2147483647 h 260"/>
              <a:gd name="T90" fmla="*/ 2147483647 w 297"/>
              <a:gd name="T91" fmla="*/ 2147483647 h 260"/>
              <a:gd name="T92" fmla="*/ 2147483647 w 297"/>
              <a:gd name="T93" fmla="*/ 2147483647 h 260"/>
              <a:gd name="T94" fmla="*/ 2147483647 w 297"/>
              <a:gd name="T95" fmla="*/ 2147483647 h 260"/>
              <a:gd name="T96" fmla="*/ 2147483647 w 297"/>
              <a:gd name="T97" fmla="*/ 2147483647 h 2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7"/>
              <a:gd name="T148" fmla="*/ 0 h 260"/>
              <a:gd name="T149" fmla="*/ 297 w 297"/>
              <a:gd name="T150" fmla="*/ 260 h 2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7" h="260">
                <a:moveTo>
                  <a:pt x="22" y="60"/>
                </a:moveTo>
                <a:lnTo>
                  <a:pt x="13" y="71"/>
                </a:lnTo>
                <a:lnTo>
                  <a:pt x="24" y="88"/>
                </a:lnTo>
                <a:lnTo>
                  <a:pt x="36" y="92"/>
                </a:lnTo>
                <a:lnTo>
                  <a:pt x="46" y="99"/>
                </a:lnTo>
                <a:lnTo>
                  <a:pt x="47" y="127"/>
                </a:lnTo>
                <a:lnTo>
                  <a:pt x="37" y="146"/>
                </a:lnTo>
                <a:lnTo>
                  <a:pt x="28" y="151"/>
                </a:lnTo>
                <a:lnTo>
                  <a:pt x="3" y="146"/>
                </a:lnTo>
                <a:lnTo>
                  <a:pt x="0" y="149"/>
                </a:lnTo>
                <a:lnTo>
                  <a:pt x="29" y="179"/>
                </a:lnTo>
                <a:lnTo>
                  <a:pt x="38" y="184"/>
                </a:lnTo>
                <a:lnTo>
                  <a:pt x="43" y="205"/>
                </a:lnTo>
                <a:lnTo>
                  <a:pt x="53" y="226"/>
                </a:lnTo>
                <a:lnTo>
                  <a:pt x="71" y="241"/>
                </a:lnTo>
                <a:lnTo>
                  <a:pt x="90" y="243"/>
                </a:lnTo>
                <a:lnTo>
                  <a:pt x="102" y="253"/>
                </a:lnTo>
                <a:lnTo>
                  <a:pt x="112" y="253"/>
                </a:lnTo>
                <a:lnTo>
                  <a:pt x="126" y="247"/>
                </a:lnTo>
                <a:lnTo>
                  <a:pt x="152" y="254"/>
                </a:lnTo>
                <a:lnTo>
                  <a:pt x="166" y="259"/>
                </a:lnTo>
                <a:lnTo>
                  <a:pt x="184" y="255"/>
                </a:lnTo>
                <a:lnTo>
                  <a:pt x="196" y="253"/>
                </a:lnTo>
                <a:lnTo>
                  <a:pt x="206" y="243"/>
                </a:lnTo>
                <a:lnTo>
                  <a:pt x="213" y="247"/>
                </a:lnTo>
                <a:lnTo>
                  <a:pt x="224" y="255"/>
                </a:lnTo>
                <a:lnTo>
                  <a:pt x="234" y="250"/>
                </a:lnTo>
                <a:lnTo>
                  <a:pt x="243" y="243"/>
                </a:lnTo>
                <a:lnTo>
                  <a:pt x="249" y="236"/>
                </a:lnTo>
                <a:lnTo>
                  <a:pt x="272" y="231"/>
                </a:lnTo>
                <a:lnTo>
                  <a:pt x="277" y="224"/>
                </a:lnTo>
                <a:lnTo>
                  <a:pt x="280" y="213"/>
                </a:lnTo>
                <a:lnTo>
                  <a:pt x="295" y="201"/>
                </a:lnTo>
                <a:lnTo>
                  <a:pt x="296" y="192"/>
                </a:lnTo>
                <a:lnTo>
                  <a:pt x="291" y="186"/>
                </a:lnTo>
                <a:lnTo>
                  <a:pt x="283" y="176"/>
                </a:lnTo>
                <a:lnTo>
                  <a:pt x="281" y="139"/>
                </a:lnTo>
                <a:lnTo>
                  <a:pt x="293" y="134"/>
                </a:lnTo>
                <a:lnTo>
                  <a:pt x="286" y="121"/>
                </a:lnTo>
                <a:lnTo>
                  <a:pt x="277" y="123"/>
                </a:lnTo>
                <a:lnTo>
                  <a:pt x="271" y="121"/>
                </a:lnTo>
                <a:lnTo>
                  <a:pt x="274" y="115"/>
                </a:lnTo>
                <a:lnTo>
                  <a:pt x="271" y="104"/>
                </a:lnTo>
                <a:lnTo>
                  <a:pt x="264" y="100"/>
                </a:lnTo>
                <a:lnTo>
                  <a:pt x="252" y="108"/>
                </a:lnTo>
                <a:lnTo>
                  <a:pt x="241" y="116"/>
                </a:lnTo>
                <a:lnTo>
                  <a:pt x="234" y="115"/>
                </a:lnTo>
                <a:lnTo>
                  <a:pt x="227" y="111"/>
                </a:lnTo>
                <a:lnTo>
                  <a:pt x="215" y="104"/>
                </a:lnTo>
                <a:lnTo>
                  <a:pt x="203" y="100"/>
                </a:lnTo>
                <a:lnTo>
                  <a:pt x="196" y="104"/>
                </a:lnTo>
                <a:lnTo>
                  <a:pt x="189" y="99"/>
                </a:lnTo>
                <a:lnTo>
                  <a:pt x="188" y="90"/>
                </a:lnTo>
                <a:lnTo>
                  <a:pt x="182" y="88"/>
                </a:lnTo>
                <a:lnTo>
                  <a:pt x="170" y="92"/>
                </a:lnTo>
                <a:lnTo>
                  <a:pt x="157" y="90"/>
                </a:lnTo>
                <a:lnTo>
                  <a:pt x="157" y="83"/>
                </a:lnTo>
                <a:lnTo>
                  <a:pt x="152" y="76"/>
                </a:lnTo>
                <a:lnTo>
                  <a:pt x="144" y="75"/>
                </a:lnTo>
                <a:lnTo>
                  <a:pt x="139" y="83"/>
                </a:lnTo>
                <a:lnTo>
                  <a:pt x="136" y="87"/>
                </a:lnTo>
                <a:lnTo>
                  <a:pt x="130" y="83"/>
                </a:lnTo>
                <a:lnTo>
                  <a:pt x="121" y="85"/>
                </a:lnTo>
                <a:lnTo>
                  <a:pt x="112" y="93"/>
                </a:lnTo>
                <a:lnTo>
                  <a:pt x="107" y="87"/>
                </a:lnTo>
                <a:lnTo>
                  <a:pt x="108" y="64"/>
                </a:lnTo>
                <a:lnTo>
                  <a:pt x="114" y="53"/>
                </a:lnTo>
                <a:lnTo>
                  <a:pt x="121" y="47"/>
                </a:lnTo>
                <a:lnTo>
                  <a:pt x="120" y="32"/>
                </a:lnTo>
                <a:lnTo>
                  <a:pt x="121" y="17"/>
                </a:lnTo>
                <a:lnTo>
                  <a:pt x="118" y="0"/>
                </a:lnTo>
                <a:lnTo>
                  <a:pt x="112" y="0"/>
                </a:lnTo>
                <a:lnTo>
                  <a:pt x="107" y="7"/>
                </a:lnTo>
                <a:lnTo>
                  <a:pt x="104" y="22"/>
                </a:lnTo>
                <a:lnTo>
                  <a:pt x="99" y="32"/>
                </a:lnTo>
                <a:lnTo>
                  <a:pt x="92" y="24"/>
                </a:lnTo>
                <a:lnTo>
                  <a:pt x="96" y="12"/>
                </a:lnTo>
                <a:lnTo>
                  <a:pt x="88" y="4"/>
                </a:lnTo>
                <a:lnTo>
                  <a:pt x="77" y="7"/>
                </a:lnTo>
                <a:lnTo>
                  <a:pt x="71" y="15"/>
                </a:lnTo>
                <a:lnTo>
                  <a:pt x="74" y="22"/>
                </a:lnTo>
                <a:lnTo>
                  <a:pt x="69" y="29"/>
                </a:lnTo>
                <a:lnTo>
                  <a:pt x="64" y="26"/>
                </a:lnTo>
                <a:lnTo>
                  <a:pt x="56" y="20"/>
                </a:lnTo>
                <a:lnTo>
                  <a:pt x="50" y="22"/>
                </a:lnTo>
                <a:lnTo>
                  <a:pt x="45" y="29"/>
                </a:lnTo>
                <a:lnTo>
                  <a:pt x="52" y="41"/>
                </a:lnTo>
                <a:lnTo>
                  <a:pt x="62" y="43"/>
                </a:lnTo>
                <a:lnTo>
                  <a:pt x="76" y="55"/>
                </a:lnTo>
                <a:lnTo>
                  <a:pt x="81" y="59"/>
                </a:lnTo>
                <a:lnTo>
                  <a:pt x="81" y="66"/>
                </a:lnTo>
                <a:lnTo>
                  <a:pt x="69" y="69"/>
                </a:lnTo>
                <a:lnTo>
                  <a:pt x="71" y="80"/>
                </a:lnTo>
                <a:lnTo>
                  <a:pt x="76" y="87"/>
                </a:lnTo>
                <a:lnTo>
                  <a:pt x="71" y="93"/>
                </a:lnTo>
                <a:lnTo>
                  <a:pt x="61" y="92"/>
                </a:lnTo>
                <a:lnTo>
                  <a:pt x="46" y="76"/>
                </a:lnTo>
                <a:lnTo>
                  <a:pt x="36" y="66"/>
                </a:lnTo>
                <a:lnTo>
                  <a:pt x="22" y="60"/>
                </a:lnTo>
              </a:path>
            </a:pathLst>
          </a:custGeom>
          <a:solidFill>
            <a:schemeClr val="bg1"/>
          </a:solidFill>
          <a:ln w="3175" cap="rnd">
            <a:solidFill>
              <a:schemeClr val="bg1">
                <a:lumMod val="75000"/>
              </a:schemeClr>
            </a:solidFill>
            <a:round/>
            <a:headEnd type="none" w="sm" len="sm"/>
            <a:tailEnd type="none" w="sm" len="sm"/>
          </a:ln>
          <a:extLst/>
        </p:spPr>
        <p:txBody>
          <a:bodyPr lIns="91411" tIns="45706" rIns="91411" bIns="45706"/>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10" name="Freeform 44"/>
          <p:cNvSpPr>
            <a:spLocks noChangeAspect="1"/>
          </p:cNvSpPr>
          <p:nvPr/>
        </p:nvSpPr>
        <p:spPr bwMode="auto">
          <a:xfrm>
            <a:off x="4108452" y="3272631"/>
            <a:ext cx="296863" cy="195262"/>
          </a:xfrm>
          <a:custGeom>
            <a:avLst/>
            <a:gdLst>
              <a:gd name="T0" fmla="*/ 2147483647 w 382"/>
              <a:gd name="T1" fmla="*/ 2147483647 h 296"/>
              <a:gd name="T2" fmla="*/ 2147483647 w 382"/>
              <a:gd name="T3" fmla="*/ 2147483647 h 296"/>
              <a:gd name="T4" fmla="*/ 2147483647 w 382"/>
              <a:gd name="T5" fmla="*/ 2147483647 h 296"/>
              <a:gd name="T6" fmla="*/ 2147483647 w 382"/>
              <a:gd name="T7" fmla="*/ 2147483647 h 296"/>
              <a:gd name="T8" fmla="*/ 2147483647 w 382"/>
              <a:gd name="T9" fmla="*/ 2147483647 h 296"/>
              <a:gd name="T10" fmla="*/ 2147483647 w 382"/>
              <a:gd name="T11" fmla="*/ 2147483647 h 296"/>
              <a:gd name="T12" fmla="*/ 2147483647 w 382"/>
              <a:gd name="T13" fmla="*/ 2147483647 h 296"/>
              <a:gd name="T14" fmla="*/ 2147483647 w 382"/>
              <a:gd name="T15" fmla="*/ 2147483647 h 296"/>
              <a:gd name="T16" fmla="*/ 2147483647 w 382"/>
              <a:gd name="T17" fmla="*/ 2147483647 h 296"/>
              <a:gd name="T18" fmla="*/ 2147483647 w 382"/>
              <a:gd name="T19" fmla="*/ 2147483647 h 296"/>
              <a:gd name="T20" fmla="*/ 2147483647 w 382"/>
              <a:gd name="T21" fmla="*/ 2147483647 h 296"/>
              <a:gd name="T22" fmla="*/ 2147483647 w 382"/>
              <a:gd name="T23" fmla="*/ 2147483647 h 296"/>
              <a:gd name="T24" fmla="*/ 2147483647 w 382"/>
              <a:gd name="T25" fmla="*/ 2147483647 h 296"/>
              <a:gd name="T26" fmla="*/ 2147483647 w 382"/>
              <a:gd name="T27" fmla="*/ 2147483647 h 296"/>
              <a:gd name="T28" fmla="*/ 2147483647 w 382"/>
              <a:gd name="T29" fmla="*/ 0 h 296"/>
              <a:gd name="T30" fmla="*/ 2147483647 w 382"/>
              <a:gd name="T31" fmla="*/ 2147483647 h 296"/>
              <a:gd name="T32" fmla="*/ 2147483647 w 382"/>
              <a:gd name="T33" fmla="*/ 2147483647 h 296"/>
              <a:gd name="T34" fmla="*/ 2147483647 w 382"/>
              <a:gd name="T35" fmla="*/ 2147483647 h 296"/>
              <a:gd name="T36" fmla="*/ 2147483647 w 382"/>
              <a:gd name="T37" fmla="*/ 2147483647 h 296"/>
              <a:gd name="T38" fmla="*/ 2147483647 w 382"/>
              <a:gd name="T39" fmla="*/ 2147483647 h 296"/>
              <a:gd name="T40" fmla="*/ 0 w 382"/>
              <a:gd name="T41" fmla="*/ 2147483647 h 296"/>
              <a:gd name="T42" fmla="*/ 2147483647 w 382"/>
              <a:gd name="T43" fmla="*/ 2147483647 h 296"/>
              <a:gd name="T44" fmla="*/ 2147483647 w 382"/>
              <a:gd name="T45" fmla="*/ 2147483647 h 2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2"/>
              <a:gd name="T70" fmla="*/ 0 h 296"/>
              <a:gd name="T71" fmla="*/ 382 w 382"/>
              <a:gd name="T72" fmla="*/ 296 h 2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2" h="296">
                <a:moveTo>
                  <a:pt x="171" y="296"/>
                </a:moveTo>
                <a:lnTo>
                  <a:pt x="276" y="285"/>
                </a:lnTo>
                <a:lnTo>
                  <a:pt x="333" y="265"/>
                </a:lnTo>
                <a:lnTo>
                  <a:pt x="382" y="254"/>
                </a:lnTo>
                <a:lnTo>
                  <a:pt x="375" y="234"/>
                </a:lnTo>
                <a:lnTo>
                  <a:pt x="371" y="198"/>
                </a:lnTo>
                <a:lnTo>
                  <a:pt x="380" y="163"/>
                </a:lnTo>
                <a:lnTo>
                  <a:pt x="337" y="110"/>
                </a:lnTo>
                <a:lnTo>
                  <a:pt x="287" y="113"/>
                </a:lnTo>
                <a:lnTo>
                  <a:pt x="207" y="86"/>
                </a:lnTo>
                <a:lnTo>
                  <a:pt x="183" y="149"/>
                </a:lnTo>
                <a:lnTo>
                  <a:pt x="156" y="170"/>
                </a:lnTo>
                <a:lnTo>
                  <a:pt x="130" y="131"/>
                </a:lnTo>
                <a:lnTo>
                  <a:pt x="156" y="69"/>
                </a:lnTo>
                <a:lnTo>
                  <a:pt x="152" y="0"/>
                </a:lnTo>
                <a:lnTo>
                  <a:pt x="149" y="75"/>
                </a:lnTo>
                <a:lnTo>
                  <a:pt x="109" y="149"/>
                </a:lnTo>
                <a:lnTo>
                  <a:pt x="92" y="163"/>
                </a:lnTo>
                <a:lnTo>
                  <a:pt x="47" y="168"/>
                </a:lnTo>
                <a:lnTo>
                  <a:pt x="30" y="239"/>
                </a:lnTo>
                <a:lnTo>
                  <a:pt x="0" y="273"/>
                </a:lnTo>
                <a:lnTo>
                  <a:pt x="31" y="282"/>
                </a:lnTo>
                <a:lnTo>
                  <a:pt x="171" y="296"/>
                </a:lnTo>
                <a:close/>
              </a:path>
            </a:pathLst>
          </a:custGeom>
          <a:noFill/>
          <a:ln w="3175">
            <a:solidFill>
              <a:schemeClr val="bg1">
                <a:lumMod val="75000"/>
              </a:schemeClr>
            </a:solidFill>
            <a:round/>
            <a:headEnd/>
            <a:tailEnd/>
          </a:ln>
          <a:extLst/>
        </p:spPr>
        <p:txBody>
          <a:bodyPr wrap="none" lIns="182824"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11" name="Freeform 45"/>
          <p:cNvSpPr>
            <a:spLocks noChangeAspect="1"/>
          </p:cNvSpPr>
          <p:nvPr/>
        </p:nvSpPr>
        <p:spPr bwMode="auto">
          <a:xfrm>
            <a:off x="2736852" y="3994943"/>
            <a:ext cx="65088" cy="84138"/>
          </a:xfrm>
          <a:custGeom>
            <a:avLst/>
            <a:gdLst>
              <a:gd name="T0" fmla="*/ 2147483647 w 81"/>
              <a:gd name="T1" fmla="*/ 2147483647 h 127"/>
              <a:gd name="T2" fmla="*/ 2147483647 w 81"/>
              <a:gd name="T3" fmla="*/ 2147483647 h 127"/>
              <a:gd name="T4" fmla="*/ 0 w 81"/>
              <a:gd name="T5" fmla="*/ 2147483647 h 127"/>
              <a:gd name="T6" fmla="*/ 2147483647 w 81"/>
              <a:gd name="T7" fmla="*/ 2147483647 h 127"/>
              <a:gd name="T8" fmla="*/ 2147483647 w 81"/>
              <a:gd name="T9" fmla="*/ 0 h 127"/>
              <a:gd name="T10" fmla="*/ 2147483647 w 81"/>
              <a:gd name="T11" fmla="*/ 0 h 127"/>
              <a:gd name="T12" fmla="*/ 2147483647 w 81"/>
              <a:gd name="T13" fmla="*/ 2147483647 h 127"/>
              <a:gd name="T14" fmla="*/ 2147483647 w 81"/>
              <a:gd name="T15" fmla="*/ 2147483647 h 127"/>
              <a:gd name="T16" fmla="*/ 2147483647 w 81"/>
              <a:gd name="T17" fmla="*/ 2147483647 h 127"/>
              <a:gd name="T18" fmla="*/ 2147483647 w 81"/>
              <a:gd name="T19" fmla="*/ 2147483647 h 127"/>
              <a:gd name="T20" fmla="*/ 2147483647 w 81"/>
              <a:gd name="T21" fmla="*/ 2147483647 h 127"/>
              <a:gd name="T22" fmla="*/ 2147483647 w 81"/>
              <a:gd name="T23" fmla="*/ 2147483647 h 127"/>
              <a:gd name="T24" fmla="*/ 2147483647 w 81"/>
              <a:gd name="T25" fmla="*/ 2147483647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1"/>
              <a:gd name="T40" fmla="*/ 0 h 127"/>
              <a:gd name="T41" fmla="*/ 81 w 81"/>
              <a:gd name="T42" fmla="*/ 127 h 1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1" h="127">
                <a:moveTo>
                  <a:pt x="2" y="110"/>
                </a:moveTo>
                <a:lnTo>
                  <a:pt x="5" y="72"/>
                </a:lnTo>
                <a:lnTo>
                  <a:pt x="0" y="41"/>
                </a:lnTo>
                <a:lnTo>
                  <a:pt x="17" y="14"/>
                </a:lnTo>
                <a:lnTo>
                  <a:pt x="43" y="0"/>
                </a:lnTo>
                <a:lnTo>
                  <a:pt x="59" y="0"/>
                </a:lnTo>
                <a:lnTo>
                  <a:pt x="76" y="14"/>
                </a:lnTo>
                <a:lnTo>
                  <a:pt x="67" y="29"/>
                </a:lnTo>
                <a:lnTo>
                  <a:pt x="81" y="83"/>
                </a:lnTo>
                <a:lnTo>
                  <a:pt x="81" y="114"/>
                </a:lnTo>
                <a:lnTo>
                  <a:pt x="67" y="127"/>
                </a:lnTo>
                <a:lnTo>
                  <a:pt x="38" y="126"/>
                </a:lnTo>
                <a:lnTo>
                  <a:pt x="2" y="110"/>
                </a:lnTo>
                <a:close/>
              </a:path>
            </a:pathLst>
          </a:custGeom>
          <a:solidFill>
            <a:schemeClr val="bg1"/>
          </a:solidFill>
          <a:ln w="3175">
            <a:solidFill>
              <a:schemeClr val="bg1">
                <a:lumMod val="75000"/>
              </a:schemeClr>
            </a:solidFill>
            <a:round/>
            <a:headEnd/>
            <a:tailEnd/>
          </a:ln>
        </p:spPr>
        <p:txBody>
          <a:bodyPr lIns="91411" tIns="45706" rIns="91411" bIns="45706"/>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grpSp>
        <p:nvGrpSpPr>
          <p:cNvPr id="12" name="Group 46"/>
          <p:cNvGrpSpPr>
            <a:grpSpLocks noChangeAspect="1"/>
          </p:cNvGrpSpPr>
          <p:nvPr/>
        </p:nvGrpSpPr>
        <p:grpSpPr bwMode="auto">
          <a:xfrm>
            <a:off x="4235220" y="5047238"/>
            <a:ext cx="1127123" cy="947737"/>
            <a:chOff x="5158" y="2889"/>
            <a:chExt cx="822" cy="663"/>
          </a:xfrm>
          <a:solidFill>
            <a:srgbClr val="C00000"/>
          </a:solidFill>
        </p:grpSpPr>
        <p:sp>
          <p:nvSpPr>
            <p:cNvPr id="13" name="Freeform 47"/>
            <p:cNvSpPr>
              <a:spLocks/>
            </p:cNvSpPr>
            <p:nvPr/>
          </p:nvSpPr>
          <p:spPr bwMode="auto">
            <a:xfrm>
              <a:off x="5937" y="3371"/>
              <a:ext cx="43" cy="56"/>
            </a:xfrm>
            <a:custGeom>
              <a:avLst/>
              <a:gdLst>
                <a:gd name="T0" fmla="*/ 9 w 80"/>
                <a:gd name="T1" fmla="*/ 8 h 120"/>
                <a:gd name="T2" fmla="*/ 11 w 80"/>
                <a:gd name="T3" fmla="*/ 7 h 120"/>
                <a:gd name="T4" fmla="*/ 11 w 80"/>
                <a:gd name="T5" fmla="*/ 6 h 120"/>
                <a:gd name="T6" fmla="*/ 12 w 80"/>
                <a:gd name="T7" fmla="*/ 4 h 120"/>
                <a:gd name="T8" fmla="*/ 12 w 80"/>
                <a:gd name="T9" fmla="*/ 0 h 120"/>
                <a:gd name="T10" fmla="*/ 6 w 80"/>
                <a:gd name="T11" fmla="*/ 2 h 120"/>
                <a:gd name="T12" fmla="*/ 1 w 80"/>
                <a:gd name="T13" fmla="*/ 7 h 120"/>
                <a:gd name="T14" fmla="*/ 0 w 80"/>
                <a:gd name="T15" fmla="*/ 8 h 120"/>
                <a:gd name="T16" fmla="*/ 1 w 80"/>
                <a:gd name="T17" fmla="*/ 12 h 120"/>
                <a:gd name="T18" fmla="*/ 9 w 80"/>
                <a:gd name="T19" fmla="*/ 8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120"/>
                <a:gd name="T32" fmla="*/ 80 w 80"/>
                <a:gd name="T33" fmla="*/ 120 h 1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120">
                  <a:moveTo>
                    <a:pt x="55" y="83"/>
                  </a:moveTo>
                  <a:lnTo>
                    <a:pt x="68" y="76"/>
                  </a:lnTo>
                  <a:lnTo>
                    <a:pt x="69" y="60"/>
                  </a:lnTo>
                  <a:lnTo>
                    <a:pt x="78" y="36"/>
                  </a:lnTo>
                  <a:lnTo>
                    <a:pt x="80" y="0"/>
                  </a:lnTo>
                  <a:lnTo>
                    <a:pt x="40" y="24"/>
                  </a:lnTo>
                  <a:lnTo>
                    <a:pt x="2" y="69"/>
                  </a:lnTo>
                  <a:lnTo>
                    <a:pt x="0" y="84"/>
                  </a:lnTo>
                  <a:lnTo>
                    <a:pt x="7" y="120"/>
                  </a:lnTo>
                  <a:lnTo>
                    <a:pt x="55" y="83"/>
                  </a:lnTo>
                  <a:close/>
                </a:path>
              </a:pathLst>
            </a:custGeom>
            <a:grpFill/>
            <a:ln w="9525">
              <a:solidFill>
                <a:schemeClr val="bg1">
                  <a:lumMod val="75000"/>
                </a:schemeClr>
              </a:solidFill>
              <a:miter lim="800000"/>
              <a:headEnd/>
              <a:tailEnd/>
            </a:ln>
          </p:spPr>
          <p:txBody>
            <a:bodyPr wrap="none"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14" name="Freeform 48"/>
            <p:cNvSpPr>
              <a:spLocks/>
            </p:cNvSpPr>
            <p:nvPr/>
          </p:nvSpPr>
          <p:spPr bwMode="auto">
            <a:xfrm>
              <a:off x="5552" y="3490"/>
              <a:ext cx="263" cy="62"/>
            </a:xfrm>
            <a:custGeom>
              <a:avLst/>
              <a:gdLst>
                <a:gd name="T0" fmla="*/ 46 w 460"/>
                <a:gd name="T1" fmla="*/ 3 h 133"/>
                <a:gd name="T2" fmla="*/ 42 w 460"/>
                <a:gd name="T3" fmla="*/ 2 h 133"/>
                <a:gd name="T4" fmla="*/ 25 w 460"/>
                <a:gd name="T5" fmla="*/ 5 h 133"/>
                <a:gd name="T6" fmla="*/ 21 w 460"/>
                <a:gd name="T7" fmla="*/ 3 h 133"/>
                <a:gd name="T8" fmla="*/ 18 w 460"/>
                <a:gd name="T9" fmla="*/ 3 h 133"/>
                <a:gd name="T10" fmla="*/ 19 w 460"/>
                <a:gd name="T11" fmla="*/ 1 h 133"/>
                <a:gd name="T12" fmla="*/ 16 w 460"/>
                <a:gd name="T13" fmla="*/ 0 h 133"/>
                <a:gd name="T14" fmla="*/ 13 w 460"/>
                <a:gd name="T15" fmla="*/ 2 h 133"/>
                <a:gd name="T16" fmla="*/ 7 w 460"/>
                <a:gd name="T17" fmla="*/ 0 h 133"/>
                <a:gd name="T18" fmla="*/ 5 w 460"/>
                <a:gd name="T19" fmla="*/ 0 h 133"/>
                <a:gd name="T20" fmla="*/ 3 w 460"/>
                <a:gd name="T21" fmla="*/ 3 h 133"/>
                <a:gd name="T22" fmla="*/ 1 w 460"/>
                <a:gd name="T23" fmla="*/ 2 h 133"/>
                <a:gd name="T24" fmla="*/ 0 w 460"/>
                <a:gd name="T25" fmla="*/ 9 h 133"/>
                <a:gd name="T26" fmla="*/ 3 w 460"/>
                <a:gd name="T27" fmla="*/ 9 h 133"/>
                <a:gd name="T28" fmla="*/ 7 w 460"/>
                <a:gd name="T29" fmla="*/ 9 h 133"/>
                <a:gd name="T30" fmla="*/ 13 w 460"/>
                <a:gd name="T31" fmla="*/ 8 h 133"/>
                <a:gd name="T32" fmla="*/ 20 w 460"/>
                <a:gd name="T33" fmla="*/ 8 h 133"/>
                <a:gd name="T34" fmla="*/ 29 w 460"/>
                <a:gd name="T35" fmla="*/ 9 h 133"/>
                <a:gd name="T36" fmla="*/ 32 w 460"/>
                <a:gd name="T37" fmla="*/ 10 h 133"/>
                <a:gd name="T38" fmla="*/ 37 w 460"/>
                <a:gd name="T39" fmla="*/ 10 h 133"/>
                <a:gd name="T40" fmla="*/ 40 w 460"/>
                <a:gd name="T41" fmla="*/ 14 h 133"/>
                <a:gd name="T42" fmla="*/ 50 w 460"/>
                <a:gd name="T43" fmla="*/ 13 h 133"/>
                <a:gd name="T44" fmla="*/ 55 w 460"/>
                <a:gd name="T45" fmla="*/ 11 h 133"/>
                <a:gd name="T46" fmla="*/ 61 w 460"/>
                <a:gd name="T47" fmla="*/ 11 h 133"/>
                <a:gd name="T48" fmla="*/ 65 w 460"/>
                <a:gd name="T49" fmla="*/ 10 h 133"/>
                <a:gd name="T50" fmla="*/ 70 w 460"/>
                <a:gd name="T51" fmla="*/ 10 h 133"/>
                <a:gd name="T52" fmla="*/ 76 w 460"/>
                <a:gd name="T53" fmla="*/ 9 h 133"/>
                <a:gd name="T54" fmla="*/ 82 w 460"/>
                <a:gd name="T55" fmla="*/ 10 h 133"/>
                <a:gd name="T56" fmla="*/ 86 w 460"/>
                <a:gd name="T57" fmla="*/ 5 h 133"/>
                <a:gd name="T58" fmla="*/ 85 w 460"/>
                <a:gd name="T59" fmla="*/ 3 h 133"/>
                <a:gd name="T60" fmla="*/ 81 w 460"/>
                <a:gd name="T61" fmla="*/ 5 h 133"/>
                <a:gd name="T62" fmla="*/ 78 w 460"/>
                <a:gd name="T63" fmla="*/ 5 h 133"/>
                <a:gd name="T64" fmla="*/ 74 w 460"/>
                <a:gd name="T65" fmla="*/ 6 h 133"/>
                <a:gd name="T66" fmla="*/ 69 w 460"/>
                <a:gd name="T67" fmla="*/ 6 h 133"/>
                <a:gd name="T68" fmla="*/ 66 w 460"/>
                <a:gd name="T69" fmla="*/ 3 h 133"/>
                <a:gd name="T70" fmla="*/ 60 w 460"/>
                <a:gd name="T71" fmla="*/ 4 h 133"/>
                <a:gd name="T72" fmla="*/ 50 w 460"/>
                <a:gd name="T73" fmla="*/ 4 h 133"/>
                <a:gd name="T74" fmla="*/ 47 w 460"/>
                <a:gd name="T75" fmla="*/ 4 h 133"/>
                <a:gd name="T76" fmla="*/ 46 w 460"/>
                <a:gd name="T77" fmla="*/ 3 h 1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0"/>
                <a:gd name="T118" fmla="*/ 0 h 133"/>
                <a:gd name="T119" fmla="*/ 460 w 460"/>
                <a:gd name="T120" fmla="*/ 133 h 1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0" h="133">
                  <a:moveTo>
                    <a:pt x="248" y="31"/>
                  </a:moveTo>
                  <a:lnTo>
                    <a:pt x="224" y="24"/>
                  </a:lnTo>
                  <a:lnTo>
                    <a:pt x="135" y="47"/>
                  </a:lnTo>
                  <a:lnTo>
                    <a:pt x="112" y="33"/>
                  </a:lnTo>
                  <a:lnTo>
                    <a:pt x="95" y="33"/>
                  </a:lnTo>
                  <a:lnTo>
                    <a:pt x="100" y="14"/>
                  </a:lnTo>
                  <a:lnTo>
                    <a:pt x="86" y="0"/>
                  </a:lnTo>
                  <a:lnTo>
                    <a:pt x="71" y="19"/>
                  </a:lnTo>
                  <a:lnTo>
                    <a:pt x="36" y="2"/>
                  </a:lnTo>
                  <a:lnTo>
                    <a:pt x="24" y="2"/>
                  </a:lnTo>
                  <a:lnTo>
                    <a:pt x="19" y="28"/>
                  </a:lnTo>
                  <a:lnTo>
                    <a:pt x="3" y="23"/>
                  </a:lnTo>
                  <a:lnTo>
                    <a:pt x="0" y="92"/>
                  </a:lnTo>
                  <a:lnTo>
                    <a:pt x="16" y="86"/>
                  </a:lnTo>
                  <a:lnTo>
                    <a:pt x="41" y="85"/>
                  </a:lnTo>
                  <a:lnTo>
                    <a:pt x="71" y="80"/>
                  </a:lnTo>
                  <a:lnTo>
                    <a:pt x="107" y="78"/>
                  </a:lnTo>
                  <a:lnTo>
                    <a:pt x="154" y="85"/>
                  </a:lnTo>
                  <a:lnTo>
                    <a:pt x="172" y="95"/>
                  </a:lnTo>
                  <a:lnTo>
                    <a:pt x="198" y="102"/>
                  </a:lnTo>
                  <a:lnTo>
                    <a:pt x="216" y="133"/>
                  </a:lnTo>
                  <a:lnTo>
                    <a:pt x="266" y="124"/>
                  </a:lnTo>
                  <a:lnTo>
                    <a:pt x="295" y="109"/>
                  </a:lnTo>
                  <a:lnTo>
                    <a:pt x="323" y="107"/>
                  </a:lnTo>
                  <a:lnTo>
                    <a:pt x="345" y="100"/>
                  </a:lnTo>
                  <a:lnTo>
                    <a:pt x="378" y="95"/>
                  </a:lnTo>
                  <a:lnTo>
                    <a:pt x="405" y="85"/>
                  </a:lnTo>
                  <a:lnTo>
                    <a:pt x="438" y="95"/>
                  </a:lnTo>
                  <a:lnTo>
                    <a:pt x="460" y="47"/>
                  </a:lnTo>
                  <a:lnTo>
                    <a:pt x="454" y="33"/>
                  </a:lnTo>
                  <a:lnTo>
                    <a:pt x="433" y="45"/>
                  </a:lnTo>
                  <a:lnTo>
                    <a:pt x="417" y="49"/>
                  </a:lnTo>
                  <a:lnTo>
                    <a:pt x="397" y="61"/>
                  </a:lnTo>
                  <a:lnTo>
                    <a:pt x="371" y="54"/>
                  </a:lnTo>
                  <a:lnTo>
                    <a:pt x="354" y="33"/>
                  </a:lnTo>
                  <a:lnTo>
                    <a:pt x="321" y="40"/>
                  </a:lnTo>
                  <a:lnTo>
                    <a:pt x="269" y="43"/>
                  </a:lnTo>
                  <a:lnTo>
                    <a:pt x="250" y="38"/>
                  </a:lnTo>
                  <a:lnTo>
                    <a:pt x="248" y="31"/>
                  </a:lnTo>
                  <a:close/>
                </a:path>
              </a:pathLst>
            </a:custGeom>
            <a:grpFill/>
            <a:ln w="9525">
              <a:solidFill>
                <a:schemeClr val="bg1">
                  <a:lumMod val="75000"/>
                </a:schemeClr>
              </a:solidFill>
              <a:miter lim="800000"/>
              <a:headEnd/>
              <a:tailEnd/>
            </a:ln>
          </p:spPr>
          <p:txBody>
            <a:bodyPr wrap="none"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15" name="Freeform 49"/>
            <p:cNvSpPr>
              <a:spLocks noEditPoints="1"/>
            </p:cNvSpPr>
            <p:nvPr/>
          </p:nvSpPr>
          <p:spPr bwMode="auto">
            <a:xfrm>
              <a:off x="5158" y="2889"/>
              <a:ext cx="630" cy="536"/>
            </a:xfrm>
            <a:custGeom>
              <a:avLst/>
              <a:gdLst>
                <a:gd name="T0" fmla="*/ 0 w 1109"/>
                <a:gd name="T1" fmla="*/ 51 h 1159"/>
                <a:gd name="T2" fmla="*/ 36 w 1109"/>
                <a:gd name="T3" fmla="*/ 81 h 1159"/>
                <a:gd name="T4" fmla="*/ 28 w 1109"/>
                <a:gd name="T5" fmla="*/ 82 h 1159"/>
                <a:gd name="T6" fmla="*/ 135 w 1109"/>
                <a:gd name="T7" fmla="*/ 26 h 1159"/>
                <a:gd name="T8" fmla="*/ 154 w 1109"/>
                <a:gd name="T9" fmla="*/ 40 h 1159"/>
                <a:gd name="T10" fmla="*/ 203 w 1109"/>
                <a:gd name="T11" fmla="*/ 55 h 1159"/>
                <a:gd name="T12" fmla="*/ 191 w 1109"/>
                <a:gd name="T13" fmla="*/ 52 h 1159"/>
                <a:gd name="T14" fmla="*/ 187 w 1109"/>
                <a:gd name="T15" fmla="*/ 72 h 1159"/>
                <a:gd name="T16" fmla="*/ 183 w 1109"/>
                <a:gd name="T17" fmla="*/ 67 h 1159"/>
                <a:gd name="T18" fmla="*/ 148 w 1109"/>
                <a:gd name="T19" fmla="*/ 81 h 1159"/>
                <a:gd name="T20" fmla="*/ 135 w 1109"/>
                <a:gd name="T21" fmla="*/ 69 h 1159"/>
                <a:gd name="T22" fmla="*/ 103 w 1109"/>
                <a:gd name="T23" fmla="*/ 65 h 1159"/>
                <a:gd name="T24" fmla="*/ 127 w 1109"/>
                <a:gd name="T25" fmla="*/ 73 h 1159"/>
                <a:gd name="T26" fmla="*/ 72 w 1109"/>
                <a:gd name="T27" fmla="*/ 77 h 1159"/>
                <a:gd name="T28" fmla="*/ 48 w 1109"/>
                <a:gd name="T29" fmla="*/ 86 h 1159"/>
                <a:gd name="T30" fmla="*/ 64 w 1109"/>
                <a:gd name="T31" fmla="*/ 98 h 1159"/>
                <a:gd name="T32" fmla="*/ 76 w 1109"/>
                <a:gd name="T33" fmla="*/ 103 h 1159"/>
                <a:gd name="T34" fmla="*/ 87 w 1109"/>
                <a:gd name="T35" fmla="*/ 115 h 1159"/>
                <a:gd name="T36" fmla="*/ 100 w 1109"/>
                <a:gd name="T37" fmla="*/ 110 h 1159"/>
                <a:gd name="T38" fmla="*/ 98 w 1109"/>
                <a:gd name="T39" fmla="*/ 95 h 1159"/>
                <a:gd name="T40" fmla="*/ 118 w 1109"/>
                <a:gd name="T41" fmla="*/ 93 h 1159"/>
                <a:gd name="T42" fmla="*/ 104 w 1109"/>
                <a:gd name="T43" fmla="*/ 83 h 1159"/>
                <a:gd name="T44" fmla="*/ 181 w 1109"/>
                <a:gd name="T45" fmla="*/ 99 h 1159"/>
                <a:gd name="T46" fmla="*/ 181 w 1109"/>
                <a:gd name="T47" fmla="*/ 99 h 1159"/>
                <a:gd name="T48" fmla="*/ 155 w 1109"/>
                <a:gd name="T49" fmla="*/ 83 h 1159"/>
                <a:gd name="T50" fmla="*/ 189 w 1109"/>
                <a:gd name="T51" fmla="*/ 6 h 1159"/>
                <a:gd name="T52" fmla="*/ 176 w 1109"/>
                <a:gd name="T53" fmla="*/ 6 h 1159"/>
                <a:gd name="T54" fmla="*/ 136 w 1109"/>
                <a:gd name="T55" fmla="*/ 7 h 1159"/>
                <a:gd name="T56" fmla="*/ 95 w 1109"/>
                <a:gd name="T57" fmla="*/ 13 h 1159"/>
                <a:gd name="T58" fmla="*/ 60 w 1109"/>
                <a:gd name="T59" fmla="*/ 22 h 1159"/>
                <a:gd name="T60" fmla="*/ 32 w 1109"/>
                <a:gd name="T61" fmla="*/ 37 h 1159"/>
                <a:gd name="T62" fmla="*/ 15 w 1109"/>
                <a:gd name="T63" fmla="*/ 51 h 1159"/>
                <a:gd name="T64" fmla="*/ 34 w 1109"/>
                <a:gd name="T65" fmla="*/ 62 h 1159"/>
                <a:gd name="T66" fmla="*/ 41 w 1109"/>
                <a:gd name="T67" fmla="*/ 72 h 1159"/>
                <a:gd name="T68" fmla="*/ 76 w 1109"/>
                <a:gd name="T69" fmla="*/ 76 h 1159"/>
                <a:gd name="T70" fmla="*/ 99 w 1109"/>
                <a:gd name="T71" fmla="*/ 78 h 1159"/>
                <a:gd name="T72" fmla="*/ 104 w 1109"/>
                <a:gd name="T73" fmla="*/ 83 h 1159"/>
                <a:gd name="T74" fmla="*/ 130 w 1109"/>
                <a:gd name="T75" fmla="*/ 76 h 1159"/>
                <a:gd name="T76" fmla="*/ 85 w 1109"/>
                <a:gd name="T77" fmla="*/ 64 h 1159"/>
                <a:gd name="T78" fmla="*/ 99 w 1109"/>
                <a:gd name="T79" fmla="*/ 55 h 1159"/>
                <a:gd name="T80" fmla="*/ 91 w 1109"/>
                <a:gd name="T81" fmla="*/ 49 h 1159"/>
                <a:gd name="T82" fmla="*/ 84 w 1109"/>
                <a:gd name="T83" fmla="*/ 31 h 1159"/>
                <a:gd name="T84" fmla="*/ 106 w 1109"/>
                <a:gd name="T85" fmla="*/ 40 h 1159"/>
                <a:gd name="T86" fmla="*/ 114 w 1109"/>
                <a:gd name="T87" fmla="*/ 37 h 1159"/>
                <a:gd name="T88" fmla="*/ 117 w 1109"/>
                <a:gd name="T89" fmla="*/ 33 h 1159"/>
                <a:gd name="T90" fmla="*/ 116 w 1109"/>
                <a:gd name="T91" fmla="*/ 31 h 1159"/>
                <a:gd name="T92" fmla="*/ 132 w 1109"/>
                <a:gd name="T93" fmla="*/ 20 h 1159"/>
                <a:gd name="T94" fmla="*/ 178 w 1109"/>
                <a:gd name="T95" fmla="*/ 22 h 11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9"/>
                <a:gd name="T145" fmla="*/ 0 h 1159"/>
                <a:gd name="T146" fmla="*/ 1109 w 1109"/>
                <a:gd name="T147" fmla="*/ 1159 h 11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9" h="1159">
                  <a:moveTo>
                    <a:pt x="65" y="579"/>
                  </a:moveTo>
                  <a:lnTo>
                    <a:pt x="38" y="518"/>
                  </a:lnTo>
                  <a:lnTo>
                    <a:pt x="21" y="505"/>
                  </a:lnTo>
                  <a:lnTo>
                    <a:pt x="0" y="512"/>
                  </a:lnTo>
                  <a:lnTo>
                    <a:pt x="29" y="564"/>
                  </a:lnTo>
                  <a:lnTo>
                    <a:pt x="65" y="579"/>
                  </a:lnTo>
                  <a:close/>
                  <a:moveTo>
                    <a:pt x="190" y="843"/>
                  </a:moveTo>
                  <a:lnTo>
                    <a:pt x="196" y="817"/>
                  </a:lnTo>
                  <a:lnTo>
                    <a:pt x="174" y="803"/>
                  </a:lnTo>
                  <a:lnTo>
                    <a:pt x="165" y="776"/>
                  </a:lnTo>
                  <a:lnTo>
                    <a:pt x="127" y="808"/>
                  </a:lnTo>
                  <a:lnTo>
                    <a:pt x="152" y="832"/>
                  </a:lnTo>
                  <a:lnTo>
                    <a:pt x="190" y="843"/>
                  </a:lnTo>
                  <a:close/>
                  <a:moveTo>
                    <a:pt x="784" y="265"/>
                  </a:moveTo>
                  <a:lnTo>
                    <a:pt x="760" y="235"/>
                  </a:lnTo>
                  <a:lnTo>
                    <a:pt x="738" y="261"/>
                  </a:lnTo>
                  <a:lnTo>
                    <a:pt x="759" y="278"/>
                  </a:lnTo>
                  <a:lnTo>
                    <a:pt x="784" y="265"/>
                  </a:lnTo>
                  <a:close/>
                  <a:moveTo>
                    <a:pt x="879" y="390"/>
                  </a:moveTo>
                  <a:lnTo>
                    <a:pt x="840" y="399"/>
                  </a:lnTo>
                  <a:lnTo>
                    <a:pt x="836" y="426"/>
                  </a:lnTo>
                  <a:lnTo>
                    <a:pt x="876" y="426"/>
                  </a:lnTo>
                  <a:lnTo>
                    <a:pt x="879" y="390"/>
                  </a:lnTo>
                  <a:close/>
                  <a:moveTo>
                    <a:pt x="1109" y="552"/>
                  </a:moveTo>
                  <a:lnTo>
                    <a:pt x="1055" y="476"/>
                  </a:lnTo>
                  <a:lnTo>
                    <a:pt x="988" y="519"/>
                  </a:lnTo>
                  <a:lnTo>
                    <a:pt x="984" y="545"/>
                  </a:lnTo>
                  <a:lnTo>
                    <a:pt x="1041" y="528"/>
                  </a:lnTo>
                  <a:lnTo>
                    <a:pt x="1033" y="559"/>
                  </a:lnTo>
                  <a:lnTo>
                    <a:pt x="1059" y="569"/>
                  </a:lnTo>
                  <a:lnTo>
                    <a:pt x="1109" y="552"/>
                  </a:lnTo>
                  <a:close/>
                  <a:moveTo>
                    <a:pt x="1022" y="731"/>
                  </a:moveTo>
                  <a:lnTo>
                    <a:pt x="1041" y="717"/>
                  </a:lnTo>
                  <a:lnTo>
                    <a:pt x="1041" y="662"/>
                  </a:lnTo>
                  <a:lnTo>
                    <a:pt x="998" y="652"/>
                  </a:lnTo>
                  <a:lnTo>
                    <a:pt x="1002" y="676"/>
                  </a:lnTo>
                  <a:lnTo>
                    <a:pt x="1022" y="695"/>
                  </a:lnTo>
                  <a:lnTo>
                    <a:pt x="1010" y="717"/>
                  </a:lnTo>
                  <a:lnTo>
                    <a:pt x="1022" y="731"/>
                  </a:lnTo>
                  <a:close/>
                  <a:moveTo>
                    <a:pt x="807" y="817"/>
                  </a:moveTo>
                  <a:lnTo>
                    <a:pt x="807" y="774"/>
                  </a:lnTo>
                  <a:lnTo>
                    <a:pt x="760" y="764"/>
                  </a:lnTo>
                  <a:lnTo>
                    <a:pt x="738" y="724"/>
                  </a:lnTo>
                  <a:lnTo>
                    <a:pt x="736" y="698"/>
                  </a:lnTo>
                  <a:lnTo>
                    <a:pt x="719" y="683"/>
                  </a:lnTo>
                  <a:lnTo>
                    <a:pt x="674" y="678"/>
                  </a:lnTo>
                  <a:lnTo>
                    <a:pt x="569" y="619"/>
                  </a:lnTo>
                  <a:lnTo>
                    <a:pt x="562" y="657"/>
                  </a:lnTo>
                  <a:lnTo>
                    <a:pt x="628" y="703"/>
                  </a:lnTo>
                  <a:lnTo>
                    <a:pt x="636" y="726"/>
                  </a:lnTo>
                  <a:lnTo>
                    <a:pt x="662" y="738"/>
                  </a:lnTo>
                  <a:lnTo>
                    <a:pt x="695" y="738"/>
                  </a:lnTo>
                  <a:lnTo>
                    <a:pt x="729" y="760"/>
                  </a:lnTo>
                  <a:lnTo>
                    <a:pt x="752" y="801"/>
                  </a:lnTo>
                  <a:lnTo>
                    <a:pt x="807" y="817"/>
                  </a:lnTo>
                  <a:close/>
                  <a:moveTo>
                    <a:pt x="395" y="779"/>
                  </a:moveTo>
                  <a:lnTo>
                    <a:pt x="357" y="788"/>
                  </a:lnTo>
                  <a:lnTo>
                    <a:pt x="315" y="817"/>
                  </a:lnTo>
                  <a:lnTo>
                    <a:pt x="293" y="812"/>
                  </a:lnTo>
                  <a:lnTo>
                    <a:pt x="262" y="869"/>
                  </a:lnTo>
                  <a:lnTo>
                    <a:pt x="257" y="894"/>
                  </a:lnTo>
                  <a:lnTo>
                    <a:pt x="279" y="932"/>
                  </a:lnTo>
                  <a:lnTo>
                    <a:pt x="326" y="951"/>
                  </a:lnTo>
                  <a:lnTo>
                    <a:pt x="350" y="987"/>
                  </a:lnTo>
                  <a:lnTo>
                    <a:pt x="340" y="1035"/>
                  </a:lnTo>
                  <a:lnTo>
                    <a:pt x="348" y="1075"/>
                  </a:lnTo>
                  <a:lnTo>
                    <a:pt x="391" y="1099"/>
                  </a:lnTo>
                  <a:lnTo>
                    <a:pt x="414" y="1039"/>
                  </a:lnTo>
                  <a:lnTo>
                    <a:pt x="427" y="1060"/>
                  </a:lnTo>
                  <a:lnTo>
                    <a:pt x="452" y="1078"/>
                  </a:lnTo>
                  <a:lnTo>
                    <a:pt x="469" y="1125"/>
                  </a:lnTo>
                  <a:lnTo>
                    <a:pt x="476" y="1158"/>
                  </a:lnTo>
                  <a:lnTo>
                    <a:pt x="491" y="1159"/>
                  </a:lnTo>
                  <a:lnTo>
                    <a:pt x="498" y="1097"/>
                  </a:lnTo>
                  <a:lnTo>
                    <a:pt x="524" y="1084"/>
                  </a:lnTo>
                  <a:lnTo>
                    <a:pt x="545" y="1113"/>
                  </a:lnTo>
                  <a:lnTo>
                    <a:pt x="596" y="1144"/>
                  </a:lnTo>
                  <a:lnTo>
                    <a:pt x="584" y="1078"/>
                  </a:lnTo>
                  <a:lnTo>
                    <a:pt x="557" y="992"/>
                  </a:lnTo>
                  <a:lnTo>
                    <a:pt x="533" y="961"/>
                  </a:lnTo>
                  <a:lnTo>
                    <a:pt x="521" y="927"/>
                  </a:lnTo>
                  <a:lnTo>
                    <a:pt x="576" y="956"/>
                  </a:lnTo>
                  <a:lnTo>
                    <a:pt x="596" y="968"/>
                  </a:lnTo>
                  <a:lnTo>
                    <a:pt x="640" y="944"/>
                  </a:lnTo>
                  <a:lnTo>
                    <a:pt x="633" y="922"/>
                  </a:lnTo>
                  <a:lnTo>
                    <a:pt x="595" y="903"/>
                  </a:lnTo>
                  <a:lnTo>
                    <a:pt x="569" y="860"/>
                  </a:lnTo>
                  <a:lnTo>
                    <a:pt x="569" y="838"/>
                  </a:lnTo>
                  <a:lnTo>
                    <a:pt x="543" y="826"/>
                  </a:lnTo>
                  <a:lnTo>
                    <a:pt x="433" y="798"/>
                  </a:lnTo>
                  <a:lnTo>
                    <a:pt x="395" y="779"/>
                  </a:lnTo>
                  <a:close/>
                  <a:moveTo>
                    <a:pt x="986" y="1006"/>
                  </a:moveTo>
                  <a:lnTo>
                    <a:pt x="986" y="958"/>
                  </a:lnTo>
                  <a:lnTo>
                    <a:pt x="957" y="982"/>
                  </a:lnTo>
                  <a:lnTo>
                    <a:pt x="959" y="1008"/>
                  </a:lnTo>
                  <a:lnTo>
                    <a:pt x="986" y="1006"/>
                  </a:lnTo>
                  <a:close/>
                  <a:moveTo>
                    <a:pt x="864" y="869"/>
                  </a:moveTo>
                  <a:lnTo>
                    <a:pt x="878" y="836"/>
                  </a:lnTo>
                  <a:lnTo>
                    <a:pt x="836" y="805"/>
                  </a:lnTo>
                  <a:lnTo>
                    <a:pt x="845" y="838"/>
                  </a:lnTo>
                  <a:lnTo>
                    <a:pt x="864" y="869"/>
                  </a:lnTo>
                  <a:close/>
                  <a:moveTo>
                    <a:pt x="998" y="180"/>
                  </a:moveTo>
                  <a:lnTo>
                    <a:pt x="1003" y="93"/>
                  </a:lnTo>
                  <a:lnTo>
                    <a:pt x="1029" y="65"/>
                  </a:lnTo>
                  <a:lnTo>
                    <a:pt x="1028" y="34"/>
                  </a:lnTo>
                  <a:lnTo>
                    <a:pt x="991" y="0"/>
                  </a:lnTo>
                  <a:lnTo>
                    <a:pt x="959" y="7"/>
                  </a:lnTo>
                  <a:lnTo>
                    <a:pt x="962" y="63"/>
                  </a:lnTo>
                  <a:lnTo>
                    <a:pt x="928" y="101"/>
                  </a:lnTo>
                  <a:lnTo>
                    <a:pt x="874" y="120"/>
                  </a:lnTo>
                  <a:lnTo>
                    <a:pt x="771" y="96"/>
                  </a:lnTo>
                  <a:lnTo>
                    <a:pt x="741" y="75"/>
                  </a:lnTo>
                  <a:lnTo>
                    <a:pt x="710" y="77"/>
                  </a:lnTo>
                  <a:lnTo>
                    <a:pt x="628" y="117"/>
                  </a:lnTo>
                  <a:lnTo>
                    <a:pt x="564" y="122"/>
                  </a:lnTo>
                  <a:lnTo>
                    <a:pt x="519" y="136"/>
                  </a:lnTo>
                  <a:lnTo>
                    <a:pt x="484" y="141"/>
                  </a:lnTo>
                  <a:lnTo>
                    <a:pt x="429" y="189"/>
                  </a:lnTo>
                  <a:lnTo>
                    <a:pt x="372" y="194"/>
                  </a:lnTo>
                  <a:lnTo>
                    <a:pt x="324" y="218"/>
                  </a:lnTo>
                  <a:lnTo>
                    <a:pt x="295" y="249"/>
                  </a:lnTo>
                  <a:lnTo>
                    <a:pt x="196" y="270"/>
                  </a:lnTo>
                  <a:lnTo>
                    <a:pt x="205" y="337"/>
                  </a:lnTo>
                  <a:lnTo>
                    <a:pt x="172" y="373"/>
                  </a:lnTo>
                  <a:lnTo>
                    <a:pt x="150" y="423"/>
                  </a:lnTo>
                  <a:lnTo>
                    <a:pt x="124" y="445"/>
                  </a:lnTo>
                  <a:lnTo>
                    <a:pt x="117" y="478"/>
                  </a:lnTo>
                  <a:lnTo>
                    <a:pt x="84" y="518"/>
                  </a:lnTo>
                  <a:lnTo>
                    <a:pt x="103" y="569"/>
                  </a:lnTo>
                  <a:lnTo>
                    <a:pt x="133" y="588"/>
                  </a:lnTo>
                  <a:lnTo>
                    <a:pt x="181" y="659"/>
                  </a:lnTo>
                  <a:lnTo>
                    <a:pt x="186" y="631"/>
                  </a:lnTo>
                  <a:lnTo>
                    <a:pt x="229" y="647"/>
                  </a:lnTo>
                  <a:lnTo>
                    <a:pt x="241" y="671"/>
                  </a:lnTo>
                  <a:lnTo>
                    <a:pt x="183" y="676"/>
                  </a:lnTo>
                  <a:lnTo>
                    <a:pt x="224" y="727"/>
                  </a:lnTo>
                  <a:lnTo>
                    <a:pt x="255" y="783"/>
                  </a:lnTo>
                  <a:lnTo>
                    <a:pt x="329" y="777"/>
                  </a:lnTo>
                  <a:lnTo>
                    <a:pt x="379" y="765"/>
                  </a:lnTo>
                  <a:lnTo>
                    <a:pt x="415" y="770"/>
                  </a:lnTo>
                  <a:lnTo>
                    <a:pt x="452" y="762"/>
                  </a:lnTo>
                  <a:lnTo>
                    <a:pt x="481" y="770"/>
                  </a:lnTo>
                  <a:lnTo>
                    <a:pt x="496" y="753"/>
                  </a:lnTo>
                  <a:lnTo>
                    <a:pt x="541" y="788"/>
                  </a:lnTo>
                  <a:lnTo>
                    <a:pt x="574" y="789"/>
                  </a:lnTo>
                  <a:lnTo>
                    <a:pt x="571" y="813"/>
                  </a:lnTo>
                  <a:lnTo>
                    <a:pt x="543" y="826"/>
                  </a:lnTo>
                  <a:lnTo>
                    <a:pt x="569" y="838"/>
                  </a:lnTo>
                  <a:lnTo>
                    <a:pt x="650" y="822"/>
                  </a:lnTo>
                  <a:lnTo>
                    <a:pt x="684" y="856"/>
                  </a:lnTo>
                  <a:lnTo>
                    <a:pt x="726" y="879"/>
                  </a:lnTo>
                  <a:lnTo>
                    <a:pt x="710" y="769"/>
                  </a:lnTo>
                  <a:lnTo>
                    <a:pt x="648" y="741"/>
                  </a:lnTo>
                  <a:lnTo>
                    <a:pt x="588" y="690"/>
                  </a:lnTo>
                  <a:lnTo>
                    <a:pt x="514" y="676"/>
                  </a:lnTo>
                  <a:lnTo>
                    <a:pt x="465" y="645"/>
                  </a:lnTo>
                  <a:lnTo>
                    <a:pt x="531" y="622"/>
                  </a:lnTo>
                  <a:lnTo>
                    <a:pt x="512" y="585"/>
                  </a:lnTo>
                  <a:lnTo>
                    <a:pt x="517" y="559"/>
                  </a:lnTo>
                  <a:lnTo>
                    <a:pt x="543" y="561"/>
                  </a:lnTo>
                  <a:lnTo>
                    <a:pt x="553" y="597"/>
                  </a:lnTo>
                  <a:lnTo>
                    <a:pt x="579" y="588"/>
                  </a:lnTo>
                  <a:lnTo>
                    <a:pt x="553" y="538"/>
                  </a:lnTo>
                  <a:lnTo>
                    <a:pt x="500" y="495"/>
                  </a:lnTo>
                  <a:lnTo>
                    <a:pt x="484" y="452"/>
                  </a:lnTo>
                  <a:lnTo>
                    <a:pt x="462" y="433"/>
                  </a:lnTo>
                  <a:lnTo>
                    <a:pt x="452" y="358"/>
                  </a:lnTo>
                  <a:lnTo>
                    <a:pt x="455" y="316"/>
                  </a:lnTo>
                  <a:lnTo>
                    <a:pt x="493" y="299"/>
                  </a:lnTo>
                  <a:lnTo>
                    <a:pt x="484" y="320"/>
                  </a:lnTo>
                  <a:lnTo>
                    <a:pt x="557" y="368"/>
                  </a:lnTo>
                  <a:lnTo>
                    <a:pt x="576" y="402"/>
                  </a:lnTo>
                  <a:lnTo>
                    <a:pt x="607" y="428"/>
                  </a:lnTo>
                  <a:lnTo>
                    <a:pt x="622" y="414"/>
                  </a:lnTo>
                  <a:lnTo>
                    <a:pt x="584" y="366"/>
                  </a:lnTo>
                  <a:lnTo>
                    <a:pt x="624" y="370"/>
                  </a:lnTo>
                  <a:lnTo>
                    <a:pt x="669" y="416"/>
                  </a:lnTo>
                  <a:lnTo>
                    <a:pt x="662" y="382"/>
                  </a:lnTo>
                  <a:lnTo>
                    <a:pt x="628" y="361"/>
                  </a:lnTo>
                  <a:lnTo>
                    <a:pt x="638" y="335"/>
                  </a:lnTo>
                  <a:lnTo>
                    <a:pt x="683" y="340"/>
                  </a:lnTo>
                  <a:lnTo>
                    <a:pt x="717" y="363"/>
                  </a:lnTo>
                  <a:lnTo>
                    <a:pt x="678" y="321"/>
                  </a:lnTo>
                  <a:lnTo>
                    <a:pt x="634" y="309"/>
                  </a:lnTo>
                  <a:lnTo>
                    <a:pt x="610" y="289"/>
                  </a:lnTo>
                  <a:lnTo>
                    <a:pt x="648" y="256"/>
                  </a:lnTo>
                  <a:lnTo>
                    <a:pt x="693" y="242"/>
                  </a:lnTo>
                  <a:lnTo>
                    <a:pt x="719" y="208"/>
                  </a:lnTo>
                  <a:lnTo>
                    <a:pt x="750" y="216"/>
                  </a:lnTo>
                  <a:lnTo>
                    <a:pt x="810" y="187"/>
                  </a:lnTo>
                  <a:lnTo>
                    <a:pt x="947" y="204"/>
                  </a:lnTo>
                  <a:lnTo>
                    <a:pt x="974" y="223"/>
                  </a:lnTo>
                  <a:lnTo>
                    <a:pt x="998" y="180"/>
                  </a:lnTo>
                  <a:close/>
                </a:path>
              </a:pathLst>
            </a:custGeom>
            <a:grpFill/>
            <a:ln w="9525">
              <a:solidFill>
                <a:schemeClr val="bg1">
                  <a:lumMod val="75000"/>
                </a:schemeClr>
              </a:solidFill>
              <a:miter lim="800000"/>
              <a:headEnd/>
              <a:tailEnd/>
            </a:ln>
          </p:spPr>
          <p:txBody>
            <a:bodyPr wrap="none"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ＭＳ Ｐゴシック" pitchFamily="-65" charset="-128"/>
                <a:cs typeface="Calibri" pitchFamily="34" charset="0"/>
              </a:endParaRPr>
            </a:p>
          </p:txBody>
        </p:sp>
      </p:grpSp>
      <p:sp>
        <p:nvSpPr>
          <p:cNvPr id="16" name="Freeform 50"/>
          <p:cNvSpPr>
            <a:spLocks noChangeAspect="1" noEditPoints="1"/>
          </p:cNvSpPr>
          <p:nvPr/>
        </p:nvSpPr>
        <p:spPr bwMode="auto">
          <a:xfrm>
            <a:off x="4014790" y="1320006"/>
            <a:ext cx="865187" cy="1385887"/>
          </a:xfrm>
          <a:custGeom>
            <a:avLst/>
            <a:gdLst>
              <a:gd name="T0" fmla="*/ 2147483647 w 1108"/>
              <a:gd name="T1" fmla="*/ 2147483647 h 2099"/>
              <a:gd name="T2" fmla="*/ 2147483647 w 1108"/>
              <a:gd name="T3" fmla="*/ 2147483647 h 2099"/>
              <a:gd name="T4" fmla="*/ 2147483647 w 1108"/>
              <a:gd name="T5" fmla="*/ 2147483647 h 2099"/>
              <a:gd name="T6" fmla="*/ 2147483647 w 1108"/>
              <a:gd name="T7" fmla="*/ 2147483647 h 2099"/>
              <a:gd name="T8" fmla="*/ 2147483647 w 1108"/>
              <a:gd name="T9" fmla="*/ 2147483647 h 2099"/>
              <a:gd name="T10" fmla="*/ 2147483647 w 1108"/>
              <a:gd name="T11" fmla="*/ 2147483647 h 2099"/>
              <a:gd name="T12" fmla="*/ 2147483647 w 1108"/>
              <a:gd name="T13" fmla="*/ 2147483647 h 2099"/>
              <a:gd name="T14" fmla="*/ 2147483647 w 1108"/>
              <a:gd name="T15" fmla="*/ 2147483647 h 2099"/>
              <a:gd name="T16" fmla="*/ 2147483647 w 1108"/>
              <a:gd name="T17" fmla="*/ 2147483647 h 2099"/>
              <a:gd name="T18" fmla="*/ 2147483647 w 1108"/>
              <a:gd name="T19" fmla="*/ 2147483647 h 2099"/>
              <a:gd name="T20" fmla="*/ 2147483647 w 1108"/>
              <a:gd name="T21" fmla="*/ 2147483647 h 2099"/>
              <a:gd name="T22" fmla="*/ 2147483647 w 1108"/>
              <a:gd name="T23" fmla="*/ 0 h 2099"/>
              <a:gd name="T24" fmla="*/ 2147483647 w 1108"/>
              <a:gd name="T25" fmla="*/ 2147483647 h 2099"/>
              <a:gd name="T26" fmla="*/ 2147483647 w 1108"/>
              <a:gd name="T27" fmla="*/ 2147483647 h 2099"/>
              <a:gd name="T28" fmla="*/ 2147483647 w 1108"/>
              <a:gd name="T29" fmla="*/ 2147483647 h 2099"/>
              <a:gd name="T30" fmla="*/ 2147483647 w 1108"/>
              <a:gd name="T31" fmla="*/ 2147483647 h 2099"/>
              <a:gd name="T32" fmla="*/ 2147483647 w 1108"/>
              <a:gd name="T33" fmla="*/ 2147483647 h 2099"/>
              <a:gd name="T34" fmla="*/ 2147483647 w 1108"/>
              <a:gd name="T35" fmla="*/ 2147483647 h 2099"/>
              <a:gd name="T36" fmla="*/ 2147483647 w 1108"/>
              <a:gd name="T37" fmla="*/ 2147483647 h 2099"/>
              <a:gd name="T38" fmla="*/ 2147483647 w 1108"/>
              <a:gd name="T39" fmla="*/ 2147483647 h 2099"/>
              <a:gd name="T40" fmla="*/ 2147483647 w 1108"/>
              <a:gd name="T41" fmla="*/ 2147483647 h 2099"/>
              <a:gd name="T42" fmla="*/ 2147483647 w 1108"/>
              <a:gd name="T43" fmla="*/ 2147483647 h 2099"/>
              <a:gd name="T44" fmla="*/ 2147483647 w 1108"/>
              <a:gd name="T45" fmla="*/ 2147483647 h 2099"/>
              <a:gd name="T46" fmla="*/ 2147483647 w 1108"/>
              <a:gd name="T47" fmla="*/ 2147483647 h 2099"/>
              <a:gd name="T48" fmla="*/ 2147483647 w 1108"/>
              <a:gd name="T49" fmla="*/ 2147483647 h 2099"/>
              <a:gd name="T50" fmla="*/ 2147483647 w 1108"/>
              <a:gd name="T51" fmla="*/ 2147483647 h 2099"/>
              <a:gd name="T52" fmla="*/ 2147483647 w 1108"/>
              <a:gd name="T53" fmla="*/ 2147483647 h 2099"/>
              <a:gd name="T54" fmla="*/ 2147483647 w 1108"/>
              <a:gd name="T55" fmla="*/ 2147483647 h 2099"/>
              <a:gd name="T56" fmla="*/ 2147483647 w 1108"/>
              <a:gd name="T57" fmla="*/ 2147483647 h 2099"/>
              <a:gd name="T58" fmla="*/ 2147483647 w 1108"/>
              <a:gd name="T59" fmla="*/ 2147483647 h 2099"/>
              <a:gd name="T60" fmla="*/ 2147483647 w 1108"/>
              <a:gd name="T61" fmla="*/ 2147483647 h 2099"/>
              <a:gd name="T62" fmla="*/ 2147483647 w 1108"/>
              <a:gd name="T63" fmla="*/ 2147483647 h 2099"/>
              <a:gd name="T64" fmla="*/ 2147483647 w 1108"/>
              <a:gd name="T65" fmla="*/ 2147483647 h 2099"/>
              <a:gd name="T66" fmla="*/ 2147483647 w 1108"/>
              <a:gd name="T67" fmla="*/ 2147483647 h 2099"/>
              <a:gd name="T68" fmla="*/ 2147483647 w 1108"/>
              <a:gd name="T69" fmla="*/ 2147483647 h 2099"/>
              <a:gd name="T70" fmla="*/ 2147483647 w 1108"/>
              <a:gd name="T71" fmla="*/ 2147483647 h 2099"/>
              <a:gd name="T72" fmla="*/ 2147483647 w 1108"/>
              <a:gd name="T73" fmla="*/ 2147483647 h 2099"/>
              <a:gd name="T74" fmla="*/ 2147483647 w 1108"/>
              <a:gd name="T75" fmla="*/ 2147483647 h 2099"/>
              <a:gd name="T76" fmla="*/ 2147483647 w 1108"/>
              <a:gd name="T77" fmla="*/ 2147483647 h 2099"/>
              <a:gd name="T78" fmla="*/ 2147483647 w 1108"/>
              <a:gd name="T79" fmla="*/ 2147483647 h 2099"/>
              <a:gd name="T80" fmla="*/ 2147483647 w 1108"/>
              <a:gd name="T81" fmla="*/ 2147483647 h 2099"/>
              <a:gd name="T82" fmla="*/ 2147483647 w 1108"/>
              <a:gd name="T83" fmla="*/ 2147483647 h 2099"/>
              <a:gd name="T84" fmla="*/ 2147483647 w 1108"/>
              <a:gd name="T85" fmla="*/ 2147483647 h 2099"/>
              <a:gd name="T86" fmla="*/ 2147483647 w 1108"/>
              <a:gd name="T87" fmla="*/ 2147483647 h 2099"/>
              <a:gd name="T88" fmla="*/ 2147483647 w 1108"/>
              <a:gd name="T89" fmla="*/ 2147483647 h 20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08"/>
              <a:gd name="T136" fmla="*/ 0 h 2099"/>
              <a:gd name="T137" fmla="*/ 1108 w 1108"/>
              <a:gd name="T138" fmla="*/ 2099 h 209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08" h="2099">
                <a:moveTo>
                  <a:pt x="905" y="1829"/>
                </a:moveTo>
                <a:lnTo>
                  <a:pt x="1022" y="1634"/>
                </a:lnTo>
                <a:lnTo>
                  <a:pt x="1096" y="1457"/>
                </a:lnTo>
                <a:lnTo>
                  <a:pt x="1108" y="1386"/>
                </a:lnTo>
                <a:lnTo>
                  <a:pt x="1086" y="1333"/>
                </a:lnTo>
                <a:lnTo>
                  <a:pt x="1062" y="1309"/>
                </a:lnTo>
                <a:lnTo>
                  <a:pt x="1050" y="1283"/>
                </a:lnTo>
                <a:lnTo>
                  <a:pt x="974" y="1242"/>
                </a:lnTo>
                <a:lnTo>
                  <a:pt x="955" y="1214"/>
                </a:lnTo>
                <a:lnTo>
                  <a:pt x="969" y="1128"/>
                </a:lnTo>
                <a:lnTo>
                  <a:pt x="960" y="1099"/>
                </a:lnTo>
                <a:lnTo>
                  <a:pt x="910" y="1058"/>
                </a:lnTo>
                <a:lnTo>
                  <a:pt x="907" y="1027"/>
                </a:lnTo>
                <a:lnTo>
                  <a:pt x="888" y="1003"/>
                </a:lnTo>
                <a:lnTo>
                  <a:pt x="860" y="1003"/>
                </a:lnTo>
                <a:lnTo>
                  <a:pt x="857" y="953"/>
                </a:lnTo>
                <a:lnTo>
                  <a:pt x="839" y="911"/>
                </a:lnTo>
                <a:lnTo>
                  <a:pt x="841" y="886"/>
                </a:lnTo>
                <a:lnTo>
                  <a:pt x="836" y="851"/>
                </a:lnTo>
                <a:lnTo>
                  <a:pt x="853" y="827"/>
                </a:lnTo>
                <a:lnTo>
                  <a:pt x="834" y="782"/>
                </a:lnTo>
                <a:lnTo>
                  <a:pt x="807" y="736"/>
                </a:lnTo>
                <a:lnTo>
                  <a:pt x="727" y="629"/>
                </a:lnTo>
                <a:lnTo>
                  <a:pt x="719" y="600"/>
                </a:lnTo>
                <a:lnTo>
                  <a:pt x="724" y="579"/>
                </a:lnTo>
                <a:lnTo>
                  <a:pt x="748" y="455"/>
                </a:lnTo>
                <a:lnTo>
                  <a:pt x="679" y="366"/>
                </a:lnTo>
                <a:lnTo>
                  <a:pt x="636" y="361"/>
                </a:lnTo>
                <a:lnTo>
                  <a:pt x="600" y="321"/>
                </a:lnTo>
                <a:lnTo>
                  <a:pt x="610" y="180"/>
                </a:lnTo>
                <a:lnTo>
                  <a:pt x="591" y="160"/>
                </a:lnTo>
                <a:lnTo>
                  <a:pt x="610" y="106"/>
                </a:lnTo>
                <a:lnTo>
                  <a:pt x="586" y="55"/>
                </a:lnTo>
                <a:lnTo>
                  <a:pt x="558" y="37"/>
                </a:lnTo>
                <a:lnTo>
                  <a:pt x="519" y="25"/>
                </a:lnTo>
                <a:lnTo>
                  <a:pt x="493" y="0"/>
                </a:lnTo>
                <a:lnTo>
                  <a:pt x="465" y="10"/>
                </a:lnTo>
                <a:lnTo>
                  <a:pt x="422" y="43"/>
                </a:lnTo>
                <a:lnTo>
                  <a:pt x="367" y="82"/>
                </a:lnTo>
                <a:lnTo>
                  <a:pt x="357" y="125"/>
                </a:lnTo>
                <a:lnTo>
                  <a:pt x="374" y="244"/>
                </a:lnTo>
                <a:lnTo>
                  <a:pt x="322" y="309"/>
                </a:lnTo>
                <a:lnTo>
                  <a:pt x="281" y="309"/>
                </a:lnTo>
                <a:lnTo>
                  <a:pt x="253" y="287"/>
                </a:lnTo>
                <a:lnTo>
                  <a:pt x="232" y="318"/>
                </a:lnTo>
                <a:lnTo>
                  <a:pt x="200" y="335"/>
                </a:lnTo>
                <a:lnTo>
                  <a:pt x="134" y="316"/>
                </a:lnTo>
                <a:lnTo>
                  <a:pt x="126" y="292"/>
                </a:lnTo>
                <a:lnTo>
                  <a:pt x="79" y="239"/>
                </a:lnTo>
                <a:lnTo>
                  <a:pt x="0" y="278"/>
                </a:lnTo>
                <a:lnTo>
                  <a:pt x="112" y="376"/>
                </a:lnTo>
                <a:lnTo>
                  <a:pt x="162" y="385"/>
                </a:lnTo>
                <a:lnTo>
                  <a:pt x="189" y="404"/>
                </a:lnTo>
                <a:lnTo>
                  <a:pt x="244" y="476"/>
                </a:lnTo>
                <a:lnTo>
                  <a:pt x="269" y="603"/>
                </a:lnTo>
                <a:lnTo>
                  <a:pt x="263" y="634"/>
                </a:lnTo>
                <a:lnTo>
                  <a:pt x="310" y="717"/>
                </a:lnTo>
                <a:lnTo>
                  <a:pt x="313" y="751"/>
                </a:lnTo>
                <a:lnTo>
                  <a:pt x="301" y="800"/>
                </a:lnTo>
                <a:lnTo>
                  <a:pt x="341" y="875"/>
                </a:lnTo>
                <a:lnTo>
                  <a:pt x="355" y="886"/>
                </a:lnTo>
                <a:lnTo>
                  <a:pt x="369" y="896"/>
                </a:lnTo>
                <a:lnTo>
                  <a:pt x="386" y="891"/>
                </a:lnTo>
                <a:lnTo>
                  <a:pt x="391" y="894"/>
                </a:lnTo>
                <a:lnTo>
                  <a:pt x="400" y="915"/>
                </a:lnTo>
                <a:lnTo>
                  <a:pt x="426" y="929"/>
                </a:lnTo>
                <a:lnTo>
                  <a:pt x="458" y="960"/>
                </a:lnTo>
                <a:lnTo>
                  <a:pt x="470" y="979"/>
                </a:lnTo>
                <a:lnTo>
                  <a:pt x="474" y="1025"/>
                </a:lnTo>
                <a:lnTo>
                  <a:pt x="495" y="1051"/>
                </a:lnTo>
                <a:lnTo>
                  <a:pt x="482" y="1051"/>
                </a:lnTo>
                <a:lnTo>
                  <a:pt x="477" y="1065"/>
                </a:lnTo>
                <a:lnTo>
                  <a:pt x="486" y="1080"/>
                </a:lnTo>
                <a:lnTo>
                  <a:pt x="467" y="1071"/>
                </a:lnTo>
                <a:lnTo>
                  <a:pt x="451" y="1077"/>
                </a:lnTo>
                <a:lnTo>
                  <a:pt x="427" y="1094"/>
                </a:lnTo>
                <a:lnTo>
                  <a:pt x="420" y="1151"/>
                </a:lnTo>
                <a:lnTo>
                  <a:pt x="403" y="1175"/>
                </a:lnTo>
                <a:lnTo>
                  <a:pt x="294" y="1381"/>
                </a:lnTo>
                <a:lnTo>
                  <a:pt x="222" y="1445"/>
                </a:lnTo>
                <a:lnTo>
                  <a:pt x="207" y="1440"/>
                </a:lnTo>
                <a:lnTo>
                  <a:pt x="198" y="1465"/>
                </a:lnTo>
                <a:lnTo>
                  <a:pt x="208" y="1484"/>
                </a:lnTo>
                <a:lnTo>
                  <a:pt x="179" y="1490"/>
                </a:lnTo>
                <a:lnTo>
                  <a:pt x="177" y="1514"/>
                </a:lnTo>
                <a:lnTo>
                  <a:pt x="157" y="1533"/>
                </a:lnTo>
                <a:lnTo>
                  <a:pt x="150" y="1565"/>
                </a:lnTo>
                <a:lnTo>
                  <a:pt x="179" y="1643"/>
                </a:lnTo>
                <a:lnTo>
                  <a:pt x="177" y="1687"/>
                </a:lnTo>
                <a:lnTo>
                  <a:pt x="201" y="1718"/>
                </a:lnTo>
                <a:lnTo>
                  <a:pt x="213" y="1763"/>
                </a:lnTo>
                <a:lnTo>
                  <a:pt x="222" y="1777"/>
                </a:lnTo>
                <a:lnTo>
                  <a:pt x="215" y="1784"/>
                </a:lnTo>
                <a:lnTo>
                  <a:pt x="217" y="1829"/>
                </a:lnTo>
                <a:lnTo>
                  <a:pt x="219" y="1854"/>
                </a:lnTo>
                <a:lnTo>
                  <a:pt x="210" y="1928"/>
                </a:lnTo>
                <a:lnTo>
                  <a:pt x="227" y="1942"/>
                </a:lnTo>
                <a:lnTo>
                  <a:pt x="217" y="1952"/>
                </a:lnTo>
                <a:lnTo>
                  <a:pt x="298" y="1994"/>
                </a:lnTo>
                <a:lnTo>
                  <a:pt x="332" y="1999"/>
                </a:lnTo>
                <a:lnTo>
                  <a:pt x="334" y="2019"/>
                </a:lnTo>
                <a:lnTo>
                  <a:pt x="376" y="2009"/>
                </a:lnTo>
                <a:lnTo>
                  <a:pt x="379" y="2018"/>
                </a:lnTo>
                <a:lnTo>
                  <a:pt x="381" y="2040"/>
                </a:lnTo>
                <a:lnTo>
                  <a:pt x="400" y="2064"/>
                </a:lnTo>
                <a:lnTo>
                  <a:pt x="400" y="2078"/>
                </a:lnTo>
                <a:lnTo>
                  <a:pt x="415" y="2083"/>
                </a:lnTo>
                <a:lnTo>
                  <a:pt x="410" y="2093"/>
                </a:lnTo>
                <a:lnTo>
                  <a:pt x="420" y="2099"/>
                </a:lnTo>
                <a:lnTo>
                  <a:pt x="436" y="2059"/>
                </a:lnTo>
                <a:lnTo>
                  <a:pt x="443" y="2081"/>
                </a:lnTo>
                <a:lnTo>
                  <a:pt x="453" y="2083"/>
                </a:lnTo>
                <a:lnTo>
                  <a:pt x="520" y="2044"/>
                </a:lnTo>
                <a:lnTo>
                  <a:pt x="529" y="2050"/>
                </a:lnTo>
                <a:lnTo>
                  <a:pt x="576" y="2013"/>
                </a:lnTo>
                <a:lnTo>
                  <a:pt x="589" y="2016"/>
                </a:lnTo>
                <a:lnTo>
                  <a:pt x="632" y="1989"/>
                </a:lnTo>
                <a:lnTo>
                  <a:pt x="641" y="1961"/>
                </a:lnTo>
                <a:lnTo>
                  <a:pt x="653" y="1978"/>
                </a:lnTo>
                <a:lnTo>
                  <a:pt x="684" y="1959"/>
                </a:lnTo>
                <a:lnTo>
                  <a:pt x="676" y="1942"/>
                </a:lnTo>
                <a:lnTo>
                  <a:pt x="707" y="1947"/>
                </a:lnTo>
                <a:lnTo>
                  <a:pt x="717" y="1935"/>
                </a:lnTo>
                <a:lnTo>
                  <a:pt x="750" y="1927"/>
                </a:lnTo>
                <a:lnTo>
                  <a:pt x="784" y="1902"/>
                </a:lnTo>
                <a:lnTo>
                  <a:pt x="803" y="1909"/>
                </a:lnTo>
                <a:lnTo>
                  <a:pt x="843" y="1899"/>
                </a:lnTo>
                <a:lnTo>
                  <a:pt x="850" y="1890"/>
                </a:lnTo>
                <a:lnTo>
                  <a:pt x="905" y="1829"/>
                </a:lnTo>
                <a:close/>
                <a:moveTo>
                  <a:pt x="360" y="2076"/>
                </a:moveTo>
                <a:lnTo>
                  <a:pt x="367" y="2069"/>
                </a:lnTo>
                <a:lnTo>
                  <a:pt x="370" y="2050"/>
                </a:lnTo>
                <a:lnTo>
                  <a:pt x="363" y="2032"/>
                </a:lnTo>
                <a:lnTo>
                  <a:pt x="339" y="2045"/>
                </a:lnTo>
                <a:lnTo>
                  <a:pt x="341" y="2059"/>
                </a:lnTo>
                <a:lnTo>
                  <a:pt x="331" y="2076"/>
                </a:lnTo>
                <a:lnTo>
                  <a:pt x="360" y="2076"/>
                </a:lnTo>
                <a:close/>
              </a:path>
            </a:pathLst>
          </a:custGeom>
          <a:solidFill>
            <a:srgbClr val="00B050"/>
          </a:solidFill>
          <a:ln w="9525">
            <a:solidFill>
              <a:schemeClr val="bg1">
                <a:lumMod val="75000"/>
              </a:schemeClr>
            </a:solidFill>
            <a:miter lim="800000"/>
            <a:headEnd/>
            <a:tailEnd/>
          </a:ln>
          <a:extLst/>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ＭＳ Ｐゴシック" pitchFamily="-65" charset="-128"/>
              <a:cs typeface="Calibri" pitchFamily="34" charset="0"/>
            </a:endParaRPr>
          </a:p>
        </p:txBody>
      </p:sp>
      <p:sp>
        <p:nvSpPr>
          <p:cNvPr id="18" name="Freeform 51" descr="Wide downward diagonal"/>
          <p:cNvSpPr>
            <a:spLocks noChangeAspect="1" noEditPoints="1"/>
          </p:cNvSpPr>
          <p:nvPr/>
        </p:nvSpPr>
        <p:spPr bwMode="auto">
          <a:xfrm>
            <a:off x="3073402" y="3021806"/>
            <a:ext cx="615950" cy="425450"/>
          </a:xfrm>
          <a:custGeom>
            <a:avLst/>
            <a:gdLst>
              <a:gd name="T0" fmla="*/ 2147483647 w 794"/>
              <a:gd name="T1" fmla="*/ 2147483647 h 642"/>
              <a:gd name="T2" fmla="*/ 2147483647 w 794"/>
              <a:gd name="T3" fmla="*/ 2147483647 h 642"/>
              <a:gd name="T4" fmla="*/ 2147483647 w 794"/>
              <a:gd name="T5" fmla="*/ 2147483647 h 642"/>
              <a:gd name="T6" fmla="*/ 2147483647 w 794"/>
              <a:gd name="T7" fmla="*/ 2147483647 h 642"/>
              <a:gd name="T8" fmla="*/ 2147483647 w 794"/>
              <a:gd name="T9" fmla="*/ 2147483647 h 642"/>
              <a:gd name="T10" fmla="*/ 2147483647 w 794"/>
              <a:gd name="T11" fmla="*/ 2147483647 h 642"/>
              <a:gd name="T12" fmla="*/ 2147483647 w 794"/>
              <a:gd name="T13" fmla="*/ 2147483647 h 642"/>
              <a:gd name="T14" fmla="*/ 2147483647 w 794"/>
              <a:gd name="T15" fmla="*/ 2147483647 h 642"/>
              <a:gd name="T16" fmla="*/ 2147483647 w 794"/>
              <a:gd name="T17" fmla="*/ 2147483647 h 642"/>
              <a:gd name="T18" fmla="*/ 2147483647 w 794"/>
              <a:gd name="T19" fmla="*/ 2147483647 h 642"/>
              <a:gd name="T20" fmla="*/ 2147483647 w 794"/>
              <a:gd name="T21" fmla="*/ 2147483647 h 642"/>
              <a:gd name="T22" fmla="*/ 2147483647 w 794"/>
              <a:gd name="T23" fmla="*/ 2147483647 h 642"/>
              <a:gd name="T24" fmla="*/ 2147483647 w 794"/>
              <a:gd name="T25" fmla="*/ 2147483647 h 642"/>
              <a:gd name="T26" fmla="*/ 2147483647 w 794"/>
              <a:gd name="T27" fmla="*/ 2147483647 h 642"/>
              <a:gd name="T28" fmla="*/ 2147483647 w 794"/>
              <a:gd name="T29" fmla="*/ 2147483647 h 642"/>
              <a:gd name="T30" fmla="*/ 2147483647 w 794"/>
              <a:gd name="T31" fmla="*/ 2147483647 h 642"/>
              <a:gd name="T32" fmla="*/ 2147483647 w 794"/>
              <a:gd name="T33" fmla="*/ 2147483647 h 642"/>
              <a:gd name="T34" fmla="*/ 2147483647 w 794"/>
              <a:gd name="T35" fmla="*/ 2147483647 h 642"/>
              <a:gd name="T36" fmla="*/ 2147483647 w 794"/>
              <a:gd name="T37" fmla="*/ 2147483647 h 642"/>
              <a:gd name="T38" fmla="*/ 2147483647 w 794"/>
              <a:gd name="T39" fmla="*/ 2147483647 h 642"/>
              <a:gd name="T40" fmla="*/ 2147483647 w 794"/>
              <a:gd name="T41" fmla="*/ 2147483647 h 642"/>
              <a:gd name="T42" fmla="*/ 2147483647 w 794"/>
              <a:gd name="T43" fmla="*/ 2147483647 h 642"/>
              <a:gd name="T44" fmla="*/ 2147483647 w 794"/>
              <a:gd name="T45" fmla="*/ 2147483647 h 642"/>
              <a:gd name="T46" fmla="*/ 2147483647 w 794"/>
              <a:gd name="T47" fmla="*/ 2147483647 h 642"/>
              <a:gd name="T48" fmla="*/ 2147483647 w 794"/>
              <a:gd name="T49" fmla="*/ 2147483647 h 642"/>
              <a:gd name="T50" fmla="*/ 2147483647 w 794"/>
              <a:gd name="T51" fmla="*/ 2147483647 h 642"/>
              <a:gd name="T52" fmla="*/ 2147483647 w 794"/>
              <a:gd name="T53" fmla="*/ 2147483647 h 642"/>
              <a:gd name="T54" fmla="*/ 2147483647 w 794"/>
              <a:gd name="T55" fmla="*/ 2147483647 h 642"/>
              <a:gd name="T56" fmla="*/ 2147483647 w 794"/>
              <a:gd name="T57" fmla="*/ 2147483647 h 642"/>
              <a:gd name="T58" fmla="*/ 2147483647 w 794"/>
              <a:gd name="T59" fmla="*/ 2147483647 h 642"/>
              <a:gd name="T60" fmla="*/ 2147483647 w 794"/>
              <a:gd name="T61" fmla="*/ 2147483647 h 642"/>
              <a:gd name="T62" fmla="*/ 2147483647 w 794"/>
              <a:gd name="T63" fmla="*/ 2147483647 h 642"/>
              <a:gd name="T64" fmla="*/ 2147483647 w 794"/>
              <a:gd name="T65" fmla="*/ 2147483647 h 642"/>
              <a:gd name="T66" fmla="*/ 2147483647 w 794"/>
              <a:gd name="T67" fmla="*/ 2147483647 h 642"/>
              <a:gd name="T68" fmla="*/ 2147483647 w 794"/>
              <a:gd name="T69" fmla="*/ 2147483647 h 642"/>
              <a:gd name="T70" fmla="*/ 2147483647 w 794"/>
              <a:gd name="T71" fmla="*/ 2147483647 h 642"/>
              <a:gd name="T72" fmla="*/ 2147483647 w 794"/>
              <a:gd name="T73" fmla="*/ 2147483647 h 642"/>
              <a:gd name="T74" fmla="*/ 2147483647 w 794"/>
              <a:gd name="T75" fmla="*/ 2147483647 h 642"/>
              <a:gd name="T76" fmla="*/ 2147483647 w 794"/>
              <a:gd name="T77" fmla="*/ 2147483647 h 642"/>
              <a:gd name="T78" fmla="*/ 2147483647 w 794"/>
              <a:gd name="T79" fmla="*/ 2147483647 h 642"/>
              <a:gd name="T80" fmla="*/ 2147483647 w 794"/>
              <a:gd name="T81" fmla="*/ 2147483647 h 642"/>
              <a:gd name="T82" fmla="*/ 2147483647 w 794"/>
              <a:gd name="T83" fmla="*/ 2147483647 h 642"/>
              <a:gd name="T84" fmla="*/ 2147483647 w 794"/>
              <a:gd name="T85" fmla="*/ 2147483647 h 642"/>
              <a:gd name="T86" fmla="*/ 2147483647 w 794"/>
              <a:gd name="T87" fmla="*/ 2147483647 h 642"/>
              <a:gd name="T88" fmla="*/ 2147483647 w 794"/>
              <a:gd name="T89" fmla="*/ 2147483647 h 642"/>
              <a:gd name="T90" fmla="*/ 2147483647 w 794"/>
              <a:gd name="T91" fmla="*/ 2147483647 h 642"/>
              <a:gd name="T92" fmla="*/ 2147483647 w 794"/>
              <a:gd name="T93" fmla="*/ 2147483647 h 642"/>
              <a:gd name="T94" fmla="*/ 2147483647 w 794"/>
              <a:gd name="T95" fmla="*/ 2147483647 h 642"/>
              <a:gd name="T96" fmla="*/ 2147483647 w 794"/>
              <a:gd name="T97" fmla="*/ 2147483647 h 642"/>
              <a:gd name="T98" fmla="*/ 2147483647 w 794"/>
              <a:gd name="T99" fmla="*/ 2147483647 h 642"/>
              <a:gd name="T100" fmla="*/ 2147483647 w 794"/>
              <a:gd name="T101" fmla="*/ 2147483647 h 642"/>
              <a:gd name="T102" fmla="*/ 2147483647 w 794"/>
              <a:gd name="T103" fmla="*/ 2147483647 h 642"/>
              <a:gd name="T104" fmla="*/ 2147483647 w 794"/>
              <a:gd name="T105" fmla="*/ 2147483647 h 642"/>
              <a:gd name="T106" fmla="*/ 2147483647 w 794"/>
              <a:gd name="T107" fmla="*/ 2147483647 h 6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4"/>
              <a:gd name="T163" fmla="*/ 0 h 642"/>
              <a:gd name="T164" fmla="*/ 794 w 794"/>
              <a:gd name="T165" fmla="*/ 642 h 6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4" h="642">
                <a:moveTo>
                  <a:pt x="121" y="570"/>
                </a:moveTo>
                <a:lnTo>
                  <a:pt x="156" y="556"/>
                </a:lnTo>
                <a:lnTo>
                  <a:pt x="169" y="563"/>
                </a:lnTo>
                <a:lnTo>
                  <a:pt x="157" y="537"/>
                </a:lnTo>
                <a:lnTo>
                  <a:pt x="142" y="535"/>
                </a:lnTo>
                <a:lnTo>
                  <a:pt x="144" y="508"/>
                </a:lnTo>
                <a:lnTo>
                  <a:pt x="161" y="487"/>
                </a:lnTo>
                <a:lnTo>
                  <a:pt x="168" y="448"/>
                </a:lnTo>
                <a:lnTo>
                  <a:pt x="162" y="439"/>
                </a:lnTo>
                <a:lnTo>
                  <a:pt x="183" y="411"/>
                </a:lnTo>
                <a:lnTo>
                  <a:pt x="171" y="396"/>
                </a:lnTo>
                <a:lnTo>
                  <a:pt x="183" y="393"/>
                </a:lnTo>
                <a:lnTo>
                  <a:pt x="209" y="398"/>
                </a:lnTo>
                <a:lnTo>
                  <a:pt x="213" y="384"/>
                </a:lnTo>
                <a:lnTo>
                  <a:pt x="204" y="367"/>
                </a:lnTo>
                <a:lnTo>
                  <a:pt x="214" y="360"/>
                </a:lnTo>
                <a:lnTo>
                  <a:pt x="240" y="365"/>
                </a:lnTo>
                <a:lnTo>
                  <a:pt x="250" y="351"/>
                </a:lnTo>
                <a:lnTo>
                  <a:pt x="249" y="325"/>
                </a:lnTo>
                <a:lnTo>
                  <a:pt x="257" y="301"/>
                </a:lnTo>
                <a:lnTo>
                  <a:pt x="269" y="298"/>
                </a:lnTo>
                <a:lnTo>
                  <a:pt x="275" y="322"/>
                </a:lnTo>
                <a:lnTo>
                  <a:pt x="288" y="306"/>
                </a:lnTo>
                <a:lnTo>
                  <a:pt x="290" y="315"/>
                </a:lnTo>
                <a:lnTo>
                  <a:pt x="323" y="289"/>
                </a:lnTo>
                <a:lnTo>
                  <a:pt x="323" y="251"/>
                </a:lnTo>
                <a:lnTo>
                  <a:pt x="313" y="246"/>
                </a:lnTo>
                <a:lnTo>
                  <a:pt x="278" y="253"/>
                </a:lnTo>
                <a:lnTo>
                  <a:pt x="269" y="239"/>
                </a:lnTo>
                <a:lnTo>
                  <a:pt x="256" y="239"/>
                </a:lnTo>
                <a:lnTo>
                  <a:pt x="247" y="251"/>
                </a:lnTo>
                <a:lnTo>
                  <a:pt x="242" y="241"/>
                </a:lnTo>
                <a:lnTo>
                  <a:pt x="256" y="212"/>
                </a:lnTo>
                <a:lnTo>
                  <a:pt x="237" y="215"/>
                </a:lnTo>
                <a:lnTo>
                  <a:pt x="238" y="205"/>
                </a:lnTo>
                <a:lnTo>
                  <a:pt x="254" y="200"/>
                </a:lnTo>
                <a:lnTo>
                  <a:pt x="259" y="157"/>
                </a:lnTo>
                <a:lnTo>
                  <a:pt x="292" y="93"/>
                </a:lnTo>
                <a:lnTo>
                  <a:pt x="294" y="76"/>
                </a:lnTo>
                <a:lnTo>
                  <a:pt x="285" y="36"/>
                </a:lnTo>
                <a:lnTo>
                  <a:pt x="294" y="0"/>
                </a:lnTo>
                <a:lnTo>
                  <a:pt x="235" y="28"/>
                </a:lnTo>
                <a:lnTo>
                  <a:pt x="200" y="60"/>
                </a:lnTo>
                <a:lnTo>
                  <a:pt x="194" y="81"/>
                </a:lnTo>
                <a:lnTo>
                  <a:pt x="169" y="97"/>
                </a:lnTo>
                <a:lnTo>
                  <a:pt x="83" y="107"/>
                </a:lnTo>
                <a:lnTo>
                  <a:pt x="64" y="122"/>
                </a:lnTo>
                <a:lnTo>
                  <a:pt x="30" y="193"/>
                </a:lnTo>
                <a:lnTo>
                  <a:pt x="12" y="245"/>
                </a:lnTo>
                <a:lnTo>
                  <a:pt x="7" y="329"/>
                </a:lnTo>
                <a:lnTo>
                  <a:pt x="9" y="380"/>
                </a:lnTo>
                <a:lnTo>
                  <a:pt x="0" y="415"/>
                </a:lnTo>
                <a:lnTo>
                  <a:pt x="19" y="411"/>
                </a:lnTo>
                <a:lnTo>
                  <a:pt x="50" y="442"/>
                </a:lnTo>
                <a:lnTo>
                  <a:pt x="59" y="463"/>
                </a:lnTo>
                <a:lnTo>
                  <a:pt x="52" y="532"/>
                </a:lnTo>
                <a:lnTo>
                  <a:pt x="54" y="553"/>
                </a:lnTo>
                <a:lnTo>
                  <a:pt x="121" y="570"/>
                </a:lnTo>
                <a:close/>
                <a:moveTo>
                  <a:pt x="213" y="444"/>
                </a:moveTo>
                <a:lnTo>
                  <a:pt x="237" y="430"/>
                </a:lnTo>
                <a:lnTo>
                  <a:pt x="263" y="429"/>
                </a:lnTo>
                <a:lnTo>
                  <a:pt x="280" y="442"/>
                </a:lnTo>
                <a:lnTo>
                  <a:pt x="290" y="422"/>
                </a:lnTo>
                <a:lnTo>
                  <a:pt x="306" y="453"/>
                </a:lnTo>
                <a:lnTo>
                  <a:pt x="302" y="468"/>
                </a:lnTo>
                <a:lnTo>
                  <a:pt x="306" y="482"/>
                </a:lnTo>
                <a:lnTo>
                  <a:pt x="319" y="492"/>
                </a:lnTo>
                <a:lnTo>
                  <a:pt x="306" y="534"/>
                </a:lnTo>
                <a:lnTo>
                  <a:pt x="276" y="540"/>
                </a:lnTo>
                <a:lnTo>
                  <a:pt x="249" y="527"/>
                </a:lnTo>
                <a:lnTo>
                  <a:pt x="228" y="530"/>
                </a:lnTo>
                <a:lnTo>
                  <a:pt x="228" y="511"/>
                </a:lnTo>
                <a:lnTo>
                  <a:pt x="206" y="501"/>
                </a:lnTo>
                <a:lnTo>
                  <a:pt x="195" y="473"/>
                </a:lnTo>
                <a:lnTo>
                  <a:pt x="192" y="437"/>
                </a:lnTo>
                <a:lnTo>
                  <a:pt x="213" y="444"/>
                </a:lnTo>
                <a:close/>
                <a:moveTo>
                  <a:pt x="387" y="355"/>
                </a:moveTo>
                <a:lnTo>
                  <a:pt x="435" y="360"/>
                </a:lnTo>
                <a:lnTo>
                  <a:pt x="433" y="370"/>
                </a:lnTo>
                <a:lnTo>
                  <a:pt x="426" y="372"/>
                </a:lnTo>
                <a:lnTo>
                  <a:pt x="419" y="393"/>
                </a:lnTo>
                <a:lnTo>
                  <a:pt x="428" y="420"/>
                </a:lnTo>
                <a:lnTo>
                  <a:pt x="445" y="377"/>
                </a:lnTo>
                <a:lnTo>
                  <a:pt x="459" y="396"/>
                </a:lnTo>
                <a:lnTo>
                  <a:pt x="450" y="415"/>
                </a:lnTo>
                <a:lnTo>
                  <a:pt x="461" y="422"/>
                </a:lnTo>
                <a:lnTo>
                  <a:pt x="464" y="372"/>
                </a:lnTo>
                <a:lnTo>
                  <a:pt x="450" y="363"/>
                </a:lnTo>
                <a:lnTo>
                  <a:pt x="449" y="355"/>
                </a:lnTo>
                <a:lnTo>
                  <a:pt x="463" y="337"/>
                </a:lnTo>
                <a:lnTo>
                  <a:pt x="499" y="329"/>
                </a:lnTo>
                <a:lnTo>
                  <a:pt x="533" y="425"/>
                </a:lnTo>
                <a:lnTo>
                  <a:pt x="500" y="432"/>
                </a:lnTo>
                <a:lnTo>
                  <a:pt x="483" y="456"/>
                </a:lnTo>
                <a:lnTo>
                  <a:pt x="482" y="472"/>
                </a:lnTo>
                <a:lnTo>
                  <a:pt x="494" y="472"/>
                </a:lnTo>
                <a:lnTo>
                  <a:pt x="504" y="489"/>
                </a:lnTo>
                <a:lnTo>
                  <a:pt x="502" y="508"/>
                </a:lnTo>
                <a:lnTo>
                  <a:pt x="471" y="515"/>
                </a:lnTo>
                <a:lnTo>
                  <a:pt x="466" y="558"/>
                </a:lnTo>
                <a:lnTo>
                  <a:pt x="454" y="561"/>
                </a:lnTo>
                <a:lnTo>
                  <a:pt x="411" y="537"/>
                </a:lnTo>
                <a:lnTo>
                  <a:pt x="423" y="520"/>
                </a:lnTo>
                <a:lnTo>
                  <a:pt x="368" y="511"/>
                </a:lnTo>
                <a:lnTo>
                  <a:pt x="366" y="496"/>
                </a:lnTo>
                <a:lnTo>
                  <a:pt x="354" y="489"/>
                </a:lnTo>
                <a:lnTo>
                  <a:pt x="352" y="479"/>
                </a:lnTo>
                <a:lnTo>
                  <a:pt x="359" y="432"/>
                </a:lnTo>
                <a:lnTo>
                  <a:pt x="340" y="422"/>
                </a:lnTo>
                <a:lnTo>
                  <a:pt x="344" y="413"/>
                </a:lnTo>
                <a:lnTo>
                  <a:pt x="333" y="405"/>
                </a:lnTo>
                <a:lnTo>
                  <a:pt x="340" y="399"/>
                </a:lnTo>
                <a:lnTo>
                  <a:pt x="368" y="403"/>
                </a:lnTo>
                <a:lnTo>
                  <a:pt x="381" y="399"/>
                </a:lnTo>
                <a:lnTo>
                  <a:pt x="385" y="384"/>
                </a:lnTo>
                <a:lnTo>
                  <a:pt x="397" y="384"/>
                </a:lnTo>
                <a:lnTo>
                  <a:pt x="406" y="370"/>
                </a:lnTo>
                <a:lnTo>
                  <a:pt x="387" y="355"/>
                </a:lnTo>
                <a:close/>
                <a:moveTo>
                  <a:pt x="316" y="539"/>
                </a:moveTo>
                <a:lnTo>
                  <a:pt x="321" y="518"/>
                </a:lnTo>
                <a:lnTo>
                  <a:pt x="328" y="518"/>
                </a:lnTo>
                <a:lnTo>
                  <a:pt x="326" y="547"/>
                </a:lnTo>
                <a:lnTo>
                  <a:pt x="314" y="580"/>
                </a:lnTo>
                <a:lnTo>
                  <a:pt x="297" y="608"/>
                </a:lnTo>
                <a:lnTo>
                  <a:pt x="295" y="590"/>
                </a:lnTo>
                <a:lnTo>
                  <a:pt x="290" y="577"/>
                </a:lnTo>
                <a:lnTo>
                  <a:pt x="307" y="542"/>
                </a:lnTo>
                <a:lnTo>
                  <a:pt x="316" y="539"/>
                </a:lnTo>
                <a:close/>
                <a:moveTo>
                  <a:pt x="363" y="561"/>
                </a:moveTo>
                <a:lnTo>
                  <a:pt x="368" y="573"/>
                </a:lnTo>
                <a:lnTo>
                  <a:pt x="376" y="575"/>
                </a:lnTo>
                <a:lnTo>
                  <a:pt x="385" y="585"/>
                </a:lnTo>
                <a:lnTo>
                  <a:pt x="399" y="577"/>
                </a:lnTo>
                <a:lnTo>
                  <a:pt x="407" y="577"/>
                </a:lnTo>
                <a:lnTo>
                  <a:pt x="423" y="621"/>
                </a:lnTo>
                <a:lnTo>
                  <a:pt x="414" y="625"/>
                </a:lnTo>
                <a:lnTo>
                  <a:pt x="394" y="620"/>
                </a:lnTo>
                <a:lnTo>
                  <a:pt x="378" y="630"/>
                </a:lnTo>
                <a:lnTo>
                  <a:pt x="357" y="609"/>
                </a:lnTo>
                <a:lnTo>
                  <a:pt x="335" y="599"/>
                </a:lnTo>
                <a:lnTo>
                  <a:pt x="331" y="589"/>
                </a:lnTo>
                <a:lnTo>
                  <a:pt x="338" y="580"/>
                </a:lnTo>
                <a:lnTo>
                  <a:pt x="335" y="568"/>
                </a:lnTo>
                <a:lnTo>
                  <a:pt x="344" y="563"/>
                </a:lnTo>
                <a:lnTo>
                  <a:pt x="363" y="561"/>
                </a:lnTo>
                <a:close/>
                <a:moveTo>
                  <a:pt x="418" y="568"/>
                </a:moveTo>
                <a:lnTo>
                  <a:pt x="440" y="568"/>
                </a:lnTo>
                <a:lnTo>
                  <a:pt x="461" y="585"/>
                </a:lnTo>
                <a:lnTo>
                  <a:pt x="463" y="599"/>
                </a:lnTo>
                <a:lnTo>
                  <a:pt x="447" y="613"/>
                </a:lnTo>
                <a:lnTo>
                  <a:pt x="444" y="642"/>
                </a:lnTo>
                <a:lnTo>
                  <a:pt x="435" y="635"/>
                </a:lnTo>
                <a:lnTo>
                  <a:pt x="437" y="608"/>
                </a:lnTo>
                <a:lnTo>
                  <a:pt x="432" y="601"/>
                </a:lnTo>
                <a:lnTo>
                  <a:pt x="423" y="584"/>
                </a:lnTo>
                <a:lnTo>
                  <a:pt x="418" y="568"/>
                </a:lnTo>
                <a:close/>
                <a:moveTo>
                  <a:pt x="794" y="563"/>
                </a:moveTo>
                <a:lnTo>
                  <a:pt x="787" y="530"/>
                </a:lnTo>
                <a:lnTo>
                  <a:pt x="754" y="508"/>
                </a:lnTo>
                <a:lnTo>
                  <a:pt x="747" y="544"/>
                </a:lnTo>
                <a:lnTo>
                  <a:pt x="771" y="561"/>
                </a:lnTo>
                <a:lnTo>
                  <a:pt x="794" y="563"/>
                </a:lnTo>
                <a:close/>
              </a:path>
            </a:pathLst>
          </a:custGeom>
          <a:solidFill>
            <a:schemeClr val="bg1"/>
          </a:solidFill>
          <a:ln w="3175">
            <a:solidFill>
              <a:schemeClr val="bg1">
                <a:lumMod val="75000"/>
              </a:schemeClr>
            </a:solidFill>
            <a:miter lim="800000"/>
            <a:headEnd/>
            <a:tailEnd/>
          </a:ln>
        </p:spPr>
        <p:txBody>
          <a:bodyPr wrap="none" lIns="182824"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19" name="Freeform 53"/>
          <p:cNvSpPr>
            <a:spLocks noChangeAspect="1"/>
          </p:cNvSpPr>
          <p:nvPr/>
        </p:nvSpPr>
        <p:spPr bwMode="auto">
          <a:xfrm>
            <a:off x="3094040" y="4194968"/>
            <a:ext cx="825500" cy="341313"/>
          </a:xfrm>
          <a:custGeom>
            <a:avLst/>
            <a:gdLst>
              <a:gd name="T0" fmla="*/ 2147483647 w 1052"/>
              <a:gd name="T1" fmla="*/ 2147483647 h 512"/>
              <a:gd name="T2" fmla="*/ 2147483647 w 1052"/>
              <a:gd name="T3" fmla="*/ 2147483647 h 512"/>
              <a:gd name="T4" fmla="*/ 2147483647 w 1052"/>
              <a:gd name="T5" fmla="*/ 2147483647 h 512"/>
              <a:gd name="T6" fmla="*/ 2147483647 w 1052"/>
              <a:gd name="T7" fmla="*/ 2147483647 h 512"/>
              <a:gd name="T8" fmla="*/ 2147483647 w 1052"/>
              <a:gd name="T9" fmla="*/ 2147483647 h 512"/>
              <a:gd name="T10" fmla="*/ 2147483647 w 1052"/>
              <a:gd name="T11" fmla="*/ 2147483647 h 512"/>
              <a:gd name="T12" fmla="*/ 2147483647 w 1052"/>
              <a:gd name="T13" fmla="*/ 2147483647 h 512"/>
              <a:gd name="T14" fmla="*/ 2147483647 w 1052"/>
              <a:gd name="T15" fmla="*/ 0 h 512"/>
              <a:gd name="T16" fmla="*/ 2147483647 w 1052"/>
              <a:gd name="T17" fmla="*/ 2147483647 h 512"/>
              <a:gd name="T18" fmla="*/ 2147483647 w 1052"/>
              <a:gd name="T19" fmla="*/ 2147483647 h 512"/>
              <a:gd name="T20" fmla="*/ 2147483647 w 1052"/>
              <a:gd name="T21" fmla="*/ 2147483647 h 512"/>
              <a:gd name="T22" fmla="*/ 2147483647 w 1052"/>
              <a:gd name="T23" fmla="*/ 2147483647 h 512"/>
              <a:gd name="T24" fmla="*/ 2147483647 w 1052"/>
              <a:gd name="T25" fmla="*/ 2147483647 h 512"/>
              <a:gd name="T26" fmla="*/ 2147483647 w 1052"/>
              <a:gd name="T27" fmla="*/ 2147483647 h 512"/>
              <a:gd name="T28" fmla="*/ 2147483647 w 1052"/>
              <a:gd name="T29" fmla="*/ 2147483647 h 512"/>
              <a:gd name="T30" fmla="*/ 2147483647 w 1052"/>
              <a:gd name="T31" fmla="*/ 2147483647 h 512"/>
              <a:gd name="T32" fmla="*/ 2147483647 w 1052"/>
              <a:gd name="T33" fmla="*/ 2147483647 h 512"/>
              <a:gd name="T34" fmla="*/ 2147483647 w 1052"/>
              <a:gd name="T35" fmla="*/ 2147483647 h 512"/>
              <a:gd name="T36" fmla="*/ 2147483647 w 1052"/>
              <a:gd name="T37" fmla="*/ 2147483647 h 512"/>
              <a:gd name="T38" fmla="*/ 0 w 1052"/>
              <a:gd name="T39" fmla="*/ 2147483647 h 512"/>
              <a:gd name="T40" fmla="*/ 2147483647 w 1052"/>
              <a:gd name="T41" fmla="*/ 2147483647 h 512"/>
              <a:gd name="T42" fmla="*/ 2147483647 w 1052"/>
              <a:gd name="T43" fmla="*/ 2147483647 h 512"/>
              <a:gd name="T44" fmla="*/ 2147483647 w 1052"/>
              <a:gd name="T45" fmla="*/ 2147483647 h 512"/>
              <a:gd name="T46" fmla="*/ 2147483647 w 1052"/>
              <a:gd name="T47" fmla="*/ 2147483647 h 512"/>
              <a:gd name="T48" fmla="*/ 2147483647 w 1052"/>
              <a:gd name="T49" fmla="*/ 2147483647 h 512"/>
              <a:gd name="T50" fmla="*/ 2147483647 w 1052"/>
              <a:gd name="T51" fmla="*/ 2147483647 h 512"/>
              <a:gd name="T52" fmla="*/ 2147483647 w 1052"/>
              <a:gd name="T53" fmla="*/ 2147483647 h 512"/>
              <a:gd name="T54" fmla="*/ 2147483647 w 1052"/>
              <a:gd name="T55" fmla="*/ 2147483647 h 512"/>
              <a:gd name="T56" fmla="*/ 2147483647 w 1052"/>
              <a:gd name="T57" fmla="*/ 2147483647 h 512"/>
              <a:gd name="T58" fmla="*/ 2147483647 w 1052"/>
              <a:gd name="T59" fmla="*/ 2147483647 h 512"/>
              <a:gd name="T60" fmla="*/ 2147483647 w 1052"/>
              <a:gd name="T61" fmla="*/ 2147483647 h 512"/>
              <a:gd name="T62" fmla="*/ 2147483647 w 1052"/>
              <a:gd name="T63" fmla="*/ 2147483647 h 512"/>
              <a:gd name="T64" fmla="*/ 2147483647 w 1052"/>
              <a:gd name="T65" fmla="*/ 2147483647 h 512"/>
              <a:gd name="T66" fmla="*/ 2147483647 w 1052"/>
              <a:gd name="T67" fmla="*/ 2147483647 h 5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52"/>
              <a:gd name="T103" fmla="*/ 0 h 512"/>
              <a:gd name="T104" fmla="*/ 1052 w 1052"/>
              <a:gd name="T105" fmla="*/ 512 h 5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52" h="512">
                <a:moveTo>
                  <a:pt x="964" y="390"/>
                </a:moveTo>
                <a:lnTo>
                  <a:pt x="961" y="339"/>
                </a:lnTo>
                <a:lnTo>
                  <a:pt x="982" y="294"/>
                </a:lnTo>
                <a:lnTo>
                  <a:pt x="966" y="271"/>
                </a:lnTo>
                <a:lnTo>
                  <a:pt x="975" y="253"/>
                </a:lnTo>
                <a:lnTo>
                  <a:pt x="1040" y="251"/>
                </a:lnTo>
                <a:lnTo>
                  <a:pt x="1052" y="230"/>
                </a:lnTo>
                <a:lnTo>
                  <a:pt x="1051" y="180"/>
                </a:lnTo>
                <a:lnTo>
                  <a:pt x="1032" y="148"/>
                </a:lnTo>
                <a:lnTo>
                  <a:pt x="1016" y="94"/>
                </a:lnTo>
                <a:lnTo>
                  <a:pt x="1014" y="60"/>
                </a:lnTo>
                <a:lnTo>
                  <a:pt x="995" y="36"/>
                </a:lnTo>
                <a:lnTo>
                  <a:pt x="907" y="44"/>
                </a:lnTo>
                <a:lnTo>
                  <a:pt x="873" y="13"/>
                </a:lnTo>
                <a:lnTo>
                  <a:pt x="852" y="5"/>
                </a:lnTo>
                <a:lnTo>
                  <a:pt x="770" y="0"/>
                </a:lnTo>
                <a:lnTo>
                  <a:pt x="756" y="24"/>
                </a:lnTo>
                <a:lnTo>
                  <a:pt x="747" y="44"/>
                </a:lnTo>
                <a:lnTo>
                  <a:pt x="702" y="75"/>
                </a:lnTo>
                <a:lnTo>
                  <a:pt x="647" y="75"/>
                </a:lnTo>
                <a:lnTo>
                  <a:pt x="628" y="60"/>
                </a:lnTo>
                <a:lnTo>
                  <a:pt x="597" y="48"/>
                </a:lnTo>
                <a:lnTo>
                  <a:pt x="595" y="67"/>
                </a:lnTo>
                <a:lnTo>
                  <a:pt x="552" y="84"/>
                </a:lnTo>
                <a:lnTo>
                  <a:pt x="533" y="127"/>
                </a:lnTo>
                <a:lnTo>
                  <a:pt x="476" y="148"/>
                </a:lnTo>
                <a:lnTo>
                  <a:pt x="464" y="175"/>
                </a:lnTo>
                <a:lnTo>
                  <a:pt x="482" y="256"/>
                </a:lnTo>
                <a:lnTo>
                  <a:pt x="482" y="275"/>
                </a:lnTo>
                <a:lnTo>
                  <a:pt x="463" y="283"/>
                </a:lnTo>
                <a:lnTo>
                  <a:pt x="452" y="265"/>
                </a:lnTo>
                <a:lnTo>
                  <a:pt x="387" y="254"/>
                </a:lnTo>
                <a:lnTo>
                  <a:pt x="294" y="271"/>
                </a:lnTo>
                <a:lnTo>
                  <a:pt x="244" y="301"/>
                </a:lnTo>
                <a:lnTo>
                  <a:pt x="209" y="299"/>
                </a:lnTo>
                <a:lnTo>
                  <a:pt x="149" y="273"/>
                </a:lnTo>
                <a:lnTo>
                  <a:pt x="109" y="313"/>
                </a:lnTo>
                <a:lnTo>
                  <a:pt x="73" y="277"/>
                </a:lnTo>
                <a:lnTo>
                  <a:pt x="28" y="270"/>
                </a:lnTo>
                <a:lnTo>
                  <a:pt x="0" y="278"/>
                </a:lnTo>
                <a:lnTo>
                  <a:pt x="19" y="299"/>
                </a:lnTo>
                <a:lnTo>
                  <a:pt x="4" y="344"/>
                </a:lnTo>
                <a:lnTo>
                  <a:pt x="21" y="376"/>
                </a:lnTo>
                <a:lnTo>
                  <a:pt x="63" y="402"/>
                </a:lnTo>
                <a:lnTo>
                  <a:pt x="106" y="397"/>
                </a:lnTo>
                <a:lnTo>
                  <a:pt x="123" y="413"/>
                </a:lnTo>
                <a:lnTo>
                  <a:pt x="166" y="425"/>
                </a:lnTo>
                <a:lnTo>
                  <a:pt x="257" y="395"/>
                </a:lnTo>
                <a:lnTo>
                  <a:pt x="306" y="394"/>
                </a:lnTo>
                <a:lnTo>
                  <a:pt x="330" y="390"/>
                </a:lnTo>
                <a:lnTo>
                  <a:pt x="359" y="380"/>
                </a:lnTo>
                <a:lnTo>
                  <a:pt x="364" y="397"/>
                </a:lnTo>
                <a:lnTo>
                  <a:pt x="368" y="418"/>
                </a:lnTo>
                <a:lnTo>
                  <a:pt x="442" y="476"/>
                </a:lnTo>
                <a:lnTo>
                  <a:pt x="519" y="488"/>
                </a:lnTo>
                <a:lnTo>
                  <a:pt x="554" y="500"/>
                </a:lnTo>
                <a:lnTo>
                  <a:pt x="575" y="502"/>
                </a:lnTo>
                <a:lnTo>
                  <a:pt x="616" y="504"/>
                </a:lnTo>
                <a:lnTo>
                  <a:pt x="692" y="512"/>
                </a:lnTo>
                <a:lnTo>
                  <a:pt x="735" y="473"/>
                </a:lnTo>
                <a:lnTo>
                  <a:pt x="770" y="462"/>
                </a:lnTo>
                <a:lnTo>
                  <a:pt x="818" y="474"/>
                </a:lnTo>
                <a:lnTo>
                  <a:pt x="830" y="452"/>
                </a:lnTo>
                <a:lnTo>
                  <a:pt x="885" y="456"/>
                </a:lnTo>
                <a:lnTo>
                  <a:pt x="890" y="437"/>
                </a:lnTo>
                <a:lnTo>
                  <a:pt x="911" y="426"/>
                </a:lnTo>
                <a:lnTo>
                  <a:pt x="937" y="397"/>
                </a:lnTo>
                <a:lnTo>
                  <a:pt x="964" y="390"/>
                </a:lnTo>
                <a:close/>
              </a:path>
            </a:pathLst>
          </a:custGeom>
          <a:solidFill>
            <a:schemeClr val="tx2"/>
          </a:solidFill>
          <a:ln w="9525">
            <a:solidFill>
              <a:schemeClr val="bg1">
                <a:lumMod val="75000"/>
              </a:schemeClr>
            </a:solidFill>
            <a:miter lim="800000"/>
            <a:headEnd/>
            <a:tailEnd/>
          </a:ln>
          <a:extLst/>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20" name="Freeform 55"/>
          <p:cNvSpPr>
            <a:spLocks noChangeAspect="1" noEditPoints="1"/>
          </p:cNvSpPr>
          <p:nvPr/>
        </p:nvSpPr>
        <p:spPr bwMode="auto">
          <a:xfrm>
            <a:off x="3375027" y="1499393"/>
            <a:ext cx="909638" cy="1839913"/>
          </a:xfrm>
          <a:custGeom>
            <a:avLst/>
            <a:gdLst>
              <a:gd name="T0" fmla="*/ 2147483647 w 1169"/>
              <a:gd name="T1" fmla="*/ 2147483647 h 2782"/>
              <a:gd name="T2" fmla="*/ 2147483647 w 1169"/>
              <a:gd name="T3" fmla="*/ 0 h 2782"/>
              <a:gd name="T4" fmla="*/ 2147483647 w 1169"/>
              <a:gd name="T5" fmla="*/ 2147483647 h 2782"/>
              <a:gd name="T6" fmla="*/ 2147483647 w 1169"/>
              <a:gd name="T7" fmla="*/ 2147483647 h 2782"/>
              <a:gd name="T8" fmla="*/ 2147483647 w 1169"/>
              <a:gd name="T9" fmla="*/ 2147483647 h 2782"/>
              <a:gd name="T10" fmla="*/ 2147483647 w 1169"/>
              <a:gd name="T11" fmla="*/ 2147483647 h 2782"/>
              <a:gd name="T12" fmla="*/ 2147483647 w 1169"/>
              <a:gd name="T13" fmla="*/ 2147483647 h 2782"/>
              <a:gd name="T14" fmla="*/ 2147483647 w 1169"/>
              <a:gd name="T15" fmla="*/ 2147483647 h 2782"/>
              <a:gd name="T16" fmla="*/ 2147483647 w 1169"/>
              <a:gd name="T17" fmla="*/ 2147483647 h 2782"/>
              <a:gd name="T18" fmla="*/ 2147483647 w 1169"/>
              <a:gd name="T19" fmla="*/ 2147483647 h 2782"/>
              <a:gd name="T20" fmla="*/ 2147483647 w 1169"/>
              <a:gd name="T21" fmla="*/ 2147483647 h 2782"/>
              <a:gd name="T22" fmla="*/ 2147483647 w 1169"/>
              <a:gd name="T23" fmla="*/ 2147483647 h 2782"/>
              <a:gd name="T24" fmla="*/ 2147483647 w 1169"/>
              <a:gd name="T25" fmla="*/ 2147483647 h 2782"/>
              <a:gd name="T26" fmla="*/ 2147483647 w 1169"/>
              <a:gd name="T27" fmla="*/ 2147483647 h 2782"/>
              <a:gd name="T28" fmla="*/ 2147483647 w 1169"/>
              <a:gd name="T29" fmla="*/ 2147483647 h 2782"/>
              <a:gd name="T30" fmla="*/ 2147483647 w 1169"/>
              <a:gd name="T31" fmla="*/ 2147483647 h 2782"/>
              <a:gd name="T32" fmla="*/ 2147483647 w 1169"/>
              <a:gd name="T33" fmla="*/ 2147483647 h 2782"/>
              <a:gd name="T34" fmla="*/ 2147483647 w 1169"/>
              <a:gd name="T35" fmla="*/ 2147483647 h 2782"/>
              <a:gd name="T36" fmla="*/ 2147483647 w 1169"/>
              <a:gd name="T37" fmla="*/ 2147483647 h 2782"/>
              <a:gd name="T38" fmla="*/ 2147483647 w 1169"/>
              <a:gd name="T39" fmla="*/ 2147483647 h 2782"/>
              <a:gd name="T40" fmla="*/ 2147483647 w 1169"/>
              <a:gd name="T41" fmla="*/ 2147483647 h 2782"/>
              <a:gd name="T42" fmla="*/ 2147483647 w 1169"/>
              <a:gd name="T43" fmla="*/ 2147483647 h 2782"/>
              <a:gd name="T44" fmla="*/ 2147483647 w 1169"/>
              <a:gd name="T45" fmla="*/ 2147483647 h 2782"/>
              <a:gd name="T46" fmla="*/ 2147483647 w 1169"/>
              <a:gd name="T47" fmla="*/ 2147483647 h 2782"/>
              <a:gd name="T48" fmla="*/ 2147483647 w 1169"/>
              <a:gd name="T49" fmla="*/ 2147483647 h 2782"/>
              <a:gd name="T50" fmla="*/ 2147483647 w 1169"/>
              <a:gd name="T51" fmla="*/ 2147483647 h 2782"/>
              <a:gd name="T52" fmla="*/ 2147483647 w 1169"/>
              <a:gd name="T53" fmla="*/ 2147483647 h 2782"/>
              <a:gd name="T54" fmla="*/ 2147483647 w 1169"/>
              <a:gd name="T55" fmla="*/ 2147483647 h 2782"/>
              <a:gd name="T56" fmla="*/ 2147483647 w 1169"/>
              <a:gd name="T57" fmla="*/ 2147483647 h 2782"/>
              <a:gd name="T58" fmla="*/ 2147483647 w 1169"/>
              <a:gd name="T59" fmla="*/ 2147483647 h 2782"/>
              <a:gd name="T60" fmla="*/ 2147483647 w 1169"/>
              <a:gd name="T61" fmla="*/ 2147483647 h 2782"/>
              <a:gd name="T62" fmla="*/ 2147483647 w 1169"/>
              <a:gd name="T63" fmla="*/ 2147483647 h 2782"/>
              <a:gd name="T64" fmla="*/ 2147483647 w 1169"/>
              <a:gd name="T65" fmla="*/ 2147483647 h 2782"/>
              <a:gd name="T66" fmla="*/ 2147483647 w 1169"/>
              <a:gd name="T67" fmla="*/ 2147483647 h 2782"/>
              <a:gd name="T68" fmla="*/ 2147483647 w 1169"/>
              <a:gd name="T69" fmla="*/ 2147483647 h 2782"/>
              <a:gd name="T70" fmla="*/ 2147483647 w 1169"/>
              <a:gd name="T71" fmla="*/ 2147483647 h 2782"/>
              <a:gd name="T72" fmla="*/ 2147483647 w 1169"/>
              <a:gd name="T73" fmla="*/ 2147483647 h 2782"/>
              <a:gd name="T74" fmla="*/ 2147483647 w 1169"/>
              <a:gd name="T75" fmla="*/ 2147483647 h 2782"/>
              <a:gd name="T76" fmla="*/ 2147483647 w 1169"/>
              <a:gd name="T77" fmla="*/ 2147483647 h 2782"/>
              <a:gd name="T78" fmla="*/ 2147483647 w 1169"/>
              <a:gd name="T79" fmla="*/ 2147483647 h 2782"/>
              <a:gd name="T80" fmla="*/ 2147483647 w 1169"/>
              <a:gd name="T81" fmla="*/ 2147483647 h 2782"/>
              <a:gd name="T82" fmla="*/ 2147483647 w 1169"/>
              <a:gd name="T83" fmla="*/ 2147483647 h 2782"/>
              <a:gd name="T84" fmla="*/ 2147483647 w 1169"/>
              <a:gd name="T85" fmla="*/ 2147483647 h 2782"/>
              <a:gd name="T86" fmla="*/ 2147483647 w 1169"/>
              <a:gd name="T87" fmla="*/ 2147483647 h 2782"/>
              <a:gd name="T88" fmla="*/ 2147483647 w 1169"/>
              <a:gd name="T89" fmla="*/ 2147483647 h 2782"/>
              <a:gd name="T90" fmla="*/ 2147483647 w 1169"/>
              <a:gd name="T91" fmla="*/ 2147483647 h 2782"/>
              <a:gd name="T92" fmla="*/ 2147483647 w 1169"/>
              <a:gd name="T93" fmla="*/ 2147483647 h 2782"/>
              <a:gd name="T94" fmla="*/ 2147483647 w 1169"/>
              <a:gd name="T95" fmla="*/ 2147483647 h 2782"/>
              <a:gd name="T96" fmla="*/ 2147483647 w 1169"/>
              <a:gd name="T97" fmla="*/ 2147483647 h 2782"/>
              <a:gd name="T98" fmla="*/ 2147483647 w 1169"/>
              <a:gd name="T99" fmla="*/ 2147483647 h 2782"/>
              <a:gd name="T100" fmla="*/ 2147483647 w 1169"/>
              <a:gd name="T101" fmla="*/ 2147483647 h 27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69"/>
              <a:gd name="T154" fmla="*/ 0 h 2782"/>
              <a:gd name="T155" fmla="*/ 1169 w 1169"/>
              <a:gd name="T156" fmla="*/ 2782 h 27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69" h="2782">
                <a:moveTo>
                  <a:pt x="1124" y="522"/>
                </a:moveTo>
                <a:lnTo>
                  <a:pt x="1136" y="473"/>
                </a:lnTo>
                <a:lnTo>
                  <a:pt x="1133" y="439"/>
                </a:lnTo>
                <a:lnTo>
                  <a:pt x="1086" y="356"/>
                </a:lnTo>
                <a:lnTo>
                  <a:pt x="1092" y="325"/>
                </a:lnTo>
                <a:lnTo>
                  <a:pt x="1067" y="198"/>
                </a:lnTo>
                <a:lnTo>
                  <a:pt x="1012" y="126"/>
                </a:lnTo>
                <a:lnTo>
                  <a:pt x="985" y="107"/>
                </a:lnTo>
                <a:lnTo>
                  <a:pt x="935" y="98"/>
                </a:lnTo>
                <a:lnTo>
                  <a:pt x="823" y="0"/>
                </a:lnTo>
                <a:lnTo>
                  <a:pt x="792" y="59"/>
                </a:lnTo>
                <a:lnTo>
                  <a:pt x="778" y="136"/>
                </a:lnTo>
                <a:lnTo>
                  <a:pt x="717" y="121"/>
                </a:lnTo>
                <a:lnTo>
                  <a:pt x="650" y="140"/>
                </a:lnTo>
                <a:lnTo>
                  <a:pt x="629" y="236"/>
                </a:lnTo>
                <a:lnTo>
                  <a:pt x="581" y="215"/>
                </a:lnTo>
                <a:lnTo>
                  <a:pt x="543" y="258"/>
                </a:lnTo>
                <a:lnTo>
                  <a:pt x="505" y="360"/>
                </a:lnTo>
                <a:lnTo>
                  <a:pt x="516" y="439"/>
                </a:lnTo>
                <a:lnTo>
                  <a:pt x="454" y="525"/>
                </a:lnTo>
                <a:lnTo>
                  <a:pt x="433" y="597"/>
                </a:lnTo>
                <a:lnTo>
                  <a:pt x="379" y="625"/>
                </a:lnTo>
                <a:lnTo>
                  <a:pt x="366" y="800"/>
                </a:lnTo>
                <a:lnTo>
                  <a:pt x="307" y="922"/>
                </a:lnTo>
                <a:lnTo>
                  <a:pt x="340" y="966"/>
                </a:lnTo>
                <a:lnTo>
                  <a:pt x="335" y="1017"/>
                </a:lnTo>
                <a:lnTo>
                  <a:pt x="319" y="1036"/>
                </a:lnTo>
                <a:lnTo>
                  <a:pt x="267" y="1027"/>
                </a:lnTo>
                <a:lnTo>
                  <a:pt x="205" y="1053"/>
                </a:lnTo>
                <a:lnTo>
                  <a:pt x="141" y="1158"/>
                </a:lnTo>
                <a:lnTo>
                  <a:pt x="164" y="1220"/>
                </a:lnTo>
                <a:lnTo>
                  <a:pt x="143" y="1273"/>
                </a:lnTo>
                <a:lnTo>
                  <a:pt x="140" y="1347"/>
                </a:lnTo>
                <a:lnTo>
                  <a:pt x="145" y="1373"/>
                </a:lnTo>
                <a:lnTo>
                  <a:pt x="140" y="1482"/>
                </a:lnTo>
                <a:lnTo>
                  <a:pt x="155" y="1509"/>
                </a:lnTo>
                <a:lnTo>
                  <a:pt x="190" y="1538"/>
                </a:lnTo>
                <a:lnTo>
                  <a:pt x="195" y="1576"/>
                </a:lnTo>
                <a:lnTo>
                  <a:pt x="164" y="1628"/>
                </a:lnTo>
                <a:lnTo>
                  <a:pt x="136" y="1637"/>
                </a:lnTo>
                <a:lnTo>
                  <a:pt x="131" y="1649"/>
                </a:lnTo>
                <a:lnTo>
                  <a:pt x="148" y="1673"/>
                </a:lnTo>
                <a:lnTo>
                  <a:pt x="162" y="1733"/>
                </a:lnTo>
                <a:lnTo>
                  <a:pt x="148" y="1829"/>
                </a:lnTo>
                <a:lnTo>
                  <a:pt x="136" y="1848"/>
                </a:lnTo>
                <a:lnTo>
                  <a:pt x="86" y="1867"/>
                </a:lnTo>
                <a:lnTo>
                  <a:pt x="85" y="1891"/>
                </a:lnTo>
                <a:lnTo>
                  <a:pt x="59" y="1931"/>
                </a:lnTo>
                <a:lnTo>
                  <a:pt x="59" y="1962"/>
                </a:lnTo>
                <a:lnTo>
                  <a:pt x="66" y="1984"/>
                </a:lnTo>
                <a:lnTo>
                  <a:pt x="60" y="2036"/>
                </a:lnTo>
                <a:lnTo>
                  <a:pt x="17" y="2074"/>
                </a:lnTo>
                <a:lnTo>
                  <a:pt x="16" y="2024"/>
                </a:lnTo>
                <a:lnTo>
                  <a:pt x="0" y="2065"/>
                </a:lnTo>
                <a:lnTo>
                  <a:pt x="9" y="2154"/>
                </a:lnTo>
                <a:lnTo>
                  <a:pt x="21" y="2168"/>
                </a:lnTo>
                <a:lnTo>
                  <a:pt x="19" y="2189"/>
                </a:lnTo>
                <a:lnTo>
                  <a:pt x="31" y="2175"/>
                </a:lnTo>
                <a:lnTo>
                  <a:pt x="36" y="2161"/>
                </a:lnTo>
                <a:lnTo>
                  <a:pt x="43" y="2170"/>
                </a:lnTo>
                <a:lnTo>
                  <a:pt x="36" y="2189"/>
                </a:lnTo>
                <a:lnTo>
                  <a:pt x="50" y="2194"/>
                </a:lnTo>
                <a:lnTo>
                  <a:pt x="40" y="2199"/>
                </a:lnTo>
                <a:lnTo>
                  <a:pt x="24" y="2220"/>
                </a:lnTo>
                <a:lnTo>
                  <a:pt x="54" y="2232"/>
                </a:lnTo>
                <a:lnTo>
                  <a:pt x="59" y="2251"/>
                </a:lnTo>
                <a:lnTo>
                  <a:pt x="52" y="2283"/>
                </a:lnTo>
                <a:lnTo>
                  <a:pt x="74" y="2280"/>
                </a:lnTo>
                <a:lnTo>
                  <a:pt x="78" y="2304"/>
                </a:lnTo>
                <a:lnTo>
                  <a:pt x="64" y="2320"/>
                </a:lnTo>
                <a:lnTo>
                  <a:pt x="64" y="2373"/>
                </a:lnTo>
                <a:lnTo>
                  <a:pt x="81" y="2373"/>
                </a:lnTo>
                <a:lnTo>
                  <a:pt x="104" y="2462"/>
                </a:lnTo>
                <a:lnTo>
                  <a:pt x="126" y="2483"/>
                </a:lnTo>
                <a:lnTo>
                  <a:pt x="136" y="2509"/>
                </a:lnTo>
                <a:lnTo>
                  <a:pt x="159" y="2524"/>
                </a:lnTo>
                <a:lnTo>
                  <a:pt x="172" y="2547"/>
                </a:lnTo>
                <a:lnTo>
                  <a:pt x="172" y="2562"/>
                </a:lnTo>
                <a:lnTo>
                  <a:pt x="145" y="2566"/>
                </a:lnTo>
                <a:lnTo>
                  <a:pt x="141" y="2573"/>
                </a:lnTo>
                <a:lnTo>
                  <a:pt x="154" y="2607"/>
                </a:lnTo>
                <a:lnTo>
                  <a:pt x="124" y="2597"/>
                </a:lnTo>
                <a:lnTo>
                  <a:pt x="122" y="2610"/>
                </a:lnTo>
                <a:lnTo>
                  <a:pt x="176" y="2727"/>
                </a:lnTo>
                <a:lnTo>
                  <a:pt x="157" y="2776"/>
                </a:lnTo>
                <a:lnTo>
                  <a:pt x="183" y="2776"/>
                </a:lnTo>
                <a:lnTo>
                  <a:pt x="207" y="2782"/>
                </a:lnTo>
                <a:lnTo>
                  <a:pt x="247" y="2770"/>
                </a:lnTo>
                <a:lnTo>
                  <a:pt x="281" y="2769"/>
                </a:lnTo>
                <a:lnTo>
                  <a:pt x="304" y="2779"/>
                </a:lnTo>
                <a:lnTo>
                  <a:pt x="323" y="2743"/>
                </a:lnTo>
                <a:lnTo>
                  <a:pt x="317" y="2698"/>
                </a:lnTo>
                <a:lnTo>
                  <a:pt x="340" y="2645"/>
                </a:lnTo>
                <a:lnTo>
                  <a:pt x="360" y="2652"/>
                </a:lnTo>
                <a:lnTo>
                  <a:pt x="369" y="2631"/>
                </a:lnTo>
                <a:lnTo>
                  <a:pt x="390" y="2617"/>
                </a:lnTo>
                <a:lnTo>
                  <a:pt x="421" y="2619"/>
                </a:lnTo>
                <a:lnTo>
                  <a:pt x="438" y="2626"/>
                </a:lnTo>
                <a:lnTo>
                  <a:pt x="510" y="2628"/>
                </a:lnTo>
                <a:lnTo>
                  <a:pt x="521" y="2586"/>
                </a:lnTo>
                <a:lnTo>
                  <a:pt x="555" y="2505"/>
                </a:lnTo>
                <a:lnTo>
                  <a:pt x="557" y="2464"/>
                </a:lnTo>
                <a:lnTo>
                  <a:pt x="566" y="2437"/>
                </a:lnTo>
                <a:lnTo>
                  <a:pt x="562" y="2409"/>
                </a:lnTo>
                <a:lnTo>
                  <a:pt x="581" y="2364"/>
                </a:lnTo>
                <a:lnTo>
                  <a:pt x="579" y="2342"/>
                </a:lnTo>
                <a:lnTo>
                  <a:pt x="571" y="2330"/>
                </a:lnTo>
                <a:lnTo>
                  <a:pt x="583" y="2309"/>
                </a:lnTo>
                <a:lnTo>
                  <a:pt x="578" y="2292"/>
                </a:lnTo>
                <a:lnTo>
                  <a:pt x="567" y="2278"/>
                </a:lnTo>
                <a:lnTo>
                  <a:pt x="567" y="2259"/>
                </a:lnTo>
                <a:lnTo>
                  <a:pt x="590" y="2265"/>
                </a:lnTo>
                <a:lnTo>
                  <a:pt x="583" y="2251"/>
                </a:lnTo>
                <a:lnTo>
                  <a:pt x="590" y="2179"/>
                </a:lnTo>
                <a:lnTo>
                  <a:pt x="555" y="2158"/>
                </a:lnTo>
                <a:lnTo>
                  <a:pt x="578" y="2161"/>
                </a:lnTo>
                <a:lnTo>
                  <a:pt x="597" y="2158"/>
                </a:lnTo>
                <a:lnTo>
                  <a:pt x="600" y="2149"/>
                </a:lnTo>
                <a:lnTo>
                  <a:pt x="581" y="2132"/>
                </a:lnTo>
                <a:lnTo>
                  <a:pt x="531" y="2120"/>
                </a:lnTo>
                <a:lnTo>
                  <a:pt x="574" y="2113"/>
                </a:lnTo>
                <a:lnTo>
                  <a:pt x="598" y="2122"/>
                </a:lnTo>
                <a:lnTo>
                  <a:pt x="612" y="2115"/>
                </a:lnTo>
                <a:lnTo>
                  <a:pt x="616" y="2096"/>
                </a:lnTo>
                <a:lnTo>
                  <a:pt x="642" y="2094"/>
                </a:lnTo>
                <a:lnTo>
                  <a:pt x="673" y="2058"/>
                </a:lnTo>
                <a:lnTo>
                  <a:pt x="673" y="2036"/>
                </a:lnTo>
                <a:lnTo>
                  <a:pt x="686" y="2039"/>
                </a:lnTo>
                <a:lnTo>
                  <a:pt x="688" y="2063"/>
                </a:lnTo>
                <a:lnTo>
                  <a:pt x="711" y="2058"/>
                </a:lnTo>
                <a:lnTo>
                  <a:pt x="724" y="2034"/>
                </a:lnTo>
                <a:lnTo>
                  <a:pt x="750" y="2010"/>
                </a:lnTo>
                <a:lnTo>
                  <a:pt x="743" y="1988"/>
                </a:lnTo>
                <a:lnTo>
                  <a:pt x="766" y="1994"/>
                </a:lnTo>
                <a:lnTo>
                  <a:pt x="764" y="1982"/>
                </a:lnTo>
                <a:lnTo>
                  <a:pt x="776" y="1974"/>
                </a:lnTo>
                <a:lnTo>
                  <a:pt x="773" y="1965"/>
                </a:lnTo>
                <a:lnTo>
                  <a:pt x="674" y="1991"/>
                </a:lnTo>
                <a:lnTo>
                  <a:pt x="652" y="1986"/>
                </a:lnTo>
                <a:lnTo>
                  <a:pt x="643" y="1994"/>
                </a:lnTo>
                <a:lnTo>
                  <a:pt x="626" y="1972"/>
                </a:lnTo>
                <a:lnTo>
                  <a:pt x="579" y="1953"/>
                </a:lnTo>
                <a:lnTo>
                  <a:pt x="554" y="1958"/>
                </a:lnTo>
                <a:lnTo>
                  <a:pt x="543" y="1951"/>
                </a:lnTo>
                <a:lnTo>
                  <a:pt x="560" y="1934"/>
                </a:lnTo>
                <a:lnTo>
                  <a:pt x="588" y="1932"/>
                </a:lnTo>
                <a:lnTo>
                  <a:pt x="614" y="1932"/>
                </a:lnTo>
                <a:lnTo>
                  <a:pt x="631" y="1950"/>
                </a:lnTo>
                <a:lnTo>
                  <a:pt x="645" y="1936"/>
                </a:lnTo>
                <a:lnTo>
                  <a:pt x="673" y="1951"/>
                </a:lnTo>
                <a:lnTo>
                  <a:pt x="678" y="1939"/>
                </a:lnTo>
                <a:lnTo>
                  <a:pt x="693" y="1965"/>
                </a:lnTo>
                <a:lnTo>
                  <a:pt x="709" y="1969"/>
                </a:lnTo>
                <a:lnTo>
                  <a:pt x="767" y="1934"/>
                </a:lnTo>
                <a:lnTo>
                  <a:pt x="786" y="1900"/>
                </a:lnTo>
                <a:lnTo>
                  <a:pt x="798" y="1858"/>
                </a:lnTo>
                <a:lnTo>
                  <a:pt x="786" y="1831"/>
                </a:lnTo>
                <a:lnTo>
                  <a:pt x="762" y="1815"/>
                </a:lnTo>
                <a:lnTo>
                  <a:pt x="743" y="1790"/>
                </a:lnTo>
                <a:lnTo>
                  <a:pt x="757" y="1781"/>
                </a:lnTo>
                <a:lnTo>
                  <a:pt x="716" y="1764"/>
                </a:lnTo>
                <a:lnTo>
                  <a:pt x="705" y="1729"/>
                </a:lnTo>
                <a:lnTo>
                  <a:pt x="674" y="1735"/>
                </a:lnTo>
                <a:lnTo>
                  <a:pt x="654" y="1716"/>
                </a:lnTo>
                <a:lnTo>
                  <a:pt x="643" y="1757"/>
                </a:lnTo>
                <a:lnTo>
                  <a:pt x="585" y="1814"/>
                </a:lnTo>
                <a:lnTo>
                  <a:pt x="533" y="1817"/>
                </a:lnTo>
                <a:lnTo>
                  <a:pt x="604" y="1776"/>
                </a:lnTo>
                <a:lnTo>
                  <a:pt x="640" y="1729"/>
                </a:lnTo>
                <a:lnTo>
                  <a:pt x="638" y="1705"/>
                </a:lnTo>
                <a:lnTo>
                  <a:pt x="623" y="1704"/>
                </a:lnTo>
                <a:lnTo>
                  <a:pt x="629" y="1671"/>
                </a:lnTo>
                <a:lnTo>
                  <a:pt x="609" y="1533"/>
                </a:lnTo>
                <a:lnTo>
                  <a:pt x="616" y="1507"/>
                </a:lnTo>
                <a:lnTo>
                  <a:pt x="612" y="1497"/>
                </a:lnTo>
                <a:lnTo>
                  <a:pt x="640" y="1511"/>
                </a:lnTo>
                <a:lnTo>
                  <a:pt x="633" y="1458"/>
                </a:lnTo>
                <a:lnTo>
                  <a:pt x="647" y="1390"/>
                </a:lnTo>
                <a:lnTo>
                  <a:pt x="628" y="1360"/>
                </a:lnTo>
                <a:lnTo>
                  <a:pt x="628" y="1335"/>
                </a:lnTo>
                <a:lnTo>
                  <a:pt x="655" y="1351"/>
                </a:lnTo>
                <a:lnTo>
                  <a:pt x="674" y="1318"/>
                </a:lnTo>
                <a:lnTo>
                  <a:pt x="674" y="1286"/>
                </a:lnTo>
                <a:lnTo>
                  <a:pt x="667" y="1255"/>
                </a:lnTo>
                <a:lnTo>
                  <a:pt x="688" y="1282"/>
                </a:lnTo>
                <a:lnTo>
                  <a:pt x="704" y="1261"/>
                </a:lnTo>
                <a:lnTo>
                  <a:pt x="714" y="1268"/>
                </a:lnTo>
                <a:lnTo>
                  <a:pt x="729" y="1227"/>
                </a:lnTo>
                <a:lnTo>
                  <a:pt x="752" y="1193"/>
                </a:lnTo>
                <a:lnTo>
                  <a:pt x="752" y="1172"/>
                </a:lnTo>
                <a:lnTo>
                  <a:pt x="780" y="1172"/>
                </a:lnTo>
                <a:lnTo>
                  <a:pt x="824" y="1117"/>
                </a:lnTo>
                <a:lnTo>
                  <a:pt x="836" y="1127"/>
                </a:lnTo>
                <a:lnTo>
                  <a:pt x="854" y="1113"/>
                </a:lnTo>
                <a:lnTo>
                  <a:pt x="869" y="1086"/>
                </a:lnTo>
                <a:lnTo>
                  <a:pt x="881" y="1089"/>
                </a:lnTo>
                <a:lnTo>
                  <a:pt x="924" y="1046"/>
                </a:lnTo>
                <a:lnTo>
                  <a:pt x="969" y="938"/>
                </a:lnTo>
                <a:lnTo>
                  <a:pt x="990" y="931"/>
                </a:lnTo>
                <a:lnTo>
                  <a:pt x="981" y="907"/>
                </a:lnTo>
                <a:lnTo>
                  <a:pt x="955" y="885"/>
                </a:lnTo>
                <a:lnTo>
                  <a:pt x="952" y="862"/>
                </a:lnTo>
                <a:lnTo>
                  <a:pt x="945" y="849"/>
                </a:lnTo>
                <a:lnTo>
                  <a:pt x="966" y="823"/>
                </a:lnTo>
                <a:lnTo>
                  <a:pt x="978" y="773"/>
                </a:lnTo>
                <a:lnTo>
                  <a:pt x="957" y="747"/>
                </a:lnTo>
                <a:lnTo>
                  <a:pt x="981" y="716"/>
                </a:lnTo>
                <a:lnTo>
                  <a:pt x="995" y="719"/>
                </a:lnTo>
                <a:lnTo>
                  <a:pt x="995" y="701"/>
                </a:lnTo>
                <a:lnTo>
                  <a:pt x="1011" y="688"/>
                </a:lnTo>
                <a:lnTo>
                  <a:pt x="990" y="661"/>
                </a:lnTo>
                <a:lnTo>
                  <a:pt x="1024" y="682"/>
                </a:lnTo>
                <a:lnTo>
                  <a:pt x="1021" y="661"/>
                </a:lnTo>
                <a:lnTo>
                  <a:pt x="1026" y="658"/>
                </a:lnTo>
                <a:lnTo>
                  <a:pt x="1024" y="625"/>
                </a:lnTo>
                <a:lnTo>
                  <a:pt x="1036" y="621"/>
                </a:lnTo>
                <a:lnTo>
                  <a:pt x="1050" y="640"/>
                </a:lnTo>
                <a:lnTo>
                  <a:pt x="1055" y="618"/>
                </a:lnTo>
                <a:lnTo>
                  <a:pt x="1090" y="644"/>
                </a:lnTo>
                <a:lnTo>
                  <a:pt x="1095" y="625"/>
                </a:lnTo>
                <a:lnTo>
                  <a:pt x="1135" y="616"/>
                </a:lnTo>
                <a:lnTo>
                  <a:pt x="1159" y="633"/>
                </a:lnTo>
                <a:lnTo>
                  <a:pt x="1169" y="616"/>
                </a:lnTo>
                <a:lnTo>
                  <a:pt x="1164" y="597"/>
                </a:lnTo>
                <a:lnTo>
                  <a:pt x="1124" y="522"/>
                </a:lnTo>
                <a:close/>
                <a:moveTo>
                  <a:pt x="559" y="2603"/>
                </a:moveTo>
                <a:lnTo>
                  <a:pt x="583" y="2560"/>
                </a:lnTo>
                <a:lnTo>
                  <a:pt x="611" y="2461"/>
                </a:lnTo>
                <a:lnTo>
                  <a:pt x="629" y="2388"/>
                </a:lnTo>
                <a:lnTo>
                  <a:pt x="629" y="2380"/>
                </a:lnTo>
                <a:lnTo>
                  <a:pt x="614" y="2406"/>
                </a:lnTo>
                <a:lnTo>
                  <a:pt x="597" y="2471"/>
                </a:lnTo>
                <a:lnTo>
                  <a:pt x="585" y="2486"/>
                </a:lnTo>
                <a:lnTo>
                  <a:pt x="567" y="2524"/>
                </a:lnTo>
                <a:lnTo>
                  <a:pt x="559" y="2603"/>
                </a:lnTo>
                <a:close/>
                <a:moveTo>
                  <a:pt x="754" y="2459"/>
                </a:moveTo>
                <a:lnTo>
                  <a:pt x="766" y="2450"/>
                </a:lnTo>
                <a:lnTo>
                  <a:pt x="781" y="2418"/>
                </a:lnTo>
                <a:lnTo>
                  <a:pt x="811" y="2387"/>
                </a:lnTo>
                <a:lnTo>
                  <a:pt x="811" y="2378"/>
                </a:lnTo>
                <a:lnTo>
                  <a:pt x="831" y="2361"/>
                </a:lnTo>
                <a:lnTo>
                  <a:pt x="824" y="2342"/>
                </a:lnTo>
                <a:lnTo>
                  <a:pt x="821" y="2301"/>
                </a:lnTo>
                <a:lnTo>
                  <a:pt x="838" y="2285"/>
                </a:lnTo>
                <a:lnTo>
                  <a:pt x="838" y="2261"/>
                </a:lnTo>
                <a:lnTo>
                  <a:pt x="826" y="2256"/>
                </a:lnTo>
                <a:lnTo>
                  <a:pt x="816" y="2270"/>
                </a:lnTo>
                <a:lnTo>
                  <a:pt x="800" y="2263"/>
                </a:lnTo>
                <a:lnTo>
                  <a:pt x="762" y="2313"/>
                </a:lnTo>
                <a:lnTo>
                  <a:pt x="750" y="2356"/>
                </a:lnTo>
                <a:lnTo>
                  <a:pt x="752" y="2371"/>
                </a:lnTo>
                <a:lnTo>
                  <a:pt x="748" y="2404"/>
                </a:lnTo>
                <a:lnTo>
                  <a:pt x="755" y="2414"/>
                </a:lnTo>
                <a:lnTo>
                  <a:pt x="755" y="2430"/>
                </a:lnTo>
                <a:lnTo>
                  <a:pt x="764" y="2428"/>
                </a:lnTo>
                <a:lnTo>
                  <a:pt x="754" y="2459"/>
                </a:lnTo>
                <a:close/>
              </a:path>
            </a:pathLst>
          </a:custGeom>
          <a:solidFill>
            <a:srgbClr val="00B050"/>
          </a:solidFill>
          <a:ln w="9525">
            <a:solidFill>
              <a:schemeClr val="bg1">
                <a:lumMod val="75000"/>
              </a:schemeClr>
            </a:solidFill>
            <a:miter lim="800000"/>
            <a:headEnd/>
            <a:tailEnd/>
          </a:ln>
          <a:extLst/>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21" name="Freeform 56" descr="Wide downward diagonal"/>
          <p:cNvSpPr>
            <a:spLocks noChangeAspect="1"/>
          </p:cNvSpPr>
          <p:nvPr/>
        </p:nvSpPr>
        <p:spPr bwMode="auto">
          <a:xfrm>
            <a:off x="1608140" y="3080543"/>
            <a:ext cx="223837" cy="203200"/>
          </a:xfrm>
          <a:custGeom>
            <a:avLst/>
            <a:gdLst>
              <a:gd name="T0" fmla="*/ 2147483647 w 290"/>
              <a:gd name="T1" fmla="*/ 2147483647 h 305"/>
              <a:gd name="T2" fmla="*/ 2147483647 w 290"/>
              <a:gd name="T3" fmla="*/ 2147483647 h 305"/>
              <a:gd name="T4" fmla="*/ 2147483647 w 290"/>
              <a:gd name="T5" fmla="*/ 2147483647 h 305"/>
              <a:gd name="T6" fmla="*/ 0 w 290"/>
              <a:gd name="T7" fmla="*/ 2147483647 h 305"/>
              <a:gd name="T8" fmla="*/ 2147483647 w 290"/>
              <a:gd name="T9" fmla="*/ 2147483647 h 305"/>
              <a:gd name="T10" fmla="*/ 2147483647 w 290"/>
              <a:gd name="T11" fmla="*/ 2147483647 h 305"/>
              <a:gd name="T12" fmla="*/ 2147483647 w 290"/>
              <a:gd name="T13" fmla="*/ 2147483647 h 305"/>
              <a:gd name="T14" fmla="*/ 2147483647 w 290"/>
              <a:gd name="T15" fmla="*/ 2147483647 h 305"/>
              <a:gd name="T16" fmla="*/ 2147483647 w 290"/>
              <a:gd name="T17" fmla="*/ 2147483647 h 305"/>
              <a:gd name="T18" fmla="*/ 2147483647 w 290"/>
              <a:gd name="T19" fmla="*/ 2147483647 h 305"/>
              <a:gd name="T20" fmla="*/ 2147483647 w 290"/>
              <a:gd name="T21" fmla="*/ 2147483647 h 305"/>
              <a:gd name="T22" fmla="*/ 2147483647 w 290"/>
              <a:gd name="T23" fmla="*/ 2147483647 h 305"/>
              <a:gd name="T24" fmla="*/ 2147483647 w 290"/>
              <a:gd name="T25" fmla="*/ 2147483647 h 305"/>
              <a:gd name="T26" fmla="*/ 2147483647 w 290"/>
              <a:gd name="T27" fmla="*/ 2147483647 h 305"/>
              <a:gd name="T28" fmla="*/ 2147483647 w 290"/>
              <a:gd name="T29" fmla="*/ 2147483647 h 305"/>
              <a:gd name="T30" fmla="*/ 2147483647 w 290"/>
              <a:gd name="T31" fmla="*/ 2147483647 h 305"/>
              <a:gd name="T32" fmla="*/ 2147483647 w 290"/>
              <a:gd name="T33" fmla="*/ 2147483647 h 305"/>
              <a:gd name="T34" fmla="*/ 2147483647 w 290"/>
              <a:gd name="T35" fmla="*/ 2147483647 h 305"/>
              <a:gd name="T36" fmla="*/ 2147483647 w 290"/>
              <a:gd name="T37" fmla="*/ 2147483647 h 305"/>
              <a:gd name="T38" fmla="*/ 2147483647 w 290"/>
              <a:gd name="T39" fmla="*/ 2147483647 h 305"/>
              <a:gd name="T40" fmla="*/ 2147483647 w 290"/>
              <a:gd name="T41" fmla="*/ 2147483647 h 305"/>
              <a:gd name="T42" fmla="*/ 2147483647 w 290"/>
              <a:gd name="T43" fmla="*/ 2147483647 h 305"/>
              <a:gd name="T44" fmla="*/ 2147483647 w 290"/>
              <a:gd name="T45" fmla="*/ 2147483647 h 305"/>
              <a:gd name="T46" fmla="*/ 2147483647 w 290"/>
              <a:gd name="T47" fmla="*/ 2147483647 h 305"/>
              <a:gd name="T48" fmla="*/ 2147483647 w 290"/>
              <a:gd name="T49" fmla="*/ 2147483647 h 305"/>
              <a:gd name="T50" fmla="*/ 2147483647 w 290"/>
              <a:gd name="T51" fmla="*/ 2147483647 h 305"/>
              <a:gd name="T52" fmla="*/ 2147483647 w 290"/>
              <a:gd name="T53" fmla="*/ 2147483647 h 305"/>
              <a:gd name="T54" fmla="*/ 2147483647 w 290"/>
              <a:gd name="T55" fmla="*/ 2147483647 h 305"/>
              <a:gd name="T56" fmla="*/ 2147483647 w 290"/>
              <a:gd name="T57" fmla="*/ 2147483647 h 305"/>
              <a:gd name="T58" fmla="*/ 2147483647 w 290"/>
              <a:gd name="T59" fmla="*/ 2147483647 h 305"/>
              <a:gd name="T60" fmla="*/ 2147483647 w 290"/>
              <a:gd name="T61" fmla="*/ 2147483647 h 305"/>
              <a:gd name="T62" fmla="*/ 2147483647 w 290"/>
              <a:gd name="T63" fmla="*/ 2147483647 h 305"/>
              <a:gd name="T64" fmla="*/ 2147483647 w 290"/>
              <a:gd name="T65" fmla="*/ 2147483647 h 305"/>
              <a:gd name="T66" fmla="*/ 2147483647 w 290"/>
              <a:gd name="T67" fmla="*/ 2147483647 h 305"/>
              <a:gd name="T68" fmla="*/ 2147483647 w 290"/>
              <a:gd name="T69" fmla="*/ 0 h 305"/>
              <a:gd name="T70" fmla="*/ 2147483647 w 290"/>
              <a:gd name="T71" fmla="*/ 2147483647 h 305"/>
              <a:gd name="T72" fmla="*/ 2147483647 w 290"/>
              <a:gd name="T73" fmla="*/ 2147483647 h 305"/>
              <a:gd name="T74" fmla="*/ 2147483647 w 290"/>
              <a:gd name="T75" fmla="*/ 2147483647 h 305"/>
              <a:gd name="T76" fmla="*/ 2147483647 w 290"/>
              <a:gd name="T77" fmla="*/ 2147483647 h 305"/>
              <a:gd name="T78" fmla="*/ 2147483647 w 290"/>
              <a:gd name="T79" fmla="*/ 2147483647 h 305"/>
              <a:gd name="T80" fmla="*/ 2147483647 w 290"/>
              <a:gd name="T81" fmla="*/ 2147483647 h 305"/>
              <a:gd name="T82" fmla="*/ 2147483647 w 290"/>
              <a:gd name="T83" fmla="*/ 2147483647 h 305"/>
              <a:gd name="T84" fmla="*/ 2147483647 w 290"/>
              <a:gd name="T85" fmla="*/ 2147483647 h 3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0"/>
              <a:gd name="T130" fmla="*/ 0 h 305"/>
              <a:gd name="T131" fmla="*/ 290 w 290"/>
              <a:gd name="T132" fmla="*/ 305 h 3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0" h="305">
                <a:moveTo>
                  <a:pt x="61" y="107"/>
                </a:moveTo>
                <a:lnTo>
                  <a:pt x="38" y="102"/>
                </a:lnTo>
                <a:lnTo>
                  <a:pt x="29" y="128"/>
                </a:lnTo>
                <a:lnTo>
                  <a:pt x="0" y="138"/>
                </a:lnTo>
                <a:lnTo>
                  <a:pt x="26" y="172"/>
                </a:lnTo>
                <a:lnTo>
                  <a:pt x="28" y="214"/>
                </a:lnTo>
                <a:lnTo>
                  <a:pt x="48" y="234"/>
                </a:lnTo>
                <a:lnTo>
                  <a:pt x="81" y="219"/>
                </a:lnTo>
                <a:lnTo>
                  <a:pt x="102" y="198"/>
                </a:lnTo>
                <a:lnTo>
                  <a:pt x="169" y="203"/>
                </a:lnTo>
                <a:lnTo>
                  <a:pt x="188" y="245"/>
                </a:lnTo>
                <a:lnTo>
                  <a:pt x="176" y="291"/>
                </a:lnTo>
                <a:lnTo>
                  <a:pt x="180" y="303"/>
                </a:lnTo>
                <a:lnTo>
                  <a:pt x="183" y="305"/>
                </a:lnTo>
                <a:lnTo>
                  <a:pt x="217" y="296"/>
                </a:lnTo>
                <a:lnTo>
                  <a:pt x="230" y="276"/>
                </a:lnTo>
                <a:lnTo>
                  <a:pt x="257" y="277"/>
                </a:lnTo>
                <a:lnTo>
                  <a:pt x="273" y="265"/>
                </a:lnTo>
                <a:lnTo>
                  <a:pt x="269" y="221"/>
                </a:lnTo>
                <a:lnTo>
                  <a:pt x="280" y="252"/>
                </a:lnTo>
                <a:lnTo>
                  <a:pt x="290" y="229"/>
                </a:lnTo>
                <a:lnTo>
                  <a:pt x="286" y="202"/>
                </a:lnTo>
                <a:lnTo>
                  <a:pt x="278" y="193"/>
                </a:lnTo>
                <a:lnTo>
                  <a:pt x="249" y="190"/>
                </a:lnTo>
                <a:lnTo>
                  <a:pt x="266" y="171"/>
                </a:lnTo>
                <a:lnTo>
                  <a:pt x="276" y="133"/>
                </a:lnTo>
                <a:lnTo>
                  <a:pt x="264" y="102"/>
                </a:lnTo>
                <a:lnTo>
                  <a:pt x="259" y="76"/>
                </a:lnTo>
                <a:lnTo>
                  <a:pt x="228" y="52"/>
                </a:lnTo>
                <a:lnTo>
                  <a:pt x="174" y="52"/>
                </a:lnTo>
                <a:lnTo>
                  <a:pt x="140" y="62"/>
                </a:lnTo>
                <a:lnTo>
                  <a:pt x="140" y="54"/>
                </a:lnTo>
                <a:lnTo>
                  <a:pt x="169" y="33"/>
                </a:lnTo>
                <a:lnTo>
                  <a:pt x="154" y="9"/>
                </a:lnTo>
                <a:lnTo>
                  <a:pt x="136" y="0"/>
                </a:lnTo>
                <a:lnTo>
                  <a:pt x="131" y="9"/>
                </a:lnTo>
                <a:lnTo>
                  <a:pt x="123" y="12"/>
                </a:lnTo>
                <a:lnTo>
                  <a:pt x="116" y="23"/>
                </a:lnTo>
                <a:lnTo>
                  <a:pt x="109" y="52"/>
                </a:lnTo>
                <a:lnTo>
                  <a:pt x="100" y="64"/>
                </a:lnTo>
                <a:lnTo>
                  <a:pt x="90" y="66"/>
                </a:lnTo>
                <a:lnTo>
                  <a:pt x="78" y="90"/>
                </a:lnTo>
                <a:lnTo>
                  <a:pt x="61" y="107"/>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22" name="Freeform 57" descr="Wide downward diagonal"/>
          <p:cNvSpPr>
            <a:spLocks noChangeAspect="1"/>
          </p:cNvSpPr>
          <p:nvPr/>
        </p:nvSpPr>
        <p:spPr bwMode="auto">
          <a:xfrm>
            <a:off x="2476502" y="3809206"/>
            <a:ext cx="328613" cy="260350"/>
          </a:xfrm>
          <a:custGeom>
            <a:avLst/>
            <a:gdLst>
              <a:gd name="T0" fmla="*/ 2147483647 w 425"/>
              <a:gd name="T1" fmla="*/ 2147483647 h 394"/>
              <a:gd name="T2" fmla="*/ 2147483647 w 425"/>
              <a:gd name="T3" fmla="*/ 2147483647 h 394"/>
              <a:gd name="T4" fmla="*/ 2147483647 w 425"/>
              <a:gd name="T5" fmla="*/ 2147483647 h 394"/>
              <a:gd name="T6" fmla="*/ 2147483647 w 425"/>
              <a:gd name="T7" fmla="*/ 2147483647 h 394"/>
              <a:gd name="T8" fmla="*/ 2147483647 w 425"/>
              <a:gd name="T9" fmla="*/ 2147483647 h 394"/>
              <a:gd name="T10" fmla="*/ 2147483647 w 425"/>
              <a:gd name="T11" fmla="*/ 2147483647 h 394"/>
              <a:gd name="T12" fmla="*/ 2147483647 w 425"/>
              <a:gd name="T13" fmla="*/ 2147483647 h 394"/>
              <a:gd name="T14" fmla="*/ 2147483647 w 425"/>
              <a:gd name="T15" fmla="*/ 2147483647 h 394"/>
              <a:gd name="T16" fmla="*/ 2147483647 w 425"/>
              <a:gd name="T17" fmla="*/ 2147483647 h 394"/>
              <a:gd name="T18" fmla="*/ 2147483647 w 425"/>
              <a:gd name="T19" fmla="*/ 2147483647 h 394"/>
              <a:gd name="T20" fmla="*/ 2147483647 w 425"/>
              <a:gd name="T21" fmla="*/ 2147483647 h 394"/>
              <a:gd name="T22" fmla="*/ 2147483647 w 425"/>
              <a:gd name="T23" fmla="*/ 2147483647 h 394"/>
              <a:gd name="T24" fmla="*/ 2147483647 w 425"/>
              <a:gd name="T25" fmla="*/ 2147483647 h 394"/>
              <a:gd name="T26" fmla="*/ 2147483647 w 425"/>
              <a:gd name="T27" fmla="*/ 2147483647 h 394"/>
              <a:gd name="T28" fmla="*/ 2147483647 w 425"/>
              <a:gd name="T29" fmla="*/ 2147483647 h 394"/>
              <a:gd name="T30" fmla="*/ 2147483647 w 425"/>
              <a:gd name="T31" fmla="*/ 2147483647 h 394"/>
              <a:gd name="T32" fmla="*/ 2147483647 w 425"/>
              <a:gd name="T33" fmla="*/ 2147483647 h 394"/>
              <a:gd name="T34" fmla="*/ 2147483647 w 425"/>
              <a:gd name="T35" fmla="*/ 2147483647 h 394"/>
              <a:gd name="T36" fmla="*/ 2147483647 w 425"/>
              <a:gd name="T37" fmla="*/ 2147483647 h 394"/>
              <a:gd name="T38" fmla="*/ 2147483647 w 425"/>
              <a:gd name="T39" fmla="*/ 2147483647 h 394"/>
              <a:gd name="T40" fmla="*/ 2147483647 w 425"/>
              <a:gd name="T41" fmla="*/ 2147483647 h 394"/>
              <a:gd name="T42" fmla="*/ 2147483647 w 425"/>
              <a:gd name="T43" fmla="*/ 2147483647 h 394"/>
              <a:gd name="T44" fmla="*/ 2147483647 w 425"/>
              <a:gd name="T45" fmla="*/ 2147483647 h 394"/>
              <a:gd name="T46" fmla="*/ 2147483647 w 425"/>
              <a:gd name="T47" fmla="*/ 2147483647 h 394"/>
              <a:gd name="T48" fmla="*/ 2147483647 w 425"/>
              <a:gd name="T49" fmla="*/ 2147483647 h 394"/>
              <a:gd name="T50" fmla="*/ 2147483647 w 425"/>
              <a:gd name="T51" fmla="*/ 2147483647 h 394"/>
              <a:gd name="T52" fmla="*/ 2147483647 w 425"/>
              <a:gd name="T53" fmla="*/ 2147483647 h 394"/>
              <a:gd name="T54" fmla="*/ 2147483647 w 425"/>
              <a:gd name="T55" fmla="*/ 2147483647 h 394"/>
              <a:gd name="T56" fmla="*/ 2147483647 w 425"/>
              <a:gd name="T57" fmla="*/ 2147483647 h 394"/>
              <a:gd name="T58" fmla="*/ 2147483647 w 425"/>
              <a:gd name="T59" fmla="*/ 2147483647 h 394"/>
              <a:gd name="T60" fmla="*/ 2147483647 w 425"/>
              <a:gd name="T61" fmla="*/ 2147483647 h 394"/>
              <a:gd name="T62" fmla="*/ 2147483647 w 425"/>
              <a:gd name="T63" fmla="*/ 2147483647 h 394"/>
              <a:gd name="T64" fmla="*/ 2147483647 w 425"/>
              <a:gd name="T65" fmla="*/ 2147483647 h 394"/>
              <a:gd name="T66" fmla="*/ 2147483647 w 425"/>
              <a:gd name="T67" fmla="*/ 2147483647 h 394"/>
              <a:gd name="T68" fmla="*/ 2147483647 w 425"/>
              <a:gd name="T69" fmla="*/ 2147483647 h 394"/>
              <a:gd name="T70" fmla="*/ 2147483647 w 425"/>
              <a:gd name="T71" fmla="*/ 2147483647 h 394"/>
              <a:gd name="T72" fmla="*/ 2147483647 w 425"/>
              <a:gd name="T73" fmla="*/ 2147483647 h 394"/>
              <a:gd name="T74" fmla="*/ 2147483647 w 425"/>
              <a:gd name="T75" fmla="*/ 2147483647 h 394"/>
              <a:gd name="T76" fmla="*/ 2147483647 w 425"/>
              <a:gd name="T77" fmla="*/ 0 h 394"/>
              <a:gd name="T78" fmla="*/ 2147483647 w 425"/>
              <a:gd name="T79" fmla="*/ 0 h 394"/>
              <a:gd name="T80" fmla="*/ 2147483647 w 425"/>
              <a:gd name="T81" fmla="*/ 2147483647 h 394"/>
              <a:gd name="T82" fmla="*/ 2147483647 w 425"/>
              <a:gd name="T83" fmla="*/ 2147483647 h 394"/>
              <a:gd name="T84" fmla="*/ 2147483647 w 425"/>
              <a:gd name="T85" fmla="*/ 2147483647 h 394"/>
              <a:gd name="T86" fmla="*/ 0 w 425"/>
              <a:gd name="T87" fmla="*/ 2147483647 h 394"/>
              <a:gd name="T88" fmla="*/ 2147483647 w 425"/>
              <a:gd name="T89" fmla="*/ 2147483647 h 3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5"/>
              <a:gd name="T136" fmla="*/ 0 h 394"/>
              <a:gd name="T137" fmla="*/ 425 w 425"/>
              <a:gd name="T138" fmla="*/ 394 h 3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5" h="394">
                <a:moveTo>
                  <a:pt x="2" y="96"/>
                </a:moveTo>
                <a:lnTo>
                  <a:pt x="26" y="113"/>
                </a:lnTo>
                <a:lnTo>
                  <a:pt x="52" y="115"/>
                </a:lnTo>
                <a:lnTo>
                  <a:pt x="66" y="162"/>
                </a:lnTo>
                <a:lnTo>
                  <a:pt x="119" y="198"/>
                </a:lnTo>
                <a:lnTo>
                  <a:pt x="147" y="212"/>
                </a:lnTo>
                <a:lnTo>
                  <a:pt x="161" y="246"/>
                </a:lnTo>
                <a:lnTo>
                  <a:pt x="163" y="285"/>
                </a:lnTo>
                <a:lnTo>
                  <a:pt x="207" y="301"/>
                </a:lnTo>
                <a:lnTo>
                  <a:pt x="238" y="268"/>
                </a:lnTo>
                <a:lnTo>
                  <a:pt x="252" y="270"/>
                </a:lnTo>
                <a:lnTo>
                  <a:pt x="245" y="325"/>
                </a:lnTo>
                <a:lnTo>
                  <a:pt x="256" y="334"/>
                </a:lnTo>
                <a:lnTo>
                  <a:pt x="249" y="346"/>
                </a:lnTo>
                <a:lnTo>
                  <a:pt x="316" y="394"/>
                </a:lnTo>
                <a:lnTo>
                  <a:pt x="337" y="392"/>
                </a:lnTo>
                <a:lnTo>
                  <a:pt x="340" y="354"/>
                </a:lnTo>
                <a:lnTo>
                  <a:pt x="335" y="323"/>
                </a:lnTo>
                <a:lnTo>
                  <a:pt x="352" y="296"/>
                </a:lnTo>
                <a:lnTo>
                  <a:pt x="378" y="282"/>
                </a:lnTo>
                <a:lnTo>
                  <a:pt x="394" y="282"/>
                </a:lnTo>
                <a:lnTo>
                  <a:pt x="421" y="246"/>
                </a:lnTo>
                <a:lnTo>
                  <a:pt x="425" y="229"/>
                </a:lnTo>
                <a:lnTo>
                  <a:pt x="414" y="205"/>
                </a:lnTo>
                <a:lnTo>
                  <a:pt x="413" y="181"/>
                </a:lnTo>
                <a:lnTo>
                  <a:pt x="402" y="163"/>
                </a:lnTo>
                <a:lnTo>
                  <a:pt x="376" y="160"/>
                </a:lnTo>
                <a:lnTo>
                  <a:pt x="359" y="144"/>
                </a:lnTo>
                <a:lnTo>
                  <a:pt x="359" y="119"/>
                </a:lnTo>
                <a:lnTo>
                  <a:pt x="366" y="70"/>
                </a:lnTo>
                <a:lnTo>
                  <a:pt x="351" y="55"/>
                </a:lnTo>
                <a:lnTo>
                  <a:pt x="328" y="51"/>
                </a:lnTo>
                <a:lnTo>
                  <a:pt x="311" y="38"/>
                </a:lnTo>
                <a:lnTo>
                  <a:pt x="290" y="7"/>
                </a:lnTo>
                <a:lnTo>
                  <a:pt x="254" y="3"/>
                </a:lnTo>
                <a:lnTo>
                  <a:pt x="226" y="5"/>
                </a:lnTo>
                <a:lnTo>
                  <a:pt x="188" y="22"/>
                </a:lnTo>
                <a:lnTo>
                  <a:pt x="142" y="29"/>
                </a:lnTo>
                <a:lnTo>
                  <a:pt x="107" y="0"/>
                </a:lnTo>
                <a:lnTo>
                  <a:pt x="90" y="0"/>
                </a:lnTo>
                <a:lnTo>
                  <a:pt x="66" y="7"/>
                </a:lnTo>
                <a:lnTo>
                  <a:pt x="9" y="29"/>
                </a:lnTo>
                <a:lnTo>
                  <a:pt x="7" y="38"/>
                </a:lnTo>
                <a:lnTo>
                  <a:pt x="0" y="76"/>
                </a:lnTo>
                <a:lnTo>
                  <a:pt x="2" y="96"/>
                </a:lnTo>
                <a:close/>
              </a:path>
            </a:pathLst>
          </a:custGeom>
          <a:solidFill>
            <a:schemeClr val="bg1"/>
          </a:solidFill>
          <a:ln w="9525">
            <a:solidFill>
              <a:schemeClr val="bg1">
                <a:lumMod val="75000"/>
              </a:schemeClr>
            </a:solidFill>
            <a:miter lim="800000"/>
            <a:headEnd/>
            <a:tailEnd/>
          </a:ln>
          <a:extLst/>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23" name="Freeform 54" descr="Wide downward diagonal"/>
          <p:cNvSpPr>
            <a:spLocks noChangeAspect="1" noEditPoints="1"/>
          </p:cNvSpPr>
          <p:nvPr/>
        </p:nvSpPr>
        <p:spPr bwMode="auto">
          <a:xfrm>
            <a:off x="1627190" y="2512218"/>
            <a:ext cx="817562" cy="1327150"/>
          </a:xfrm>
          <a:custGeom>
            <a:avLst/>
            <a:gdLst>
              <a:gd name="T0" fmla="*/ 2147483647 w 1048"/>
              <a:gd name="T1" fmla="*/ 2147483647 h 2004"/>
              <a:gd name="T2" fmla="*/ 2147483647 w 1048"/>
              <a:gd name="T3" fmla="*/ 2147483647 h 2004"/>
              <a:gd name="T4" fmla="*/ 2147483647 w 1048"/>
              <a:gd name="T5" fmla="*/ 0 h 2004"/>
              <a:gd name="T6" fmla="*/ 2147483647 w 1048"/>
              <a:gd name="T7" fmla="*/ 2147483647 h 2004"/>
              <a:gd name="T8" fmla="*/ 2147483647 w 1048"/>
              <a:gd name="T9" fmla="*/ 2147483647 h 2004"/>
              <a:gd name="T10" fmla="*/ 2147483647 w 1048"/>
              <a:gd name="T11" fmla="*/ 2147483647 h 2004"/>
              <a:gd name="T12" fmla="*/ 2147483647 w 1048"/>
              <a:gd name="T13" fmla="*/ 2147483647 h 2004"/>
              <a:gd name="T14" fmla="*/ 2147483647 w 1048"/>
              <a:gd name="T15" fmla="*/ 2147483647 h 2004"/>
              <a:gd name="T16" fmla="*/ 2147483647 w 1048"/>
              <a:gd name="T17" fmla="*/ 2147483647 h 2004"/>
              <a:gd name="T18" fmla="*/ 2147483647 w 1048"/>
              <a:gd name="T19" fmla="*/ 2147483647 h 2004"/>
              <a:gd name="T20" fmla="*/ 2147483647 w 1048"/>
              <a:gd name="T21" fmla="*/ 2147483647 h 2004"/>
              <a:gd name="T22" fmla="*/ 2147483647 w 1048"/>
              <a:gd name="T23" fmla="*/ 2147483647 h 2004"/>
              <a:gd name="T24" fmla="*/ 2147483647 w 1048"/>
              <a:gd name="T25" fmla="*/ 2147483647 h 2004"/>
              <a:gd name="T26" fmla="*/ 2147483647 w 1048"/>
              <a:gd name="T27" fmla="*/ 2147483647 h 2004"/>
              <a:gd name="T28" fmla="*/ 2147483647 w 1048"/>
              <a:gd name="T29" fmla="*/ 2147483647 h 2004"/>
              <a:gd name="T30" fmla="*/ 2147483647 w 1048"/>
              <a:gd name="T31" fmla="*/ 2147483647 h 2004"/>
              <a:gd name="T32" fmla="*/ 2147483647 w 1048"/>
              <a:gd name="T33" fmla="*/ 2147483647 h 2004"/>
              <a:gd name="T34" fmla="*/ 2147483647 w 1048"/>
              <a:gd name="T35" fmla="*/ 2147483647 h 2004"/>
              <a:gd name="T36" fmla="*/ 2147483647 w 1048"/>
              <a:gd name="T37" fmla="*/ 2147483647 h 2004"/>
              <a:gd name="T38" fmla="*/ 2147483647 w 1048"/>
              <a:gd name="T39" fmla="*/ 2147483647 h 2004"/>
              <a:gd name="T40" fmla="*/ 2147483647 w 1048"/>
              <a:gd name="T41" fmla="*/ 2147483647 h 2004"/>
              <a:gd name="T42" fmla="*/ 2147483647 w 1048"/>
              <a:gd name="T43" fmla="*/ 2147483647 h 2004"/>
              <a:gd name="T44" fmla="*/ 2147483647 w 1048"/>
              <a:gd name="T45" fmla="*/ 2147483647 h 2004"/>
              <a:gd name="T46" fmla="*/ 2147483647 w 1048"/>
              <a:gd name="T47" fmla="*/ 2147483647 h 2004"/>
              <a:gd name="T48" fmla="*/ 2147483647 w 1048"/>
              <a:gd name="T49" fmla="*/ 2147483647 h 2004"/>
              <a:gd name="T50" fmla="*/ 2147483647 w 1048"/>
              <a:gd name="T51" fmla="*/ 2147483647 h 2004"/>
              <a:gd name="T52" fmla="*/ 2147483647 w 1048"/>
              <a:gd name="T53" fmla="*/ 2147483647 h 2004"/>
              <a:gd name="T54" fmla="*/ 2147483647 w 1048"/>
              <a:gd name="T55" fmla="*/ 2147483647 h 2004"/>
              <a:gd name="T56" fmla="*/ 2147483647 w 1048"/>
              <a:gd name="T57" fmla="*/ 2147483647 h 2004"/>
              <a:gd name="T58" fmla="*/ 2147483647 w 1048"/>
              <a:gd name="T59" fmla="*/ 2147483647 h 2004"/>
              <a:gd name="T60" fmla="*/ 2147483647 w 1048"/>
              <a:gd name="T61" fmla="*/ 2147483647 h 2004"/>
              <a:gd name="T62" fmla="*/ 2147483647 w 1048"/>
              <a:gd name="T63" fmla="*/ 2147483647 h 2004"/>
              <a:gd name="T64" fmla="*/ 2147483647 w 1048"/>
              <a:gd name="T65" fmla="*/ 2147483647 h 2004"/>
              <a:gd name="T66" fmla="*/ 2147483647 w 1048"/>
              <a:gd name="T67" fmla="*/ 2147483647 h 2004"/>
              <a:gd name="T68" fmla="*/ 2147483647 w 1048"/>
              <a:gd name="T69" fmla="*/ 2147483647 h 2004"/>
              <a:gd name="T70" fmla="*/ 2147483647 w 1048"/>
              <a:gd name="T71" fmla="*/ 2147483647 h 2004"/>
              <a:gd name="T72" fmla="*/ 2147483647 w 1048"/>
              <a:gd name="T73" fmla="*/ 2147483647 h 2004"/>
              <a:gd name="T74" fmla="*/ 2147483647 w 1048"/>
              <a:gd name="T75" fmla="*/ 2147483647 h 2004"/>
              <a:gd name="T76" fmla="*/ 2147483647 w 1048"/>
              <a:gd name="T77" fmla="*/ 2147483647 h 2004"/>
              <a:gd name="T78" fmla="*/ 2147483647 w 1048"/>
              <a:gd name="T79" fmla="*/ 2147483647 h 2004"/>
              <a:gd name="T80" fmla="*/ 2147483647 w 1048"/>
              <a:gd name="T81" fmla="*/ 2147483647 h 2004"/>
              <a:gd name="T82" fmla="*/ 2147483647 w 1048"/>
              <a:gd name="T83" fmla="*/ 2147483647 h 2004"/>
              <a:gd name="T84" fmla="*/ 2147483647 w 1048"/>
              <a:gd name="T85" fmla="*/ 2147483647 h 2004"/>
              <a:gd name="T86" fmla="*/ 2147483647 w 1048"/>
              <a:gd name="T87" fmla="*/ 2147483647 h 2004"/>
              <a:gd name="T88" fmla="*/ 2147483647 w 1048"/>
              <a:gd name="T89" fmla="*/ 2147483647 h 2004"/>
              <a:gd name="T90" fmla="*/ 2147483647 w 1048"/>
              <a:gd name="T91" fmla="*/ 2147483647 h 2004"/>
              <a:gd name="T92" fmla="*/ 2147483647 w 1048"/>
              <a:gd name="T93" fmla="*/ 2147483647 h 2004"/>
              <a:gd name="T94" fmla="*/ 2147483647 w 1048"/>
              <a:gd name="T95" fmla="*/ 2147483647 h 2004"/>
              <a:gd name="T96" fmla="*/ 2147483647 w 1048"/>
              <a:gd name="T97" fmla="*/ 2147483647 h 2004"/>
              <a:gd name="T98" fmla="*/ 2147483647 w 1048"/>
              <a:gd name="T99" fmla="*/ 2147483647 h 2004"/>
              <a:gd name="T100" fmla="*/ 2147483647 w 1048"/>
              <a:gd name="T101" fmla="*/ 2147483647 h 2004"/>
              <a:gd name="T102" fmla="*/ 2147483647 w 1048"/>
              <a:gd name="T103" fmla="*/ 2147483647 h 2004"/>
              <a:gd name="T104" fmla="*/ 2147483647 w 1048"/>
              <a:gd name="T105" fmla="*/ 2147483647 h 2004"/>
              <a:gd name="T106" fmla="*/ 2147483647 w 1048"/>
              <a:gd name="T107" fmla="*/ 2147483647 h 2004"/>
              <a:gd name="T108" fmla="*/ 2147483647 w 1048"/>
              <a:gd name="T109" fmla="*/ 2147483647 h 2004"/>
              <a:gd name="T110" fmla="*/ 0 w 1048"/>
              <a:gd name="T111" fmla="*/ 2147483647 h 2004"/>
              <a:gd name="T112" fmla="*/ 2147483647 w 1048"/>
              <a:gd name="T113" fmla="*/ 2147483647 h 2004"/>
              <a:gd name="T114" fmla="*/ 2147483647 w 1048"/>
              <a:gd name="T115" fmla="*/ 2147483647 h 20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48"/>
              <a:gd name="T175" fmla="*/ 0 h 2004"/>
              <a:gd name="T176" fmla="*/ 1048 w 1048"/>
              <a:gd name="T177" fmla="*/ 2004 h 20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48" h="2004">
                <a:moveTo>
                  <a:pt x="1045" y="0"/>
                </a:moveTo>
                <a:lnTo>
                  <a:pt x="1019" y="19"/>
                </a:lnTo>
                <a:lnTo>
                  <a:pt x="1021" y="55"/>
                </a:lnTo>
                <a:lnTo>
                  <a:pt x="993" y="74"/>
                </a:lnTo>
                <a:lnTo>
                  <a:pt x="1012" y="84"/>
                </a:lnTo>
                <a:lnTo>
                  <a:pt x="1000" y="146"/>
                </a:lnTo>
                <a:lnTo>
                  <a:pt x="1029" y="125"/>
                </a:lnTo>
                <a:lnTo>
                  <a:pt x="1048" y="46"/>
                </a:lnTo>
                <a:lnTo>
                  <a:pt x="1045" y="0"/>
                </a:lnTo>
                <a:close/>
                <a:moveTo>
                  <a:pt x="290" y="421"/>
                </a:moveTo>
                <a:lnTo>
                  <a:pt x="272" y="437"/>
                </a:lnTo>
                <a:lnTo>
                  <a:pt x="253" y="406"/>
                </a:lnTo>
                <a:lnTo>
                  <a:pt x="290" y="421"/>
                </a:lnTo>
                <a:close/>
                <a:moveTo>
                  <a:pt x="433" y="287"/>
                </a:moveTo>
                <a:lnTo>
                  <a:pt x="322" y="328"/>
                </a:lnTo>
                <a:lnTo>
                  <a:pt x="309" y="411"/>
                </a:lnTo>
                <a:lnTo>
                  <a:pt x="397" y="363"/>
                </a:lnTo>
                <a:lnTo>
                  <a:pt x="433" y="287"/>
                </a:lnTo>
                <a:close/>
                <a:moveTo>
                  <a:pt x="748" y="306"/>
                </a:moveTo>
                <a:lnTo>
                  <a:pt x="750" y="287"/>
                </a:lnTo>
                <a:lnTo>
                  <a:pt x="764" y="292"/>
                </a:lnTo>
                <a:lnTo>
                  <a:pt x="767" y="304"/>
                </a:lnTo>
                <a:lnTo>
                  <a:pt x="748" y="306"/>
                </a:lnTo>
                <a:close/>
                <a:moveTo>
                  <a:pt x="822" y="289"/>
                </a:moveTo>
                <a:lnTo>
                  <a:pt x="790" y="272"/>
                </a:lnTo>
                <a:lnTo>
                  <a:pt x="781" y="242"/>
                </a:lnTo>
                <a:lnTo>
                  <a:pt x="760" y="272"/>
                </a:lnTo>
                <a:lnTo>
                  <a:pt x="817" y="304"/>
                </a:lnTo>
                <a:lnTo>
                  <a:pt x="822" y="289"/>
                </a:lnTo>
                <a:close/>
                <a:moveTo>
                  <a:pt x="374" y="437"/>
                </a:moveTo>
                <a:lnTo>
                  <a:pt x="319" y="481"/>
                </a:lnTo>
                <a:lnTo>
                  <a:pt x="350" y="547"/>
                </a:lnTo>
                <a:lnTo>
                  <a:pt x="391" y="564"/>
                </a:lnTo>
                <a:lnTo>
                  <a:pt x="374" y="437"/>
                </a:lnTo>
                <a:close/>
                <a:moveTo>
                  <a:pt x="286" y="709"/>
                </a:moveTo>
                <a:lnTo>
                  <a:pt x="319" y="727"/>
                </a:lnTo>
                <a:lnTo>
                  <a:pt x="357" y="721"/>
                </a:lnTo>
                <a:lnTo>
                  <a:pt x="317" y="654"/>
                </a:lnTo>
                <a:lnTo>
                  <a:pt x="312" y="705"/>
                </a:lnTo>
                <a:lnTo>
                  <a:pt x="286" y="709"/>
                </a:lnTo>
                <a:close/>
                <a:moveTo>
                  <a:pt x="338" y="771"/>
                </a:moveTo>
                <a:lnTo>
                  <a:pt x="326" y="795"/>
                </a:lnTo>
                <a:lnTo>
                  <a:pt x="290" y="819"/>
                </a:lnTo>
                <a:lnTo>
                  <a:pt x="314" y="784"/>
                </a:lnTo>
                <a:lnTo>
                  <a:pt x="338" y="771"/>
                </a:lnTo>
                <a:close/>
                <a:moveTo>
                  <a:pt x="278" y="798"/>
                </a:moveTo>
                <a:lnTo>
                  <a:pt x="229" y="819"/>
                </a:lnTo>
                <a:lnTo>
                  <a:pt x="278" y="851"/>
                </a:lnTo>
                <a:lnTo>
                  <a:pt x="278" y="798"/>
                </a:lnTo>
                <a:close/>
                <a:moveTo>
                  <a:pt x="381" y="874"/>
                </a:moveTo>
                <a:lnTo>
                  <a:pt x="365" y="913"/>
                </a:lnTo>
                <a:lnTo>
                  <a:pt x="350" y="918"/>
                </a:lnTo>
                <a:lnTo>
                  <a:pt x="359" y="869"/>
                </a:lnTo>
                <a:lnTo>
                  <a:pt x="381" y="874"/>
                </a:lnTo>
                <a:close/>
                <a:moveTo>
                  <a:pt x="388" y="1152"/>
                </a:moveTo>
                <a:lnTo>
                  <a:pt x="328" y="1199"/>
                </a:lnTo>
                <a:lnTo>
                  <a:pt x="383" y="1197"/>
                </a:lnTo>
                <a:lnTo>
                  <a:pt x="388" y="1152"/>
                </a:lnTo>
                <a:close/>
                <a:moveTo>
                  <a:pt x="419" y="1980"/>
                </a:moveTo>
                <a:lnTo>
                  <a:pt x="545" y="1975"/>
                </a:lnTo>
                <a:lnTo>
                  <a:pt x="584" y="1954"/>
                </a:lnTo>
                <a:lnTo>
                  <a:pt x="628" y="1984"/>
                </a:lnTo>
                <a:lnTo>
                  <a:pt x="817" y="2004"/>
                </a:lnTo>
                <a:lnTo>
                  <a:pt x="921" y="1970"/>
                </a:lnTo>
                <a:lnTo>
                  <a:pt x="943" y="1930"/>
                </a:lnTo>
                <a:lnTo>
                  <a:pt x="860" y="1908"/>
                </a:lnTo>
                <a:lnTo>
                  <a:pt x="860" y="1889"/>
                </a:lnTo>
                <a:lnTo>
                  <a:pt x="878" y="1867"/>
                </a:lnTo>
                <a:lnTo>
                  <a:pt x="895" y="1829"/>
                </a:lnTo>
                <a:lnTo>
                  <a:pt x="931" y="1834"/>
                </a:lnTo>
                <a:lnTo>
                  <a:pt x="955" y="1799"/>
                </a:lnTo>
                <a:lnTo>
                  <a:pt x="1007" y="1755"/>
                </a:lnTo>
                <a:lnTo>
                  <a:pt x="1026" y="1655"/>
                </a:lnTo>
                <a:lnTo>
                  <a:pt x="1010" y="1624"/>
                </a:lnTo>
                <a:lnTo>
                  <a:pt x="971" y="1591"/>
                </a:lnTo>
                <a:lnTo>
                  <a:pt x="897" y="1588"/>
                </a:lnTo>
                <a:lnTo>
                  <a:pt x="869" y="1614"/>
                </a:lnTo>
                <a:lnTo>
                  <a:pt x="831" y="1586"/>
                </a:lnTo>
                <a:lnTo>
                  <a:pt x="893" y="1519"/>
                </a:lnTo>
                <a:lnTo>
                  <a:pt x="874" y="1478"/>
                </a:lnTo>
                <a:lnTo>
                  <a:pt x="826" y="1405"/>
                </a:lnTo>
                <a:lnTo>
                  <a:pt x="883" y="1438"/>
                </a:lnTo>
                <a:lnTo>
                  <a:pt x="885" y="1404"/>
                </a:lnTo>
                <a:lnTo>
                  <a:pt x="859" y="1356"/>
                </a:lnTo>
                <a:lnTo>
                  <a:pt x="859" y="1323"/>
                </a:lnTo>
                <a:lnTo>
                  <a:pt x="829" y="1239"/>
                </a:lnTo>
                <a:lnTo>
                  <a:pt x="783" y="1201"/>
                </a:lnTo>
                <a:lnTo>
                  <a:pt x="755" y="1111"/>
                </a:lnTo>
                <a:lnTo>
                  <a:pt x="766" y="1008"/>
                </a:lnTo>
                <a:lnTo>
                  <a:pt x="679" y="886"/>
                </a:lnTo>
                <a:lnTo>
                  <a:pt x="631" y="884"/>
                </a:lnTo>
                <a:lnTo>
                  <a:pt x="605" y="857"/>
                </a:lnTo>
                <a:lnTo>
                  <a:pt x="690" y="839"/>
                </a:lnTo>
                <a:lnTo>
                  <a:pt x="667" y="789"/>
                </a:lnTo>
                <a:lnTo>
                  <a:pt x="757" y="726"/>
                </a:lnTo>
                <a:lnTo>
                  <a:pt x="793" y="657"/>
                </a:lnTo>
                <a:lnTo>
                  <a:pt x="829" y="633"/>
                </a:lnTo>
                <a:lnTo>
                  <a:pt x="838" y="595"/>
                </a:lnTo>
                <a:lnTo>
                  <a:pt x="803" y="566"/>
                </a:lnTo>
                <a:lnTo>
                  <a:pt x="679" y="530"/>
                </a:lnTo>
                <a:lnTo>
                  <a:pt x="605" y="540"/>
                </a:lnTo>
                <a:lnTo>
                  <a:pt x="597" y="518"/>
                </a:lnTo>
                <a:lnTo>
                  <a:pt x="640" y="492"/>
                </a:lnTo>
                <a:lnTo>
                  <a:pt x="628" y="461"/>
                </a:lnTo>
                <a:lnTo>
                  <a:pt x="688" y="438"/>
                </a:lnTo>
                <a:lnTo>
                  <a:pt x="759" y="358"/>
                </a:lnTo>
                <a:lnTo>
                  <a:pt x="628" y="335"/>
                </a:lnTo>
                <a:lnTo>
                  <a:pt x="593" y="313"/>
                </a:lnTo>
                <a:lnTo>
                  <a:pt x="505" y="371"/>
                </a:lnTo>
                <a:lnTo>
                  <a:pt x="497" y="418"/>
                </a:lnTo>
                <a:lnTo>
                  <a:pt x="441" y="435"/>
                </a:lnTo>
                <a:lnTo>
                  <a:pt x="438" y="487"/>
                </a:lnTo>
                <a:lnTo>
                  <a:pt x="419" y="485"/>
                </a:lnTo>
                <a:lnTo>
                  <a:pt x="409" y="512"/>
                </a:lnTo>
                <a:lnTo>
                  <a:pt x="443" y="526"/>
                </a:lnTo>
                <a:lnTo>
                  <a:pt x="414" y="567"/>
                </a:lnTo>
                <a:lnTo>
                  <a:pt x="367" y="629"/>
                </a:lnTo>
                <a:lnTo>
                  <a:pt x="336" y="638"/>
                </a:lnTo>
                <a:lnTo>
                  <a:pt x="348" y="655"/>
                </a:lnTo>
                <a:lnTo>
                  <a:pt x="360" y="698"/>
                </a:lnTo>
                <a:lnTo>
                  <a:pt x="417" y="686"/>
                </a:lnTo>
                <a:lnTo>
                  <a:pt x="338" y="812"/>
                </a:lnTo>
                <a:lnTo>
                  <a:pt x="343" y="838"/>
                </a:lnTo>
                <a:lnTo>
                  <a:pt x="290" y="917"/>
                </a:lnTo>
                <a:lnTo>
                  <a:pt x="321" y="913"/>
                </a:lnTo>
                <a:lnTo>
                  <a:pt x="376" y="801"/>
                </a:lnTo>
                <a:lnTo>
                  <a:pt x="412" y="769"/>
                </a:lnTo>
                <a:lnTo>
                  <a:pt x="381" y="824"/>
                </a:lnTo>
                <a:lnTo>
                  <a:pt x="434" y="826"/>
                </a:lnTo>
                <a:lnTo>
                  <a:pt x="409" y="881"/>
                </a:lnTo>
                <a:lnTo>
                  <a:pt x="421" y="920"/>
                </a:lnTo>
                <a:lnTo>
                  <a:pt x="348" y="1013"/>
                </a:lnTo>
                <a:lnTo>
                  <a:pt x="333" y="1013"/>
                </a:lnTo>
                <a:lnTo>
                  <a:pt x="333" y="1073"/>
                </a:lnTo>
                <a:lnTo>
                  <a:pt x="367" y="1056"/>
                </a:lnTo>
                <a:lnTo>
                  <a:pt x="405" y="1091"/>
                </a:lnTo>
                <a:lnTo>
                  <a:pt x="424" y="1070"/>
                </a:lnTo>
                <a:lnTo>
                  <a:pt x="462" y="1084"/>
                </a:lnTo>
                <a:lnTo>
                  <a:pt x="521" y="1070"/>
                </a:lnTo>
                <a:lnTo>
                  <a:pt x="565" y="1084"/>
                </a:lnTo>
                <a:lnTo>
                  <a:pt x="488" y="1144"/>
                </a:lnTo>
                <a:lnTo>
                  <a:pt x="502" y="1249"/>
                </a:lnTo>
                <a:lnTo>
                  <a:pt x="559" y="1237"/>
                </a:lnTo>
                <a:lnTo>
                  <a:pt x="545" y="1285"/>
                </a:lnTo>
                <a:lnTo>
                  <a:pt x="498" y="1374"/>
                </a:lnTo>
                <a:lnTo>
                  <a:pt x="490" y="1409"/>
                </a:lnTo>
                <a:lnTo>
                  <a:pt x="395" y="1380"/>
                </a:lnTo>
                <a:lnTo>
                  <a:pt x="274" y="1455"/>
                </a:lnTo>
                <a:lnTo>
                  <a:pt x="341" y="1450"/>
                </a:lnTo>
                <a:lnTo>
                  <a:pt x="329" y="1514"/>
                </a:lnTo>
                <a:lnTo>
                  <a:pt x="305" y="1579"/>
                </a:lnTo>
                <a:lnTo>
                  <a:pt x="226" y="1607"/>
                </a:lnTo>
                <a:lnTo>
                  <a:pt x="148" y="1624"/>
                </a:lnTo>
                <a:lnTo>
                  <a:pt x="160" y="1688"/>
                </a:lnTo>
                <a:lnTo>
                  <a:pt x="240" y="1670"/>
                </a:lnTo>
                <a:lnTo>
                  <a:pt x="265" y="1725"/>
                </a:lnTo>
                <a:lnTo>
                  <a:pt x="307" y="1715"/>
                </a:lnTo>
                <a:lnTo>
                  <a:pt x="360" y="1789"/>
                </a:lnTo>
                <a:lnTo>
                  <a:pt x="426" y="1755"/>
                </a:lnTo>
                <a:lnTo>
                  <a:pt x="467" y="1737"/>
                </a:lnTo>
                <a:lnTo>
                  <a:pt x="403" y="1803"/>
                </a:lnTo>
                <a:lnTo>
                  <a:pt x="353" y="1824"/>
                </a:lnTo>
                <a:lnTo>
                  <a:pt x="283" y="1805"/>
                </a:lnTo>
                <a:lnTo>
                  <a:pt x="248" y="1803"/>
                </a:lnTo>
                <a:lnTo>
                  <a:pt x="179" y="1861"/>
                </a:lnTo>
                <a:lnTo>
                  <a:pt x="57" y="1939"/>
                </a:lnTo>
                <a:lnTo>
                  <a:pt x="14" y="1954"/>
                </a:lnTo>
                <a:lnTo>
                  <a:pt x="0" y="1977"/>
                </a:lnTo>
                <a:lnTo>
                  <a:pt x="19" y="1971"/>
                </a:lnTo>
                <a:lnTo>
                  <a:pt x="55" y="1997"/>
                </a:lnTo>
                <a:lnTo>
                  <a:pt x="141" y="1949"/>
                </a:lnTo>
                <a:lnTo>
                  <a:pt x="240" y="1996"/>
                </a:lnTo>
                <a:lnTo>
                  <a:pt x="276" y="1996"/>
                </a:lnTo>
                <a:lnTo>
                  <a:pt x="302" y="1930"/>
                </a:lnTo>
                <a:lnTo>
                  <a:pt x="391" y="1928"/>
                </a:lnTo>
                <a:lnTo>
                  <a:pt x="419" y="1980"/>
                </a:lnTo>
                <a:close/>
              </a:path>
            </a:pathLst>
          </a:custGeom>
          <a:solidFill>
            <a:schemeClr val="tx2"/>
          </a:solidFill>
          <a:ln w="9525">
            <a:solidFill>
              <a:schemeClr val="bg1">
                <a:lumMod val="75000"/>
              </a:schemeClr>
            </a:solidFill>
            <a:miter lim="800000"/>
            <a:headEnd/>
            <a:tailEnd/>
          </a:ln>
        </p:spPr>
        <p:txBody>
          <a:bodyPr wrap="none" lIns="91411" tIns="45706" rIns="91411" bIns="45706" anchor="b"/>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ＭＳ Ｐゴシック" pitchFamily="-65" charset="-128"/>
              <a:cs typeface="Calibri" pitchFamily="34" charset="0"/>
            </a:endParaRPr>
          </a:p>
        </p:txBody>
      </p:sp>
      <p:sp>
        <p:nvSpPr>
          <p:cNvPr id="24" name="Freeform 58"/>
          <p:cNvSpPr>
            <a:spLocks noChangeAspect="1" noEditPoints="1"/>
          </p:cNvSpPr>
          <p:nvPr/>
        </p:nvSpPr>
        <p:spPr bwMode="auto">
          <a:xfrm>
            <a:off x="2559052" y="3566318"/>
            <a:ext cx="381000" cy="349250"/>
          </a:xfrm>
          <a:custGeom>
            <a:avLst/>
            <a:gdLst>
              <a:gd name="T0" fmla="*/ 2147483647 w 490"/>
              <a:gd name="T1" fmla="*/ 2147483647 h 530"/>
              <a:gd name="T2" fmla="*/ 2147483647 w 490"/>
              <a:gd name="T3" fmla="*/ 2147483647 h 530"/>
              <a:gd name="T4" fmla="*/ 2147483647 w 490"/>
              <a:gd name="T5" fmla="*/ 2147483647 h 530"/>
              <a:gd name="T6" fmla="*/ 2147483647 w 490"/>
              <a:gd name="T7" fmla="*/ 2147483647 h 530"/>
              <a:gd name="T8" fmla="*/ 2147483647 w 490"/>
              <a:gd name="T9" fmla="*/ 2147483647 h 530"/>
              <a:gd name="T10" fmla="*/ 2147483647 w 490"/>
              <a:gd name="T11" fmla="*/ 2147483647 h 530"/>
              <a:gd name="T12" fmla="*/ 2147483647 w 490"/>
              <a:gd name="T13" fmla="*/ 2147483647 h 530"/>
              <a:gd name="T14" fmla="*/ 2147483647 w 490"/>
              <a:gd name="T15" fmla="*/ 2147483647 h 530"/>
              <a:gd name="T16" fmla="*/ 2147483647 w 490"/>
              <a:gd name="T17" fmla="*/ 2147483647 h 530"/>
              <a:gd name="T18" fmla="*/ 2147483647 w 490"/>
              <a:gd name="T19" fmla="*/ 2147483647 h 530"/>
              <a:gd name="T20" fmla="*/ 2147483647 w 490"/>
              <a:gd name="T21" fmla="*/ 2147483647 h 530"/>
              <a:gd name="T22" fmla="*/ 2147483647 w 490"/>
              <a:gd name="T23" fmla="*/ 2147483647 h 530"/>
              <a:gd name="T24" fmla="*/ 2147483647 w 490"/>
              <a:gd name="T25" fmla="*/ 2147483647 h 530"/>
              <a:gd name="T26" fmla="*/ 2147483647 w 490"/>
              <a:gd name="T27" fmla="*/ 2147483647 h 530"/>
              <a:gd name="T28" fmla="*/ 2147483647 w 490"/>
              <a:gd name="T29" fmla="*/ 2147483647 h 530"/>
              <a:gd name="T30" fmla="*/ 2147483647 w 490"/>
              <a:gd name="T31" fmla="*/ 2147483647 h 530"/>
              <a:gd name="T32" fmla="*/ 2147483647 w 490"/>
              <a:gd name="T33" fmla="*/ 2147483647 h 530"/>
              <a:gd name="T34" fmla="*/ 2147483647 w 490"/>
              <a:gd name="T35" fmla="*/ 2147483647 h 530"/>
              <a:gd name="T36" fmla="*/ 2147483647 w 490"/>
              <a:gd name="T37" fmla="*/ 2147483647 h 530"/>
              <a:gd name="T38" fmla="*/ 2147483647 w 490"/>
              <a:gd name="T39" fmla="*/ 2147483647 h 530"/>
              <a:gd name="T40" fmla="*/ 2147483647 w 490"/>
              <a:gd name="T41" fmla="*/ 2147483647 h 530"/>
              <a:gd name="T42" fmla="*/ 2147483647 w 490"/>
              <a:gd name="T43" fmla="*/ 2147483647 h 530"/>
              <a:gd name="T44" fmla="*/ 2147483647 w 490"/>
              <a:gd name="T45" fmla="*/ 2147483647 h 530"/>
              <a:gd name="T46" fmla="*/ 2147483647 w 490"/>
              <a:gd name="T47" fmla="*/ 2147483647 h 530"/>
              <a:gd name="T48" fmla="*/ 2147483647 w 490"/>
              <a:gd name="T49" fmla="*/ 2147483647 h 530"/>
              <a:gd name="T50" fmla="*/ 2147483647 w 490"/>
              <a:gd name="T51" fmla="*/ 2147483647 h 530"/>
              <a:gd name="T52" fmla="*/ 2147483647 w 490"/>
              <a:gd name="T53" fmla="*/ 2147483647 h 530"/>
              <a:gd name="T54" fmla="*/ 2147483647 w 490"/>
              <a:gd name="T55" fmla="*/ 2147483647 h 530"/>
              <a:gd name="T56" fmla="*/ 2147483647 w 490"/>
              <a:gd name="T57" fmla="*/ 2147483647 h 530"/>
              <a:gd name="T58" fmla="*/ 2147483647 w 490"/>
              <a:gd name="T59" fmla="*/ 2147483647 h 530"/>
              <a:gd name="T60" fmla="*/ 2147483647 w 490"/>
              <a:gd name="T61" fmla="*/ 2147483647 h 530"/>
              <a:gd name="T62" fmla="*/ 2147483647 w 490"/>
              <a:gd name="T63" fmla="*/ 2147483647 h 530"/>
              <a:gd name="T64" fmla="*/ 2147483647 w 490"/>
              <a:gd name="T65" fmla="*/ 2147483647 h 530"/>
              <a:gd name="T66" fmla="*/ 2147483647 w 490"/>
              <a:gd name="T67" fmla="*/ 2147483647 h 530"/>
              <a:gd name="T68" fmla="*/ 2147483647 w 490"/>
              <a:gd name="T69" fmla="*/ 2147483647 h 530"/>
              <a:gd name="T70" fmla="*/ 2147483647 w 490"/>
              <a:gd name="T71" fmla="*/ 2147483647 h 530"/>
              <a:gd name="T72" fmla="*/ 2147483647 w 490"/>
              <a:gd name="T73" fmla="*/ 2147483647 h 530"/>
              <a:gd name="T74" fmla="*/ 0 w 490"/>
              <a:gd name="T75" fmla="*/ 2147483647 h 530"/>
              <a:gd name="T76" fmla="*/ 2147483647 w 490"/>
              <a:gd name="T77" fmla="*/ 2147483647 h 530"/>
              <a:gd name="T78" fmla="*/ 2147483647 w 490"/>
              <a:gd name="T79" fmla="*/ 2147483647 h 530"/>
              <a:gd name="T80" fmla="*/ 2147483647 w 490"/>
              <a:gd name="T81" fmla="*/ 2147483647 h 530"/>
              <a:gd name="T82" fmla="*/ 2147483647 w 490"/>
              <a:gd name="T83" fmla="*/ 2147483647 h 530"/>
              <a:gd name="T84" fmla="*/ 2147483647 w 490"/>
              <a:gd name="T85" fmla="*/ 2147483647 h 530"/>
              <a:gd name="T86" fmla="*/ 2147483647 w 490"/>
              <a:gd name="T87" fmla="*/ 2147483647 h 530"/>
              <a:gd name="T88" fmla="*/ 2147483647 w 490"/>
              <a:gd name="T89" fmla="*/ 2147483647 h 530"/>
              <a:gd name="T90" fmla="*/ 2147483647 w 490"/>
              <a:gd name="T91" fmla="*/ 2147483647 h 530"/>
              <a:gd name="T92" fmla="*/ 2147483647 w 490"/>
              <a:gd name="T93" fmla="*/ 2147483647 h 530"/>
              <a:gd name="T94" fmla="*/ 2147483647 w 490"/>
              <a:gd name="T95" fmla="*/ 2147483647 h 5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0"/>
              <a:gd name="T145" fmla="*/ 0 h 530"/>
              <a:gd name="T146" fmla="*/ 490 w 490"/>
              <a:gd name="T147" fmla="*/ 530 h 5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0" h="530">
                <a:moveTo>
                  <a:pt x="35" y="396"/>
                </a:moveTo>
                <a:lnTo>
                  <a:pt x="81" y="389"/>
                </a:lnTo>
                <a:lnTo>
                  <a:pt x="119" y="372"/>
                </a:lnTo>
                <a:lnTo>
                  <a:pt x="147" y="370"/>
                </a:lnTo>
                <a:lnTo>
                  <a:pt x="183" y="374"/>
                </a:lnTo>
                <a:lnTo>
                  <a:pt x="204" y="405"/>
                </a:lnTo>
                <a:lnTo>
                  <a:pt x="221" y="418"/>
                </a:lnTo>
                <a:lnTo>
                  <a:pt x="244" y="422"/>
                </a:lnTo>
                <a:lnTo>
                  <a:pt x="259" y="437"/>
                </a:lnTo>
                <a:lnTo>
                  <a:pt x="252" y="486"/>
                </a:lnTo>
                <a:lnTo>
                  <a:pt x="252" y="511"/>
                </a:lnTo>
                <a:lnTo>
                  <a:pt x="269" y="527"/>
                </a:lnTo>
                <a:lnTo>
                  <a:pt x="295" y="530"/>
                </a:lnTo>
                <a:lnTo>
                  <a:pt x="292" y="475"/>
                </a:lnTo>
                <a:lnTo>
                  <a:pt x="311" y="443"/>
                </a:lnTo>
                <a:lnTo>
                  <a:pt x="323" y="372"/>
                </a:lnTo>
                <a:lnTo>
                  <a:pt x="319" y="315"/>
                </a:lnTo>
                <a:lnTo>
                  <a:pt x="323" y="295"/>
                </a:lnTo>
                <a:lnTo>
                  <a:pt x="347" y="298"/>
                </a:lnTo>
                <a:lnTo>
                  <a:pt x="373" y="314"/>
                </a:lnTo>
                <a:lnTo>
                  <a:pt x="392" y="312"/>
                </a:lnTo>
                <a:lnTo>
                  <a:pt x="413" y="264"/>
                </a:lnTo>
                <a:lnTo>
                  <a:pt x="456" y="231"/>
                </a:lnTo>
                <a:lnTo>
                  <a:pt x="461" y="205"/>
                </a:lnTo>
                <a:lnTo>
                  <a:pt x="423" y="183"/>
                </a:lnTo>
                <a:lnTo>
                  <a:pt x="419" y="160"/>
                </a:lnTo>
                <a:lnTo>
                  <a:pt x="456" y="141"/>
                </a:lnTo>
                <a:lnTo>
                  <a:pt x="490" y="42"/>
                </a:lnTo>
                <a:lnTo>
                  <a:pt x="464" y="11"/>
                </a:lnTo>
                <a:lnTo>
                  <a:pt x="445" y="2"/>
                </a:lnTo>
                <a:lnTo>
                  <a:pt x="419" y="2"/>
                </a:lnTo>
                <a:lnTo>
                  <a:pt x="394" y="9"/>
                </a:lnTo>
                <a:lnTo>
                  <a:pt x="368" y="0"/>
                </a:lnTo>
                <a:lnTo>
                  <a:pt x="344" y="2"/>
                </a:lnTo>
                <a:lnTo>
                  <a:pt x="297" y="24"/>
                </a:lnTo>
                <a:lnTo>
                  <a:pt x="281" y="50"/>
                </a:lnTo>
                <a:lnTo>
                  <a:pt x="280" y="88"/>
                </a:lnTo>
                <a:lnTo>
                  <a:pt x="281" y="95"/>
                </a:lnTo>
                <a:lnTo>
                  <a:pt x="295" y="97"/>
                </a:lnTo>
                <a:lnTo>
                  <a:pt x="290" y="128"/>
                </a:lnTo>
                <a:lnTo>
                  <a:pt x="283" y="154"/>
                </a:lnTo>
                <a:lnTo>
                  <a:pt x="259" y="166"/>
                </a:lnTo>
                <a:lnTo>
                  <a:pt x="268" y="190"/>
                </a:lnTo>
                <a:lnTo>
                  <a:pt x="269" y="209"/>
                </a:lnTo>
                <a:lnTo>
                  <a:pt x="252" y="212"/>
                </a:lnTo>
                <a:lnTo>
                  <a:pt x="230" y="198"/>
                </a:lnTo>
                <a:lnTo>
                  <a:pt x="221" y="176"/>
                </a:lnTo>
                <a:lnTo>
                  <a:pt x="221" y="150"/>
                </a:lnTo>
                <a:lnTo>
                  <a:pt x="230" y="129"/>
                </a:lnTo>
                <a:lnTo>
                  <a:pt x="249" y="126"/>
                </a:lnTo>
                <a:lnTo>
                  <a:pt x="250" y="116"/>
                </a:lnTo>
                <a:lnTo>
                  <a:pt x="238" y="102"/>
                </a:lnTo>
                <a:lnTo>
                  <a:pt x="233" y="83"/>
                </a:lnTo>
                <a:lnTo>
                  <a:pt x="212" y="88"/>
                </a:lnTo>
                <a:lnTo>
                  <a:pt x="194" y="123"/>
                </a:lnTo>
                <a:lnTo>
                  <a:pt x="164" y="205"/>
                </a:lnTo>
                <a:lnTo>
                  <a:pt x="107" y="257"/>
                </a:lnTo>
                <a:lnTo>
                  <a:pt x="100" y="289"/>
                </a:lnTo>
                <a:lnTo>
                  <a:pt x="111" y="303"/>
                </a:lnTo>
                <a:lnTo>
                  <a:pt x="149" y="319"/>
                </a:lnTo>
                <a:lnTo>
                  <a:pt x="178" y="310"/>
                </a:lnTo>
                <a:lnTo>
                  <a:pt x="187" y="320"/>
                </a:lnTo>
                <a:lnTo>
                  <a:pt x="171" y="327"/>
                </a:lnTo>
                <a:lnTo>
                  <a:pt x="130" y="331"/>
                </a:lnTo>
                <a:lnTo>
                  <a:pt x="106" y="339"/>
                </a:lnTo>
                <a:lnTo>
                  <a:pt x="56" y="343"/>
                </a:lnTo>
                <a:lnTo>
                  <a:pt x="45" y="360"/>
                </a:lnTo>
                <a:lnTo>
                  <a:pt x="57" y="367"/>
                </a:lnTo>
                <a:lnTo>
                  <a:pt x="80" y="367"/>
                </a:lnTo>
                <a:lnTo>
                  <a:pt x="95" y="372"/>
                </a:lnTo>
                <a:lnTo>
                  <a:pt x="87" y="379"/>
                </a:lnTo>
                <a:lnTo>
                  <a:pt x="68" y="377"/>
                </a:lnTo>
                <a:lnTo>
                  <a:pt x="43" y="384"/>
                </a:lnTo>
                <a:lnTo>
                  <a:pt x="23" y="365"/>
                </a:lnTo>
                <a:lnTo>
                  <a:pt x="6" y="363"/>
                </a:lnTo>
                <a:lnTo>
                  <a:pt x="0" y="367"/>
                </a:lnTo>
                <a:lnTo>
                  <a:pt x="35" y="396"/>
                </a:lnTo>
                <a:close/>
                <a:moveTo>
                  <a:pt x="242" y="33"/>
                </a:moveTo>
                <a:lnTo>
                  <a:pt x="247" y="12"/>
                </a:lnTo>
                <a:lnTo>
                  <a:pt x="211" y="54"/>
                </a:lnTo>
                <a:lnTo>
                  <a:pt x="202" y="71"/>
                </a:lnTo>
                <a:lnTo>
                  <a:pt x="242" y="33"/>
                </a:lnTo>
                <a:close/>
                <a:moveTo>
                  <a:pt x="111" y="319"/>
                </a:moveTo>
                <a:lnTo>
                  <a:pt x="75" y="288"/>
                </a:lnTo>
                <a:lnTo>
                  <a:pt x="92" y="289"/>
                </a:lnTo>
                <a:lnTo>
                  <a:pt x="109" y="312"/>
                </a:lnTo>
                <a:lnTo>
                  <a:pt x="111" y="319"/>
                </a:lnTo>
                <a:close/>
                <a:moveTo>
                  <a:pt x="49" y="305"/>
                </a:moveTo>
                <a:lnTo>
                  <a:pt x="61" y="300"/>
                </a:lnTo>
                <a:lnTo>
                  <a:pt x="80" y="314"/>
                </a:lnTo>
                <a:lnTo>
                  <a:pt x="81" y="320"/>
                </a:lnTo>
                <a:lnTo>
                  <a:pt x="49" y="305"/>
                </a:lnTo>
                <a:close/>
                <a:moveTo>
                  <a:pt x="23" y="332"/>
                </a:moveTo>
                <a:lnTo>
                  <a:pt x="16" y="353"/>
                </a:lnTo>
                <a:lnTo>
                  <a:pt x="33" y="339"/>
                </a:lnTo>
                <a:lnTo>
                  <a:pt x="23" y="332"/>
                </a:lnTo>
                <a:close/>
              </a:path>
            </a:pathLst>
          </a:custGeom>
          <a:solidFill>
            <a:srgbClr val="00B050"/>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25" name="Freeform 52" descr="Wide downward diagonal"/>
          <p:cNvSpPr>
            <a:spLocks noChangeAspect="1"/>
          </p:cNvSpPr>
          <p:nvPr/>
        </p:nvSpPr>
        <p:spPr bwMode="auto">
          <a:xfrm>
            <a:off x="1266827" y="3080543"/>
            <a:ext cx="490538" cy="447675"/>
          </a:xfrm>
          <a:custGeom>
            <a:avLst/>
            <a:gdLst>
              <a:gd name="T0" fmla="*/ 2147483647 w 624"/>
              <a:gd name="T1" fmla="*/ 2147483647 h 675"/>
              <a:gd name="T2" fmla="*/ 2147483647 w 624"/>
              <a:gd name="T3" fmla="*/ 2147483647 h 675"/>
              <a:gd name="T4" fmla="*/ 2147483647 w 624"/>
              <a:gd name="T5" fmla="*/ 2147483647 h 675"/>
              <a:gd name="T6" fmla="*/ 2147483647 w 624"/>
              <a:gd name="T7" fmla="*/ 2147483647 h 675"/>
              <a:gd name="T8" fmla="*/ 2147483647 w 624"/>
              <a:gd name="T9" fmla="*/ 2147483647 h 675"/>
              <a:gd name="T10" fmla="*/ 2147483647 w 624"/>
              <a:gd name="T11" fmla="*/ 2147483647 h 675"/>
              <a:gd name="T12" fmla="*/ 2147483647 w 624"/>
              <a:gd name="T13" fmla="*/ 2147483647 h 675"/>
              <a:gd name="T14" fmla="*/ 2147483647 w 624"/>
              <a:gd name="T15" fmla="*/ 2147483647 h 675"/>
              <a:gd name="T16" fmla="*/ 2147483647 w 624"/>
              <a:gd name="T17" fmla="*/ 2147483647 h 675"/>
              <a:gd name="T18" fmla="*/ 2147483647 w 624"/>
              <a:gd name="T19" fmla="*/ 2147483647 h 675"/>
              <a:gd name="T20" fmla="*/ 2147483647 w 624"/>
              <a:gd name="T21" fmla="*/ 2147483647 h 675"/>
              <a:gd name="T22" fmla="*/ 2147483647 w 624"/>
              <a:gd name="T23" fmla="*/ 2147483647 h 675"/>
              <a:gd name="T24" fmla="*/ 2147483647 w 624"/>
              <a:gd name="T25" fmla="*/ 2147483647 h 675"/>
              <a:gd name="T26" fmla="*/ 2147483647 w 624"/>
              <a:gd name="T27" fmla="*/ 2147483647 h 675"/>
              <a:gd name="T28" fmla="*/ 2147483647 w 624"/>
              <a:gd name="T29" fmla="*/ 2147483647 h 675"/>
              <a:gd name="T30" fmla="*/ 2147483647 w 624"/>
              <a:gd name="T31" fmla="*/ 2147483647 h 675"/>
              <a:gd name="T32" fmla="*/ 2147483647 w 624"/>
              <a:gd name="T33" fmla="*/ 2147483647 h 675"/>
              <a:gd name="T34" fmla="*/ 2147483647 w 624"/>
              <a:gd name="T35" fmla="*/ 2147483647 h 675"/>
              <a:gd name="T36" fmla="*/ 2147483647 w 624"/>
              <a:gd name="T37" fmla="*/ 2147483647 h 675"/>
              <a:gd name="T38" fmla="*/ 2147483647 w 624"/>
              <a:gd name="T39" fmla="*/ 2147483647 h 675"/>
              <a:gd name="T40" fmla="*/ 2147483647 w 624"/>
              <a:gd name="T41" fmla="*/ 2147483647 h 675"/>
              <a:gd name="T42" fmla="*/ 2147483647 w 624"/>
              <a:gd name="T43" fmla="*/ 2147483647 h 675"/>
              <a:gd name="T44" fmla="*/ 2147483647 w 624"/>
              <a:gd name="T45" fmla="*/ 2147483647 h 675"/>
              <a:gd name="T46" fmla="*/ 2147483647 w 624"/>
              <a:gd name="T47" fmla="*/ 2147483647 h 675"/>
              <a:gd name="T48" fmla="*/ 2147483647 w 624"/>
              <a:gd name="T49" fmla="*/ 2147483647 h 675"/>
              <a:gd name="T50" fmla="*/ 2147483647 w 624"/>
              <a:gd name="T51" fmla="*/ 2147483647 h 675"/>
              <a:gd name="T52" fmla="*/ 2147483647 w 624"/>
              <a:gd name="T53" fmla="*/ 2147483647 h 675"/>
              <a:gd name="T54" fmla="*/ 2147483647 w 624"/>
              <a:gd name="T55" fmla="*/ 2147483647 h 675"/>
              <a:gd name="T56" fmla="*/ 2147483647 w 624"/>
              <a:gd name="T57" fmla="*/ 2147483647 h 675"/>
              <a:gd name="T58" fmla="*/ 2147483647 w 624"/>
              <a:gd name="T59" fmla="*/ 2147483647 h 675"/>
              <a:gd name="T60" fmla="*/ 2147483647 w 624"/>
              <a:gd name="T61" fmla="*/ 2147483647 h 675"/>
              <a:gd name="T62" fmla="*/ 2147483647 w 624"/>
              <a:gd name="T63" fmla="*/ 2147483647 h 675"/>
              <a:gd name="T64" fmla="*/ 2147483647 w 624"/>
              <a:gd name="T65" fmla="*/ 2147483647 h 675"/>
              <a:gd name="T66" fmla="*/ 2147483647 w 624"/>
              <a:gd name="T67" fmla="*/ 2147483647 h 675"/>
              <a:gd name="T68" fmla="*/ 2147483647 w 624"/>
              <a:gd name="T69" fmla="*/ 2147483647 h 675"/>
              <a:gd name="T70" fmla="*/ 2147483647 w 624"/>
              <a:gd name="T71" fmla="*/ 2147483647 h 675"/>
              <a:gd name="T72" fmla="*/ 2147483647 w 624"/>
              <a:gd name="T73" fmla="*/ 2147483647 h 675"/>
              <a:gd name="T74" fmla="*/ 2147483647 w 624"/>
              <a:gd name="T75" fmla="*/ 2147483647 h 675"/>
              <a:gd name="T76" fmla="*/ 2147483647 w 624"/>
              <a:gd name="T77" fmla="*/ 2147483647 h 675"/>
              <a:gd name="T78" fmla="*/ 2147483647 w 624"/>
              <a:gd name="T79" fmla="*/ 2147483647 h 675"/>
              <a:gd name="T80" fmla="*/ 2147483647 w 624"/>
              <a:gd name="T81" fmla="*/ 2147483647 h 675"/>
              <a:gd name="T82" fmla="*/ 2147483647 w 624"/>
              <a:gd name="T83" fmla="*/ 2147483647 h 675"/>
              <a:gd name="T84" fmla="*/ 2147483647 w 624"/>
              <a:gd name="T85" fmla="*/ 2147483647 h 675"/>
              <a:gd name="T86" fmla="*/ 2147483647 w 624"/>
              <a:gd name="T87" fmla="*/ 2147483647 h 675"/>
              <a:gd name="T88" fmla="*/ 2147483647 w 624"/>
              <a:gd name="T89" fmla="*/ 2147483647 h 675"/>
              <a:gd name="T90" fmla="*/ 2147483647 w 624"/>
              <a:gd name="T91" fmla="*/ 2147483647 h 675"/>
              <a:gd name="T92" fmla="*/ 2147483647 w 624"/>
              <a:gd name="T93" fmla="*/ 2147483647 h 675"/>
              <a:gd name="T94" fmla="*/ 2147483647 w 624"/>
              <a:gd name="T95" fmla="*/ 2147483647 h 675"/>
              <a:gd name="T96" fmla="*/ 2147483647 w 624"/>
              <a:gd name="T97" fmla="*/ 2147483647 h 675"/>
              <a:gd name="T98" fmla="*/ 2147483647 w 624"/>
              <a:gd name="T99" fmla="*/ 2147483647 h 675"/>
              <a:gd name="T100" fmla="*/ 2147483647 w 624"/>
              <a:gd name="T101" fmla="*/ 2147483647 h 675"/>
              <a:gd name="T102" fmla="*/ 2147483647 w 624"/>
              <a:gd name="T103" fmla="*/ 2147483647 h 675"/>
              <a:gd name="T104" fmla="*/ 2147483647 w 624"/>
              <a:gd name="T105" fmla="*/ 2147483647 h 675"/>
              <a:gd name="T106" fmla="*/ 2147483647 w 624"/>
              <a:gd name="T107" fmla="*/ 2147483647 h 675"/>
              <a:gd name="T108" fmla="*/ 2147483647 w 624"/>
              <a:gd name="T109" fmla="*/ 2147483647 h 675"/>
              <a:gd name="T110" fmla="*/ 2147483647 w 624"/>
              <a:gd name="T111" fmla="*/ 2147483647 h 675"/>
              <a:gd name="T112" fmla="*/ 2147483647 w 624"/>
              <a:gd name="T113" fmla="*/ 2147483647 h 675"/>
              <a:gd name="T114" fmla="*/ 2147483647 w 624"/>
              <a:gd name="T115" fmla="*/ 2147483647 h 675"/>
              <a:gd name="T116" fmla="*/ 2147483647 w 624"/>
              <a:gd name="T117" fmla="*/ 2147483647 h 675"/>
              <a:gd name="T118" fmla="*/ 2147483647 w 624"/>
              <a:gd name="T119" fmla="*/ 2147483647 h 675"/>
              <a:gd name="T120" fmla="*/ 2147483647 w 624"/>
              <a:gd name="T121" fmla="*/ 2147483647 h 675"/>
              <a:gd name="T122" fmla="*/ 2147483647 w 624"/>
              <a:gd name="T123" fmla="*/ 2147483647 h 675"/>
              <a:gd name="T124" fmla="*/ 2147483647 w 624"/>
              <a:gd name="T125" fmla="*/ 2147483647 h 6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4"/>
              <a:gd name="T190" fmla="*/ 0 h 675"/>
              <a:gd name="T191" fmla="*/ 624 w 624"/>
              <a:gd name="T192" fmla="*/ 675 h 6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4" h="675">
                <a:moveTo>
                  <a:pt x="14" y="570"/>
                </a:moveTo>
                <a:lnTo>
                  <a:pt x="21" y="587"/>
                </a:lnTo>
                <a:lnTo>
                  <a:pt x="74" y="589"/>
                </a:lnTo>
                <a:lnTo>
                  <a:pt x="71" y="602"/>
                </a:lnTo>
                <a:lnTo>
                  <a:pt x="50" y="606"/>
                </a:lnTo>
                <a:lnTo>
                  <a:pt x="10" y="620"/>
                </a:lnTo>
                <a:lnTo>
                  <a:pt x="19" y="623"/>
                </a:lnTo>
                <a:lnTo>
                  <a:pt x="83" y="623"/>
                </a:lnTo>
                <a:lnTo>
                  <a:pt x="84" y="632"/>
                </a:lnTo>
                <a:lnTo>
                  <a:pt x="74" y="644"/>
                </a:lnTo>
                <a:lnTo>
                  <a:pt x="60" y="638"/>
                </a:lnTo>
                <a:lnTo>
                  <a:pt x="45" y="642"/>
                </a:lnTo>
                <a:lnTo>
                  <a:pt x="43" y="659"/>
                </a:lnTo>
                <a:lnTo>
                  <a:pt x="84" y="661"/>
                </a:lnTo>
                <a:lnTo>
                  <a:pt x="100" y="675"/>
                </a:lnTo>
                <a:lnTo>
                  <a:pt x="119" y="669"/>
                </a:lnTo>
                <a:lnTo>
                  <a:pt x="133" y="675"/>
                </a:lnTo>
                <a:lnTo>
                  <a:pt x="202" y="675"/>
                </a:lnTo>
                <a:lnTo>
                  <a:pt x="222" y="668"/>
                </a:lnTo>
                <a:lnTo>
                  <a:pt x="229" y="654"/>
                </a:lnTo>
                <a:lnTo>
                  <a:pt x="233" y="637"/>
                </a:lnTo>
                <a:lnTo>
                  <a:pt x="241" y="642"/>
                </a:lnTo>
                <a:lnTo>
                  <a:pt x="240" y="656"/>
                </a:lnTo>
                <a:lnTo>
                  <a:pt x="248" y="663"/>
                </a:lnTo>
                <a:lnTo>
                  <a:pt x="281" y="657"/>
                </a:lnTo>
                <a:lnTo>
                  <a:pt x="293" y="645"/>
                </a:lnTo>
                <a:lnTo>
                  <a:pt x="312" y="656"/>
                </a:lnTo>
                <a:lnTo>
                  <a:pt x="322" y="649"/>
                </a:lnTo>
                <a:lnTo>
                  <a:pt x="341" y="628"/>
                </a:lnTo>
                <a:lnTo>
                  <a:pt x="397" y="633"/>
                </a:lnTo>
                <a:lnTo>
                  <a:pt x="426" y="633"/>
                </a:lnTo>
                <a:lnTo>
                  <a:pt x="452" y="642"/>
                </a:lnTo>
                <a:lnTo>
                  <a:pt x="481" y="659"/>
                </a:lnTo>
                <a:lnTo>
                  <a:pt x="493" y="645"/>
                </a:lnTo>
                <a:lnTo>
                  <a:pt x="491" y="623"/>
                </a:lnTo>
                <a:lnTo>
                  <a:pt x="534" y="558"/>
                </a:lnTo>
                <a:lnTo>
                  <a:pt x="566" y="520"/>
                </a:lnTo>
                <a:lnTo>
                  <a:pt x="572" y="475"/>
                </a:lnTo>
                <a:lnTo>
                  <a:pt x="578" y="432"/>
                </a:lnTo>
                <a:lnTo>
                  <a:pt x="586" y="430"/>
                </a:lnTo>
                <a:lnTo>
                  <a:pt x="602" y="398"/>
                </a:lnTo>
                <a:lnTo>
                  <a:pt x="595" y="320"/>
                </a:lnTo>
                <a:lnTo>
                  <a:pt x="602" y="303"/>
                </a:lnTo>
                <a:lnTo>
                  <a:pt x="616" y="301"/>
                </a:lnTo>
                <a:lnTo>
                  <a:pt x="612" y="289"/>
                </a:lnTo>
                <a:lnTo>
                  <a:pt x="624" y="243"/>
                </a:lnTo>
                <a:lnTo>
                  <a:pt x="605" y="201"/>
                </a:lnTo>
                <a:lnTo>
                  <a:pt x="538" y="196"/>
                </a:lnTo>
                <a:lnTo>
                  <a:pt x="517" y="217"/>
                </a:lnTo>
                <a:lnTo>
                  <a:pt x="484" y="232"/>
                </a:lnTo>
                <a:lnTo>
                  <a:pt x="464" y="212"/>
                </a:lnTo>
                <a:lnTo>
                  <a:pt x="462" y="170"/>
                </a:lnTo>
                <a:lnTo>
                  <a:pt x="436" y="136"/>
                </a:lnTo>
                <a:lnTo>
                  <a:pt x="465" y="126"/>
                </a:lnTo>
                <a:lnTo>
                  <a:pt x="474" y="100"/>
                </a:lnTo>
                <a:lnTo>
                  <a:pt x="497" y="105"/>
                </a:lnTo>
                <a:lnTo>
                  <a:pt x="514" y="88"/>
                </a:lnTo>
                <a:lnTo>
                  <a:pt x="526" y="64"/>
                </a:lnTo>
                <a:lnTo>
                  <a:pt x="531" y="55"/>
                </a:lnTo>
                <a:lnTo>
                  <a:pt x="540" y="5"/>
                </a:lnTo>
                <a:lnTo>
                  <a:pt x="528" y="5"/>
                </a:lnTo>
                <a:lnTo>
                  <a:pt x="503" y="9"/>
                </a:lnTo>
                <a:lnTo>
                  <a:pt x="498" y="0"/>
                </a:lnTo>
                <a:lnTo>
                  <a:pt x="472" y="7"/>
                </a:lnTo>
                <a:lnTo>
                  <a:pt x="450" y="17"/>
                </a:lnTo>
                <a:lnTo>
                  <a:pt x="440" y="17"/>
                </a:lnTo>
                <a:lnTo>
                  <a:pt x="426" y="36"/>
                </a:lnTo>
                <a:lnTo>
                  <a:pt x="428" y="47"/>
                </a:lnTo>
                <a:lnTo>
                  <a:pt x="405" y="64"/>
                </a:lnTo>
                <a:lnTo>
                  <a:pt x="376" y="71"/>
                </a:lnTo>
                <a:lnTo>
                  <a:pt x="376" y="84"/>
                </a:lnTo>
                <a:lnTo>
                  <a:pt x="403" y="98"/>
                </a:lnTo>
                <a:lnTo>
                  <a:pt x="415" y="98"/>
                </a:lnTo>
                <a:lnTo>
                  <a:pt x="434" y="105"/>
                </a:lnTo>
                <a:lnTo>
                  <a:pt x="419" y="131"/>
                </a:lnTo>
                <a:lnTo>
                  <a:pt x="374" y="141"/>
                </a:lnTo>
                <a:lnTo>
                  <a:pt x="365" y="164"/>
                </a:lnTo>
                <a:lnTo>
                  <a:pt x="334" y="152"/>
                </a:lnTo>
                <a:lnTo>
                  <a:pt x="297" y="143"/>
                </a:lnTo>
                <a:lnTo>
                  <a:pt x="293" y="127"/>
                </a:lnTo>
                <a:lnTo>
                  <a:pt x="245" y="103"/>
                </a:lnTo>
                <a:lnTo>
                  <a:pt x="210" y="131"/>
                </a:lnTo>
                <a:lnTo>
                  <a:pt x="205" y="167"/>
                </a:lnTo>
                <a:lnTo>
                  <a:pt x="195" y="157"/>
                </a:lnTo>
                <a:lnTo>
                  <a:pt x="174" y="153"/>
                </a:lnTo>
                <a:lnTo>
                  <a:pt x="183" y="176"/>
                </a:lnTo>
                <a:lnTo>
                  <a:pt x="224" y="198"/>
                </a:lnTo>
                <a:lnTo>
                  <a:pt x="224" y="212"/>
                </a:lnTo>
                <a:lnTo>
                  <a:pt x="184" y="220"/>
                </a:lnTo>
                <a:lnTo>
                  <a:pt x="171" y="234"/>
                </a:lnTo>
                <a:lnTo>
                  <a:pt x="150" y="239"/>
                </a:lnTo>
                <a:lnTo>
                  <a:pt x="143" y="255"/>
                </a:lnTo>
                <a:lnTo>
                  <a:pt x="152" y="274"/>
                </a:lnTo>
                <a:lnTo>
                  <a:pt x="162" y="281"/>
                </a:lnTo>
                <a:lnTo>
                  <a:pt x="157" y="293"/>
                </a:lnTo>
                <a:lnTo>
                  <a:pt x="184" y="300"/>
                </a:lnTo>
                <a:lnTo>
                  <a:pt x="183" y="315"/>
                </a:lnTo>
                <a:lnTo>
                  <a:pt x="250" y="344"/>
                </a:lnTo>
                <a:lnTo>
                  <a:pt x="253" y="358"/>
                </a:lnTo>
                <a:lnTo>
                  <a:pt x="241" y="361"/>
                </a:lnTo>
                <a:lnTo>
                  <a:pt x="210" y="365"/>
                </a:lnTo>
                <a:lnTo>
                  <a:pt x="188" y="375"/>
                </a:lnTo>
                <a:lnTo>
                  <a:pt x="174" y="406"/>
                </a:lnTo>
                <a:lnTo>
                  <a:pt x="159" y="422"/>
                </a:lnTo>
                <a:lnTo>
                  <a:pt x="114" y="442"/>
                </a:lnTo>
                <a:lnTo>
                  <a:pt x="186" y="458"/>
                </a:lnTo>
                <a:lnTo>
                  <a:pt x="231" y="434"/>
                </a:lnTo>
                <a:lnTo>
                  <a:pt x="224" y="460"/>
                </a:lnTo>
                <a:lnTo>
                  <a:pt x="241" y="468"/>
                </a:lnTo>
                <a:lnTo>
                  <a:pt x="241" y="472"/>
                </a:lnTo>
                <a:lnTo>
                  <a:pt x="164" y="465"/>
                </a:lnTo>
                <a:lnTo>
                  <a:pt x="129" y="456"/>
                </a:lnTo>
                <a:lnTo>
                  <a:pt x="95" y="484"/>
                </a:lnTo>
                <a:lnTo>
                  <a:pt x="88" y="499"/>
                </a:lnTo>
                <a:lnTo>
                  <a:pt x="79" y="503"/>
                </a:lnTo>
                <a:lnTo>
                  <a:pt x="67" y="496"/>
                </a:lnTo>
                <a:lnTo>
                  <a:pt x="52" y="496"/>
                </a:lnTo>
                <a:lnTo>
                  <a:pt x="38" y="489"/>
                </a:lnTo>
                <a:lnTo>
                  <a:pt x="21" y="496"/>
                </a:lnTo>
                <a:lnTo>
                  <a:pt x="9" y="511"/>
                </a:lnTo>
                <a:lnTo>
                  <a:pt x="65" y="525"/>
                </a:lnTo>
                <a:lnTo>
                  <a:pt x="65" y="537"/>
                </a:lnTo>
                <a:lnTo>
                  <a:pt x="33" y="540"/>
                </a:lnTo>
                <a:lnTo>
                  <a:pt x="7" y="554"/>
                </a:lnTo>
                <a:lnTo>
                  <a:pt x="0" y="568"/>
                </a:lnTo>
                <a:lnTo>
                  <a:pt x="14" y="570"/>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ＭＳ Ｐゴシック" pitchFamily="-65" charset="-128"/>
              <a:cs typeface="Calibri" pitchFamily="34" charset="0"/>
            </a:endParaRPr>
          </a:p>
        </p:txBody>
      </p:sp>
      <p:sp>
        <p:nvSpPr>
          <p:cNvPr id="26" name="Freeform 59" descr="Diagonali larghe verso il basso"/>
          <p:cNvSpPr>
            <a:spLocks noChangeAspect="1"/>
          </p:cNvSpPr>
          <p:nvPr/>
        </p:nvSpPr>
        <p:spPr bwMode="auto">
          <a:xfrm>
            <a:off x="1636715" y="3833018"/>
            <a:ext cx="1323975" cy="1165225"/>
          </a:xfrm>
          <a:custGeom>
            <a:avLst/>
            <a:gdLst>
              <a:gd name="T0" fmla="*/ 2147483647 w 1702"/>
              <a:gd name="T1" fmla="*/ 2147483647 h 1763"/>
              <a:gd name="T2" fmla="*/ 2147483647 w 1702"/>
              <a:gd name="T3" fmla="*/ 2147483647 h 1763"/>
              <a:gd name="T4" fmla="*/ 2147483647 w 1702"/>
              <a:gd name="T5" fmla="*/ 2147483647 h 1763"/>
              <a:gd name="T6" fmla="*/ 2147483647 w 1702"/>
              <a:gd name="T7" fmla="*/ 2147483647 h 1763"/>
              <a:gd name="T8" fmla="*/ 2147483647 w 1702"/>
              <a:gd name="T9" fmla="*/ 2147483647 h 1763"/>
              <a:gd name="T10" fmla="*/ 2147483647 w 1702"/>
              <a:gd name="T11" fmla="*/ 2147483647 h 1763"/>
              <a:gd name="T12" fmla="*/ 2147483647 w 1702"/>
              <a:gd name="T13" fmla="*/ 2147483647 h 1763"/>
              <a:gd name="T14" fmla="*/ 2147483647 w 1702"/>
              <a:gd name="T15" fmla="*/ 2147483647 h 1763"/>
              <a:gd name="T16" fmla="*/ 2147483647 w 1702"/>
              <a:gd name="T17" fmla="*/ 2147483647 h 1763"/>
              <a:gd name="T18" fmla="*/ 2147483647 w 1702"/>
              <a:gd name="T19" fmla="*/ 2147483647 h 1763"/>
              <a:gd name="T20" fmla="*/ 2147483647 w 1702"/>
              <a:gd name="T21" fmla="*/ 2147483647 h 1763"/>
              <a:gd name="T22" fmla="*/ 2147483647 w 1702"/>
              <a:gd name="T23" fmla="*/ 2147483647 h 1763"/>
              <a:gd name="T24" fmla="*/ 2147483647 w 1702"/>
              <a:gd name="T25" fmla="*/ 2147483647 h 1763"/>
              <a:gd name="T26" fmla="*/ 2147483647 w 1702"/>
              <a:gd name="T27" fmla="*/ 2147483647 h 1763"/>
              <a:gd name="T28" fmla="*/ 2147483647 w 1702"/>
              <a:gd name="T29" fmla="*/ 2147483647 h 1763"/>
              <a:gd name="T30" fmla="*/ 2147483647 w 1702"/>
              <a:gd name="T31" fmla="*/ 2147483647 h 1763"/>
              <a:gd name="T32" fmla="*/ 2147483647 w 1702"/>
              <a:gd name="T33" fmla="*/ 2147483647 h 1763"/>
              <a:gd name="T34" fmla="*/ 2147483647 w 1702"/>
              <a:gd name="T35" fmla="*/ 0 h 1763"/>
              <a:gd name="T36" fmla="*/ 2147483647 w 1702"/>
              <a:gd name="T37" fmla="*/ 2147483647 h 1763"/>
              <a:gd name="T38" fmla="*/ 2147483647 w 1702"/>
              <a:gd name="T39" fmla="*/ 2147483647 h 1763"/>
              <a:gd name="T40" fmla="*/ 2147483647 w 1702"/>
              <a:gd name="T41" fmla="*/ 2147483647 h 1763"/>
              <a:gd name="T42" fmla="*/ 2147483647 w 1702"/>
              <a:gd name="T43" fmla="*/ 2147483647 h 1763"/>
              <a:gd name="T44" fmla="*/ 2147483647 w 1702"/>
              <a:gd name="T45" fmla="*/ 2147483647 h 1763"/>
              <a:gd name="T46" fmla="*/ 2147483647 w 1702"/>
              <a:gd name="T47" fmla="*/ 2147483647 h 1763"/>
              <a:gd name="T48" fmla="*/ 2147483647 w 1702"/>
              <a:gd name="T49" fmla="*/ 2147483647 h 1763"/>
              <a:gd name="T50" fmla="*/ 2147483647 w 1702"/>
              <a:gd name="T51" fmla="*/ 2147483647 h 1763"/>
              <a:gd name="T52" fmla="*/ 2147483647 w 1702"/>
              <a:gd name="T53" fmla="*/ 2147483647 h 1763"/>
              <a:gd name="T54" fmla="*/ 2147483647 w 1702"/>
              <a:gd name="T55" fmla="*/ 2147483647 h 1763"/>
              <a:gd name="T56" fmla="*/ 2147483647 w 1702"/>
              <a:gd name="T57" fmla="*/ 2147483647 h 1763"/>
              <a:gd name="T58" fmla="*/ 2147483647 w 1702"/>
              <a:gd name="T59" fmla="*/ 2147483647 h 1763"/>
              <a:gd name="T60" fmla="*/ 2147483647 w 1702"/>
              <a:gd name="T61" fmla="*/ 2147483647 h 1763"/>
              <a:gd name="T62" fmla="*/ 2147483647 w 1702"/>
              <a:gd name="T63" fmla="*/ 2147483647 h 1763"/>
              <a:gd name="T64" fmla="*/ 2147483647 w 1702"/>
              <a:gd name="T65" fmla="*/ 2147483647 h 1763"/>
              <a:gd name="T66" fmla="*/ 2147483647 w 1702"/>
              <a:gd name="T67" fmla="*/ 2147483647 h 1763"/>
              <a:gd name="T68" fmla="*/ 2147483647 w 1702"/>
              <a:gd name="T69" fmla="*/ 2147483647 h 1763"/>
              <a:gd name="T70" fmla="*/ 2147483647 w 1702"/>
              <a:gd name="T71" fmla="*/ 2147483647 h 1763"/>
              <a:gd name="T72" fmla="*/ 2147483647 w 1702"/>
              <a:gd name="T73" fmla="*/ 2147483647 h 1763"/>
              <a:gd name="T74" fmla="*/ 2147483647 w 1702"/>
              <a:gd name="T75" fmla="*/ 2147483647 h 1763"/>
              <a:gd name="T76" fmla="*/ 2147483647 w 1702"/>
              <a:gd name="T77" fmla="*/ 2147483647 h 1763"/>
              <a:gd name="T78" fmla="*/ 2147483647 w 1702"/>
              <a:gd name="T79" fmla="*/ 2147483647 h 1763"/>
              <a:gd name="T80" fmla="*/ 2147483647 w 1702"/>
              <a:gd name="T81" fmla="*/ 2147483647 h 1763"/>
              <a:gd name="T82" fmla="*/ 2147483647 w 1702"/>
              <a:gd name="T83" fmla="*/ 2147483647 h 1763"/>
              <a:gd name="T84" fmla="*/ 2147483647 w 1702"/>
              <a:gd name="T85" fmla="*/ 2147483647 h 1763"/>
              <a:gd name="T86" fmla="*/ 2147483647 w 1702"/>
              <a:gd name="T87" fmla="*/ 2147483647 h 1763"/>
              <a:gd name="T88" fmla="*/ 2147483647 w 1702"/>
              <a:gd name="T89" fmla="*/ 2147483647 h 1763"/>
              <a:gd name="T90" fmla="*/ 2147483647 w 1702"/>
              <a:gd name="T91" fmla="*/ 2147483647 h 1763"/>
              <a:gd name="T92" fmla="*/ 2147483647 w 1702"/>
              <a:gd name="T93" fmla="*/ 2147483647 h 1763"/>
              <a:gd name="T94" fmla="*/ 2147483647 w 1702"/>
              <a:gd name="T95" fmla="*/ 2147483647 h 1763"/>
              <a:gd name="T96" fmla="*/ 2147483647 w 1702"/>
              <a:gd name="T97" fmla="*/ 2147483647 h 1763"/>
              <a:gd name="T98" fmla="*/ 2147483647 w 1702"/>
              <a:gd name="T99" fmla="*/ 2147483647 h 1763"/>
              <a:gd name="T100" fmla="*/ 2147483647 w 1702"/>
              <a:gd name="T101" fmla="*/ 2147483647 h 1763"/>
              <a:gd name="T102" fmla="*/ 2147483647 w 1702"/>
              <a:gd name="T103" fmla="*/ 2147483647 h 1763"/>
              <a:gd name="T104" fmla="*/ 2147483647 w 1702"/>
              <a:gd name="T105" fmla="*/ 2147483647 h 1763"/>
              <a:gd name="T106" fmla="*/ 2147483647 w 1702"/>
              <a:gd name="T107" fmla="*/ 2147483647 h 1763"/>
              <a:gd name="T108" fmla="*/ 2147483647 w 1702"/>
              <a:gd name="T109" fmla="*/ 2147483647 h 1763"/>
              <a:gd name="T110" fmla="*/ 2147483647 w 1702"/>
              <a:gd name="T111" fmla="*/ 2147483647 h 1763"/>
              <a:gd name="T112" fmla="*/ 2147483647 w 1702"/>
              <a:gd name="T113" fmla="*/ 2147483647 h 1763"/>
              <a:gd name="T114" fmla="*/ 2147483647 w 1702"/>
              <a:gd name="T115" fmla="*/ 2147483647 h 1763"/>
              <a:gd name="T116" fmla="*/ 2147483647 w 1702"/>
              <a:gd name="T117" fmla="*/ 2147483647 h 1763"/>
              <a:gd name="T118" fmla="*/ 2147483647 w 1702"/>
              <a:gd name="T119" fmla="*/ 2147483647 h 17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02"/>
              <a:gd name="T181" fmla="*/ 0 h 1763"/>
              <a:gd name="T182" fmla="*/ 1702 w 1702"/>
              <a:gd name="T183" fmla="*/ 1763 h 17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02" h="1763">
                <a:moveTo>
                  <a:pt x="1540" y="1474"/>
                </a:moveTo>
                <a:lnTo>
                  <a:pt x="1474" y="1460"/>
                </a:lnTo>
                <a:lnTo>
                  <a:pt x="1457" y="1407"/>
                </a:lnTo>
                <a:lnTo>
                  <a:pt x="1466" y="1333"/>
                </a:lnTo>
                <a:lnTo>
                  <a:pt x="1443" y="1323"/>
                </a:lnTo>
                <a:lnTo>
                  <a:pt x="1447" y="1276"/>
                </a:lnTo>
                <a:lnTo>
                  <a:pt x="1493" y="1244"/>
                </a:lnTo>
                <a:lnTo>
                  <a:pt x="1467" y="1149"/>
                </a:lnTo>
                <a:lnTo>
                  <a:pt x="1469" y="1122"/>
                </a:lnTo>
                <a:lnTo>
                  <a:pt x="1497" y="1123"/>
                </a:lnTo>
                <a:lnTo>
                  <a:pt x="1492" y="1094"/>
                </a:lnTo>
                <a:lnTo>
                  <a:pt x="1473" y="1087"/>
                </a:lnTo>
                <a:lnTo>
                  <a:pt x="1469" y="1058"/>
                </a:lnTo>
                <a:lnTo>
                  <a:pt x="1474" y="1017"/>
                </a:lnTo>
                <a:lnTo>
                  <a:pt x="1467" y="1011"/>
                </a:lnTo>
                <a:lnTo>
                  <a:pt x="1423" y="1006"/>
                </a:lnTo>
                <a:lnTo>
                  <a:pt x="1390" y="1046"/>
                </a:lnTo>
                <a:lnTo>
                  <a:pt x="1371" y="1054"/>
                </a:lnTo>
                <a:lnTo>
                  <a:pt x="1362" y="1048"/>
                </a:lnTo>
                <a:lnTo>
                  <a:pt x="1373" y="991"/>
                </a:lnTo>
                <a:lnTo>
                  <a:pt x="1385" y="962"/>
                </a:lnTo>
                <a:lnTo>
                  <a:pt x="1409" y="937"/>
                </a:lnTo>
                <a:lnTo>
                  <a:pt x="1440" y="898"/>
                </a:lnTo>
                <a:lnTo>
                  <a:pt x="1523" y="820"/>
                </a:lnTo>
                <a:lnTo>
                  <a:pt x="1516" y="807"/>
                </a:lnTo>
                <a:lnTo>
                  <a:pt x="1528" y="791"/>
                </a:lnTo>
                <a:lnTo>
                  <a:pt x="1588" y="793"/>
                </a:lnTo>
                <a:lnTo>
                  <a:pt x="1607" y="779"/>
                </a:lnTo>
                <a:lnTo>
                  <a:pt x="1602" y="746"/>
                </a:lnTo>
                <a:lnTo>
                  <a:pt x="1636" y="621"/>
                </a:lnTo>
                <a:lnTo>
                  <a:pt x="1693" y="538"/>
                </a:lnTo>
                <a:lnTo>
                  <a:pt x="1702" y="511"/>
                </a:lnTo>
                <a:lnTo>
                  <a:pt x="1576" y="456"/>
                </a:lnTo>
                <a:lnTo>
                  <a:pt x="1529" y="445"/>
                </a:lnTo>
                <a:lnTo>
                  <a:pt x="1504" y="399"/>
                </a:lnTo>
                <a:lnTo>
                  <a:pt x="1474" y="371"/>
                </a:lnTo>
                <a:lnTo>
                  <a:pt x="1445" y="370"/>
                </a:lnTo>
                <a:lnTo>
                  <a:pt x="1409" y="354"/>
                </a:lnTo>
                <a:lnTo>
                  <a:pt x="1388" y="356"/>
                </a:lnTo>
                <a:lnTo>
                  <a:pt x="1321" y="308"/>
                </a:lnTo>
                <a:lnTo>
                  <a:pt x="1328" y="296"/>
                </a:lnTo>
                <a:lnTo>
                  <a:pt x="1317" y="287"/>
                </a:lnTo>
                <a:lnTo>
                  <a:pt x="1324" y="232"/>
                </a:lnTo>
                <a:lnTo>
                  <a:pt x="1310" y="230"/>
                </a:lnTo>
                <a:lnTo>
                  <a:pt x="1279" y="263"/>
                </a:lnTo>
                <a:lnTo>
                  <a:pt x="1235" y="247"/>
                </a:lnTo>
                <a:lnTo>
                  <a:pt x="1233" y="208"/>
                </a:lnTo>
                <a:lnTo>
                  <a:pt x="1219" y="174"/>
                </a:lnTo>
                <a:lnTo>
                  <a:pt x="1191" y="160"/>
                </a:lnTo>
                <a:lnTo>
                  <a:pt x="1138" y="124"/>
                </a:lnTo>
                <a:lnTo>
                  <a:pt x="1124" y="77"/>
                </a:lnTo>
                <a:lnTo>
                  <a:pt x="1098" y="75"/>
                </a:lnTo>
                <a:lnTo>
                  <a:pt x="1072" y="38"/>
                </a:lnTo>
                <a:lnTo>
                  <a:pt x="1079" y="0"/>
                </a:lnTo>
                <a:lnTo>
                  <a:pt x="1067" y="5"/>
                </a:lnTo>
                <a:lnTo>
                  <a:pt x="1016" y="5"/>
                </a:lnTo>
                <a:lnTo>
                  <a:pt x="950" y="17"/>
                </a:lnTo>
                <a:lnTo>
                  <a:pt x="907" y="127"/>
                </a:lnTo>
                <a:lnTo>
                  <a:pt x="914" y="137"/>
                </a:lnTo>
                <a:lnTo>
                  <a:pt x="909" y="153"/>
                </a:lnTo>
                <a:lnTo>
                  <a:pt x="838" y="194"/>
                </a:lnTo>
                <a:lnTo>
                  <a:pt x="759" y="204"/>
                </a:lnTo>
                <a:lnTo>
                  <a:pt x="719" y="220"/>
                </a:lnTo>
                <a:lnTo>
                  <a:pt x="697" y="247"/>
                </a:lnTo>
                <a:lnTo>
                  <a:pt x="695" y="261"/>
                </a:lnTo>
                <a:lnTo>
                  <a:pt x="729" y="268"/>
                </a:lnTo>
                <a:lnTo>
                  <a:pt x="743" y="275"/>
                </a:lnTo>
                <a:lnTo>
                  <a:pt x="738" y="284"/>
                </a:lnTo>
                <a:lnTo>
                  <a:pt x="688" y="278"/>
                </a:lnTo>
                <a:lnTo>
                  <a:pt x="660" y="292"/>
                </a:lnTo>
                <a:lnTo>
                  <a:pt x="612" y="285"/>
                </a:lnTo>
                <a:lnTo>
                  <a:pt x="545" y="256"/>
                </a:lnTo>
                <a:lnTo>
                  <a:pt x="533" y="256"/>
                </a:lnTo>
                <a:lnTo>
                  <a:pt x="512" y="211"/>
                </a:lnTo>
                <a:lnTo>
                  <a:pt x="519" y="191"/>
                </a:lnTo>
                <a:lnTo>
                  <a:pt x="512" y="184"/>
                </a:lnTo>
                <a:lnTo>
                  <a:pt x="462" y="175"/>
                </a:lnTo>
                <a:lnTo>
                  <a:pt x="440" y="163"/>
                </a:lnTo>
                <a:lnTo>
                  <a:pt x="434" y="213"/>
                </a:lnTo>
                <a:lnTo>
                  <a:pt x="436" y="235"/>
                </a:lnTo>
                <a:lnTo>
                  <a:pt x="450" y="251"/>
                </a:lnTo>
                <a:lnTo>
                  <a:pt x="445" y="370"/>
                </a:lnTo>
                <a:lnTo>
                  <a:pt x="459" y="383"/>
                </a:lnTo>
                <a:lnTo>
                  <a:pt x="445" y="392"/>
                </a:lnTo>
                <a:lnTo>
                  <a:pt x="417" y="389"/>
                </a:lnTo>
                <a:lnTo>
                  <a:pt x="402" y="370"/>
                </a:lnTo>
                <a:lnTo>
                  <a:pt x="381" y="370"/>
                </a:lnTo>
                <a:lnTo>
                  <a:pt x="362" y="375"/>
                </a:lnTo>
                <a:lnTo>
                  <a:pt x="343" y="366"/>
                </a:lnTo>
                <a:lnTo>
                  <a:pt x="296" y="371"/>
                </a:lnTo>
                <a:lnTo>
                  <a:pt x="250" y="304"/>
                </a:lnTo>
                <a:lnTo>
                  <a:pt x="207" y="297"/>
                </a:lnTo>
                <a:lnTo>
                  <a:pt x="184" y="294"/>
                </a:lnTo>
                <a:lnTo>
                  <a:pt x="177" y="306"/>
                </a:lnTo>
                <a:lnTo>
                  <a:pt x="79" y="301"/>
                </a:lnTo>
                <a:lnTo>
                  <a:pt x="21" y="311"/>
                </a:lnTo>
                <a:lnTo>
                  <a:pt x="2" y="342"/>
                </a:lnTo>
                <a:lnTo>
                  <a:pt x="45" y="363"/>
                </a:lnTo>
                <a:lnTo>
                  <a:pt x="19" y="373"/>
                </a:lnTo>
                <a:lnTo>
                  <a:pt x="19" y="385"/>
                </a:lnTo>
                <a:lnTo>
                  <a:pt x="62" y="392"/>
                </a:lnTo>
                <a:lnTo>
                  <a:pt x="52" y="411"/>
                </a:lnTo>
                <a:lnTo>
                  <a:pt x="0" y="408"/>
                </a:lnTo>
                <a:lnTo>
                  <a:pt x="8" y="423"/>
                </a:lnTo>
                <a:lnTo>
                  <a:pt x="36" y="442"/>
                </a:lnTo>
                <a:lnTo>
                  <a:pt x="31" y="468"/>
                </a:lnTo>
                <a:lnTo>
                  <a:pt x="57" y="478"/>
                </a:lnTo>
                <a:lnTo>
                  <a:pt x="60" y="463"/>
                </a:lnTo>
                <a:lnTo>
                  <a:pt x="83" y="466"/>
                </a:lnTo>
                <a:lnTo>
                  <a:pt x="169" y="537"/>
                </a:lnTo>
                <a:lnTo>
                  <a:pt x="184" y="559"/>
                </a:lnTo>
                <a:lnTo>
                  <a:pt x="217" y="555"/>
                </a:lnTo>
                <a:lnTo>
                  <a:pt x="219" y="573"/>
                </a:lnTo>
                <a:lnTo>
                  <a:pt x="245" y="590"/>
                </a:lnTo>
                <a:lnTo>
                  <a:pt x="269" y="588"/>
                </a:lnTo>
                <a:lnTo>
                  <a:pt x="255" y="629"/>
                </a:lnTo>
                <a:lnTo>
                  <a:pt x="327" y="647"/>
                </a:lnTo>
                <a:lnTo>
                  <a:pt x="350" y="662"/>
                </a:lnTo>
                <a:lnTo>
                  <a:pt x="305" y="667"/>
                </a:lnTo>
                <a:lnTo>
                  <a:pt x="302" y="681"/>
                </a:lnTo>
                <a:lnTo>
                  <a:pt x="315" y="702"/>
                </a:lnTo>
                <a:lnTo>
                  <a:pt x="300" y="719"/>
                </a:lnTo>
                <a:lnTo>
                  <a:pt x="288" y="702"/>
                </a:lnTo>
                <a:lnTo>
                  <a:pt x="281" y="722"/>
                </a:lnTo>
                <a:lnTo>
                  <a:pt x="303" y="759"/>
                </a:lnTo>
                <a:lnTo>
                  <a:pt x="315" y="808"/>
                </a:lnTo>
                <a:lnTo>
                  <a:pt x="403" y="877"/>
                </a:lnTo>
                <a:lnTo>
                  <a:pt x="393" y="894"/>
                </a:lnTo>
                <a:lnTo>
                  <a:pt x="398" y="919"/>
                </a:lnTo>
                <a:lnTo>
                  <a:pt x="372" y="977"/>
                </a:lnTo>
                <a:lnTo>
                  <a:pt x="376" y="1005"/>
                </a:lnTo>
                <a:lnTo>
                  <a:pt x="400" y="1027"/>
                </a:lnTo>
                <a:lnTo>
                  <a:pt x="414" y="1058"/>
                </a:lnTo>
                <a:lnTo>
                  <a:pt x="410" y="1080"/>
                </a:lnTo>
                <a:lnTo>
                  <a:pt x="381" y="1030"/>
                </a:lnTo>
                <a:lnTo>
                  <a:pt x="369" y="1048"/>
                </a:lnTo>
                <a:lnTo>
                  <a:pt x="359" y="1092"/>
                </a:lnTo>
                <a:lnTo>
                  <a:pt x="331" y="1177"/>
                </a:lnTo>
                <a:lnTo>
                  <a:pt x="322" y="1201"/>
                </a:lnTo>
                <a:lnTo>
                  <a:pt x="341" y="1183"/>
                </a:lnTo>
                <a:lnTo>
                  <a:pt x="338" y="1211"/>
                </a:lnTo>
                <a:lnTo>
                  <a:pt x="317" y="1223"/>
                </a:lnTo>
                <a:lnTo>
                  <a:pt x="250" y="1407"/>
                </a:lnTo>
                <a:lnTo>
                  <a:pt x="202" y="1448"/>
                </a:lnTo>
                <a:lnTo>
                  <a:pt x="176" y="1440"/>
                </a:lnTo>
                <a:lnTo>
                  <a:pt x="248" y="1529"/>
                </a:lnTo>
                <a:lnTo>
                  <a:pt x="317" y="1586"/>
                </a:lnTo>
                <a:lnTo>
                  <a:pt x="434" y="1643"/>
                </a:lnTo>
                <a:lnTo>
                  <a:pt x="474" y="1655"/>
                </a:lnTo>
                <a:lnTo>
                  <a:pt x="548" y="1638"/>
                </a:lnTo>
                <a:lnTo>
                  <a:pt x="569" y="1650"/>
                </a:lnTo>
                <a:lnTo>
                  <a:pt x="603" y="1684"/>
                </a:lnTo>
                <a:lnTo>
                  <a:pt x="619" y="1705"/>
                </a:lnTo>
                <a:lnTo>
                  <a:pt x="624" y="1722"/>
                </a:lnTo>
                <a:lnTo>
                  <a:pt x="641" y="1727"/>
                </a:lnTo>
                <a:lnTo>
                  <a:pt x="653" y="1724"/>
                </a:lnTo>
                <a:lnTo>
                  <a:pt x="652" y="1712"/>
                </a:lnTo>
                <a:lnTo>
                  <a:pt x="678" y="1739"/>
                </a:lnTo>
                <a:lnTo>
                  <a:pt x="697" y="1750"/>
                </a:lnTo>
                <a:lnTo>
                  <a:pt x="774" y="1755"/>
                </a:lnTo>
                <a:lnTo>
                  <a:pt x="867" y="1763"/>
                </a:lnTo>
                <a:lnTo>
                  <a:pt x="871" y="1684"/>
                </a:lnTo>
                <a:lnTo>
                  <a:pt x="862" y="1670"/>
                </a:lnTo>
                <a:lnTo>
                  <a:pt x="874" y="1633"/>
                </a:lnTo>
                <a:lnTo>
                  <a:pt x="895" y="1605"/>
                </a:lnTo>
                <a:lnTo>
                  <a:pt x="950" y="1590"/>
                </a:lnTo>
                <a:lnTo>
                  <a:pt x="998" y="1562"/>
                </a:lnTo>
                <a:lnTo>
                  <a:pt x="1024" y="1552"/>
                </a:lnTo>
                <a:lnTo>
                  <a:pt x="1088" y="1577"/>
                </a:lnTo>
                <a:lnTo>
                  <a:pt x="1100" y="1593"/>
                </a:lnTo>
                <a:lnTo>
                  <a:pt x="1145" y="1605"/>
                </a:lnTo>
                <a:lnTo>
                  <a:pt x="1150" y="1596"/>
                </a:lnTo>
                <a:lnTo>
                  <a:pt x="1217" y="1619"/>
                </a:lnTo>
                <a:lnTo>
                  <a:pt x="1221" y="1633"/>
                </a:lnTo>
                <a:lnTo>
                  <a:pt x="1260" y="1645"/>
                </a:lnTo>
                <a:lnTo>
                  <a:pt x="1283" y="1669"/>
                </a:lnTo>
                <a:lnTo>
                  <a:pt x="1324" y="1677"/>
                </a:lnTo>
                <a:lnTo>
                  <a:pt x="1391" y="1657"/>
                </a:lnTo>
                <a:lnTo>
                  <a:pt x="1402" y="1633"/>
                </a:lnTo>
                <a:lnTo>
                  <a:pt x="1428" y="1617"/>
                </a:lnTo>
                <a:lnTo>
                  <a:pt x="1483" y="1572"/>
                </a:lnTo>
                <a:lnTo>
                  <a:pt x="1540" y="1474"/>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27" name="Freeform 60"/>
          <p:cNvSpPr>
            <a:spLocks noChangeAspect="1" noEditPoints="1"/>
          </p:cNvSpPr>
          <p:nvPr/>
        </p:nvSpPr>
        <p:spPr bwMode="auto">
          <a:xfrm>
            <a:off x="2781302" y="3388518"/>
            <a:ext cx="893763" cy="1016000"/>
          </a:xfrm>
          <a:custGeom>
            <a:avLst/>
            <a:gdLst>
              <a:gd name="T0" fmla="*/ 2147483647 w 1148"/>
              <a:gd name="T1" fmla="*/ 2147483647 h 1538"/>
              <a:gd name="T2" fmla="*/ 2147483647 w 1148"/>
              <a:gd name="T3" fmla="*/ 2147483647 h 1538"/>
              <a:gd name="T4" fmla="*/ 2147483647 w 1148"/>
              <a:gd name="T5" fmla="*/ 2147483647 h 1538"/>
              <a:gd name="T6" fmla="*/ 2147483647 w 1148"/>
              <a:gd name="T7" fmla="*/ 2147483647 h 1538"/>
              <a:gd name="T8" fmla="*/ 2147483647 w 1148"/>
              <a:gd name="T9" fmla="*/ 2147483647 h 1538"/>
              <a:gd name="T10" fmla="*/ 2147483647 w 1148"/>
              <a:gd name="T11" fmla="*/ 2147483647 h 1538"/>
              <a:gd name="T12" fmla="*/ 2147483647 w 1148"/>
              <a:gd name="T13" fmla="*/ 2147483647 h 1538"/>
              <a:gd name="T14" fmla="*/ 2147483647 w 1148"/>
              <a:gd name="T15" fmla="*/ 2147483647 h 1538"/>
              <a:gd name="T16" fmla="*/ 2147483647 w 1148"/>
              <a:gd name="T17" fmla="*/ 2147483647 h 1538"/>
              <a:gd name="T18" fmla="*/ 2147483647 w 1148"/>
              <a:gd name="T19" fmla="*/ 2147483647 h 1538"/>
              <a:gd name="T20" fmla="*/ 2147483647 w 1148"/>
              <a:gd name="T21" fmla="*/ 2147483647 h 1538"/>
              <a:gd name="T22" fmla="*/ 2147483647 w 1148"/>
              <a:gd name="T23" fmla="*/ 2147483647 h 1538"/>
              <a:gd name="T24" fmla="*/ 2147483647 w 1148"/>
              <a:gd name="T25" fmla="*/ 2147483647 h 1538"/>
              <a:gd name="T26" fmla="*/ 2147483647 w 1148"/>
              <a:gd name="T27" fmla="*/ 2147483647 h 1538"/>
              <a:gd name="T28" fmla="*/ 2147483647 w 1148"/>
              <a:gd name="T29" fmla="*/ 2147483647 h 1538"/>
              <a:gd name="T30" fmla="*/ 2147483647 w 1148"/>
              <a:gd name="T31" fmla="*/ 2147483647 h 1538"/>
              <a:gd name="T32" fmla="*/ 2147483647 w 1148"/>
              <a:gd name="T33" fmla="*/ 2147483647 h 1538"/>
              <a:gd name="T34" fmla="*/ 2147483647 w 1148"/>
              <a:gd name="T35" fmla="*/ 2147483647 h 1538"/>
              <a:gd name="T36" fmla="*/ 2147483647 w 1148"/>
              <a:gd name="T37" fmla="*/ 2147483647 h 1538"/>
              <a:gd name="T38" fmla="*/ 2147483647 w 1148"/>
              <a:gd name="T39" fmla="*/ 2147483647 h 1538"/>
              <a:gd name="T40" fmla="*/ 2147483647 w 1148"/>
              <a:gd name="T41" fmla="*/ 2147483647 h 1538"/>
              <a:gd name="T42" fmla="*/ 2147483647 w 1148"/>
              <a:gd name="T43" fmla="*/ 2147483647 h 1538"/>
              <a:gd name="T44" fmla="*/ 2147483647 w 1148"/>
              <a:gd name="T45" fmla="*/ 2147483647 h 1538"/>
              <a:gd name="T46" fmla="*/ 2147483647 w 1148"/>
              <a:gd name="T47" fmla="*/ 2147483647 h 1538"/>
              <a:gd name="T48" fmla="*/ 2147483647 w 1148"/>
              <a:gd name="T49" fmla="*/ 2147483647 h 1538"/>
              <a:gd name="T50" fmla="*/ 2147483647 w 1148"/>
              <a:gd name="T51" fmla="*/ 2147483647 h 1538"/>
              <a:gd name="T52" fmla="*/ 2147483647 w 1148"/>
              <a:gd name="T53" fmla="*/ 2147483647 h 1538"/>
              <a:gd name="T54" fmla="*/ 2147483647 w 1148"/>
              <a:gd name="T55" fmla="*/ 2147483647 h 1538"/>
              <a:gd name="T56" fmla="*/ 2147483647 w 1148"/>
              <a:gd name="T57" fmla="*/ 2147483647 h 1538"/>
              <a:gd name="T58" fmla="*/ 2147483647 w 1148"/>
              <a:gd name="T59" fmla="*/ 2147483647 h 1538"/>
              <a:gd name="T60" fmla="*/ 2147483647 w 1148"/>
              <a:gd name="T61" fmla="*/ 2147483647 h 1538"/>
              <a:gd name="T62" fmla="*/ 2147483647 w 1148"/>
              <a:gd name="T63" fmla="*/ 2147483647 h 1538"/>
              <a:gd name="T64" fmla="*/ 2147483647 w 1148"/>
              <a:gd name="T65" fmla="*/ 2147483647 h 1538"/>
              <a:gd name="T66" fmla="*/ 2147483647 w 1148"/>
              <a:gd name="T67" fmla="*/ 2147483647 h 1538"/>
              <a:gd name="T68" fmla="*/ 2147483647 w 1148"/>
              <a:gd name="T69" fmla="*/ 2147483647 h 1538"/>
              <a:gd name="T70" fmla="*/ 2147483647 w 1148"/>
              <a:gd name="T71" fmla="*/ 2147483647 h 1538"/>
              <a:gd name="T72" fmla="*/ 2147483647 w 1148"/>
              <a:gd name="T73" fmla="*/ 2147483647 h 1538"/>
              <a:gd name="T74" fmla="*/ 2147483647 w 1148"/>
              <a:gd name="T75" fmla="*/ 2147483647 h 1538"/>
              <a:gd name="T76" fmla="*/ 2147483647 w 1148"/>
              <a:gd name="T77" fmla="*/ 2147483647 h 1538"/>
              <a:gd name="T78" fmla="*/ 2147483647 w 1148"/>
              <a:gd name="T79" fmla="*/ 2147483647 h 1538"/>
              <a:gd name="T80" fmla="*/ 2147483647 w 1148"/>
              <a:gd name="T81" fmla="*/ 2147483647 h 1538"/>
              <a:gd name="T82" fmla="*/ 2147483647 w 1148"/>
              <a:gd name="T83" fmla="*/ 2147483647 h 1538"/>
              <a:gd name="T84" fmla="*/ 2147483647 w 1148"/>
              <a:gd name="T85" fmla="*/ 2147483647 h 1538"/>
              <a:gd name="T86" fmla="*/ 2147483647 w 1148"/>
              <a:gd name="T87" fmla="*/ 2147483647 h 1538"/>
              <a:gd name="T88" fmla="*/ 2147483647 w 1148"/>
              <a:gd name="T89" fmla="*/ 2147483647 h 1538"/>
              <a:gd name="T90" fmla="*/ 2147483647 w 1148"/>
              <a:gd name="T91" fmla="*/ 2147483647 h 1538"/>
              <a:gd name="T92" fmla="*/ 2147483647 w 1148"/>
              <a:gd name="T93" fmla="*/ 2147483647 h 1538"/>
              <a:gd name="T94" fmla="*/ 2147483647 w 1148"/>
              <a:gd name="T95" fmla="*/ 2147483647 h 1538"/>
              <a:gd name="T96" fmla="*/ 2147483647 w 1148"/>
              <a:gd name="T97" fmla="*/ 2147483647 h 1538"/>
              <a:gd name="T98" fmla="*/ 2147483647 w 1148"/>
              <a:gd name="T99" fmla="*/ 2147483647 h 15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48"/>
              <a:gd name="T151" fmla="*/ 0 h 1538"/>
              <a:gd name="T152" fmla="*/ 1148 w 1148"/>
              <a:gd name="T153" fmla="*/ 1538 h 15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48" h="1538">
                <a:moveTo>
                  <a:pt x="132" y="431"/>
                </a:moveTo>
                <a:lnTo>
                  <a:pt x="136" y="454"/>
                </a:lnTo>
                <a:lnTo>
                  <a:pt x="174" y="476"/>
                </a:lnTo>
                <a:lnTo>
                  <a:pt x="169" y="502"/>
                </a:lnTo>
                <a:lnTo>
                  <a:pt x="126" y="535"/>
                </a:lnTo>
                <a:lnTo>
                  <a:pt x="105" y="583"/>
                </a:lnTo>
                <a:lnTo>
                  <a:pt x="86" y="585"/>
                </a:lnTo>
                <a:lnTo>
                  <a:pt x="60" y="569"/>
                </a:lnTo>
                <a:lnTo>
                  <a:pt x="36" y="566"/>
                </a:lnTo>
                <a:lnTo>
                  <a:pt x="32" y="586"/>
                </a:lnTo>
                <a:lnTo>
                  <a:pt x="36" y="643"/>
                </a:lnTo>
                <a:lnTo>
                  <a:pt x="24" y="714"/>
                </a:lnTo>
                <a:lnTo>
                  <a:pt x="5" y="746"/>
                </a:lnTo>
                <a:lnTo>
                  <a:pt x="8" y="801"/>
                </a:lnTo>
                <a:lnTo>
                  <a:pt x="19" y="819"/>
                </a:lnTo>
                <a:lnTo>
                  <a:pt x="20" y="843"/>
                </a:lnTo>
                <a:lnTo>
                  <a:pt x="31" y="867"/>
                </a:lnTo>
                <a:lnTo>
                  <a:pt x="27" y="884"/>
                </a:lnTo>
                <a:lnTo>
                  <a:pt x="0" y="920"/>
                </a:lnTo>
                <a:lnTo>
                  <a:pt x="17" y="934"/>
                </a:lnTo>
                <a:lnTo>
                  <a:pt x="8" y="949"/>
                </a:lnTo>
                <a:lnTo>
                  <a:pt x="22" y="1003"/>
                </a:lnTo>
                <a:lnTo>
                  <a:pt x="22" y="1034"/>
                </a:lnTo>
                <a:lnTo>
                  <a:pt x="8" y="1047"/>
                </a:lnTo>
                <a:lnTo>
                  <a:pt x="38" y="1075"/>
                </a:lnTo>
                <a:lnTo>
                  <a:pt x="63" y="1121"/>
                </a:lnTo>
                <a:lnTo>
                  <a:pt x="110" y="1132"/>
                </a:lnTo>
                <a:lnTo>
                  <a:pt x="236" y="1187"/>
                </a:lnTo>
                <a:lnTo>
                  <a:pt x="227" y="1214"/>
                </a:lnTo>
                <a:lnTo>
                  <a:pt x="170" y="1297"/>
                </a:lnTo>
                <a:lnTo>
                  <a:pt x="136" y="1422"/>
                </a:lnTo>
                <a:lnTo>
                  <a:pt x="141" y="1455"/>
                </a:lnTo>
                <a:lnTo>
                  <a:pt x="158" y="1472"/>
                </a:lnTo>
                <a:lnTo>
                  <a:pt x="246" y="1469"/>
                </a:lnTo>
                <a:lnTo>
                  <a:pt x="312" y="1460"/>
                </a:lnTo>
                <a:lnTo>
                  <a:pt x="401" y="1503"/>
                </a:lnTo>
                <a:lnTo>
                  <a:pt x="429" y="1495"/>
                </a:lnTo>
                <a:lnTo>
                  <a:pt x="474" y="1502"/>
                </a:lnTo>
                <a:lnTo>
                  <a:pt x="510" y="1538"/>
                </a:lnTo>
                <a:lnTo>
                  <a:pt x="550" y="1498"/>
                </a:lnTo>
                <a:lnTo>
                  <a:pt x="610" y="1524"/>
                </a:lnTo>
                <a:lnTo>
                  <a:pt x="645" y="1526"/>
                </a:lnTo>
                <a:lnTo>
                  <a:pt x="695" y="1496"/>
                </a:lnTo>
                <a:lnTo>
                  <a:pt x="788" y="1479"/>
                </a:lnTo>
                <a:lnTo>
                  <a:pt x="853" y="1490"/>
                </a:lnTo>
                <a:lnTo>
                  <a:pt x="864" y="1508"/>
                </a:lnTo>
                <a:lnTo>
                  <a:pt x="883" y="1500"/>
                </a:lnTo>
                <a:lnTo>
                  <a:pt x="883" y="1481"/>
                </a:lnTo>
                <a:lnTo>
                  <a:pt x="865" y="1400"/>
                </a:lnTo>
                <a:lnTo>
                  <a:pt x="877" y="1373"/>
                </a:lnTo>
                <a:lnTo>
                  <a:pt x="934" y="1352"/>
                </a:lnTo>
                <a:lnTo>
                  <a:pt x="953" y="1309"/>
                </a:lnTo>
                <a:lnTo>
                  <a:pt x="996" y="1292"/>
                </a:lnTo>
                <a:lnTo>
                  <a:pt x="998" y="1273"/>
                </a:lnTo>
                <a:lnTo>
                  <a:pt x="814" y="1089"/>
                </a:lnTo>
                <a:lnTo>
                  <a:pt x="810" y="1015"/>
                </a:lnTo>
                <a:lnTo>
                  <a:pt x="764" y="977"/>
                </a:lnTo>
                <a:lnTo>
                  <a:pt x="764" y="956"/>
                </a:lnTo>
                <a:lnTo>
                  <a:pt x="810" y="980"/>
                </a:lnTo>
                <a:lnTo>
                  <a:pt x="822" y="949"/>
                </a:lnTo>
                <a:lnTo>
                  <a:pt x="943" y="903"/>
                </a:lnTo>
                <a:lnTo>
                  <a:pt x="958" y="877"/>
                </a:lnTo>
                <a:lnTo>
                  <a:pt x="1048" y="844"/>
                </a:lnTo>
                <a:lnTo>
                  <a:pt x="1057" y="793"/>
                </a:lnTo>
                <a:lnTo>
                  <a:pt x="1079" y="800"/>
                </a:lnTo>
                <a:lnTo>
                  <a:pt x="1112" y="850"/>
                </a:lnTo>
                <a:lnTo>
                  <a:pt x="1127" y="850"/>
                </a:lnTo>
                <a:lnTo>
                  <a:pt x="1136" y="831"/>
                </a:lnTo>
                <a:lnTo>
                  <a:pt x="1145" y="788"/>
                </a:lnTo>
                <a:lnTo>
                  <a:pt x="1148" y="741"/>
                </a:lnTo>
                <a:lnTo>
                  <a:pt x="1110" y="688"/>
                </a:lnTo>
                <a:lnTo>
                  <a:pt x="1102" y="572"/>
                </a:lnTo>
                <a:lnTo>
                  <a:pt x="1086" y="478"/>
                </a:lnTo>
                <a:lnTo>
                  <a:pt x="1053" y="437"/>
                </a:lnTo>
                <a:lnTo>
                  <a:pt x="1077" y="382"/>
                </a:lnTo>
                <a:lnTo>
                  <a:pt x="1081" y="318"/>
                </a:lnTo>
                <a:lnTo>
                  <a:pt x="1058" y="261"/>
                </a:lnTo>
                <a:lnTo>
                  <a:pt x="1010" y="244"/>
                </a:lnTo>
                <a:lnTo>
                  <a:pt x="1005" y="216"/>
                </a:lnTo>
                <a:lnTo>
                  <a:pt x="986" y="185"/>
                </a:lnTo>
                <a:lnTo>
                  <a:pt x="965" y="187"/>
                </a:lnTo>
                <a:lnTo>
                  <a:pt x="946" y="173"/>
                </a:lnTo>
                <a:lnTo>
                  <a:pt x="941" y="158"/>
                </a:lnTo>
                <a:lnTo>
                  <a:pt x="914" y="132"/>
                </a:lnTo>
                <a:lnTo>
                  <a:pt x="879" y="137"/>
                </a:lnTo>
                <a:lnTo>
                  <a:pt x="848" y="153"/>
                </a:lnTo>
                <a:lnTo>
                  <a:pt x="865" y="130"/>
                </a:lnTo>
                <a:lnTo>
                  <a:pt x="886" y="118"/>
                </a:lnTo>
                <a:lnTo>
                  <a:pt x="853" y="118"/>
                </a:lnTo>
                <a:lnTo>
                  <a:pt x="822" y="153"/>
                </a:lnTo>
                <a:lnTo>
                  <a:pt x="803" y="165"/>
                </a:lnTo>
                <a:lnTo>
                  <a:pt x="762" y="173"/>
                </a:lnTo>
                <a:lnTo>
                  <a:pt x="727" y="199"/>
                </a:lnTo>
                <a:lnTo>
                  <a:pt x="733" y="211"/>
                </a:lnTo>
                <a:lnTo>
                  <a:pt x="686" y="201"/>
                </a:lnTo>
                <a:lnTo>
                  <a:pt x="655" y="218"/>
                </a:lnTo>
                <a:lnTo>
                  <a:pt x="648" y="194"/>
                </a:lnTo>
                <a:lnTo>
                  <a:pt x="657" y="175"/>
                </a:lnTo>
                <a:lnTo>
                  <a:pt x="686" y="151"/>
                </a:lnTo>
                <a:lnTo>
                  <a:pt x="686" y="130"/>
                </a:lnTo>
                <a:lnTo>
                  <a:pt x="627" y="134"/>
                </a:lnTo>
                <a:lnTo>
                  <a:pt x="620" y="118"/>
                </a:lnTo>
                <a:lnTo>
                  <a:pt x="595" y="106"/>
                </a:lnTo>
                <a:lnTo>
                  <a:pt x="572" y="118"/>
                </a:lnTo>
                <a:lnTo>
                  <a:pt x="572" y="101"/>
                </a:lnTo>
                <a:lnTo>
                  <a:pt x="548" y="92"/>
                </a:lnTo>
                <a:lnTo>
                  <a:pt x="564" y="77"/>
                </a:lnTo>
                <a:lnTo>
                  <a:pt x="565" y="58"/>
                </a:lnTo>
                <a:lnTo>
                  <a:pt x="555" y="34"/>
                </a:lnTo>
                <a:lnTo>
                  <a:pt x="522" y="18"/>
                </a:lnTo>
                <a:lnTo>
                  <a:pt x="491" y="17"/>
                </a:lnTo>
                <a:lnTo>
                  <a:pt x="424" y="0"/>
                </a:lnTo>
                <a:lnTo>
                  <a:pt x="420" y="20"/>
                </a:lnTo>
                <a:lnTo>
                  <a:pt x="451" y="82"/>
                </a:lnTo>
                <a:lnTo>
                  <a:pt x="422" y="98"/>
                </a:lnTo>
                <a:lnTo>
                  <a:pt x="412" y="115"/>
                </a:lnTo>
                <a:lnTo>
                  <a:pt x="432" y="125"/>
                </a:lnTo>
                <a:lnTo>
                  <a:pt x="427" y="137"/>
                </a:lnTo>
                <a:lnTo>
                  <a:pt x="443" y="161"/>
                </a:lnTo>
                <a:lnTo>
                  <a:pt x="429" y="170"/>
                </a:lnTo>
                <a:lnTo>
                  <a:pt x="427" y="187"/>
                </a:lnTo>
                <a:lnTo>
                  <a:pt x="450" y="215"/>
                </a:lnTo>
                <a:lnTo>
                  <a:pt x="401" y="211"/>
                </a:lnTo>
                <a:lnTo>
                  <a:pt x="388" y="235"/>
                </a:lnTo>
                <a:lnTo>
                  <a:pt x="381" y="302"/>
                </a:lnTo>
                <a:lnTo>
                  <a:pt x="372" y="275"/>
                </a:lnTo>
                <a:lnTo>
                  <a:pt x="355" y="268"/>
                </a:lnTo>
                <a:lnTo>
                  <a:pt x="351" y="289"/>
                </a:lnTo>
                <a:lnTo>
                  <a:pt x="336" y="289"/>
                </a:lnTo>
                <a:lnTo>
                  <a:pt x="334" y="263"/>
                </a:lnTo>
                <a:lnTo>
                  <a:pt x="326" y="240"/>
                </a:lnTo>
                <a:lnTo>
                  <a:pt x="291" y="230"/>
                </a:lnTo>
                <a:lnTo>
                  <a:pt x="231" y="235"/>
                </a:lnTo>
                <a:lnTo>
                  <a:pt x="212" y="261"/>
                </a:lnTo>
                <a:lnTo>
                  <a:pt x="227" y="290"/>
                </a:lnTo>
                <a:lnTo>
                  <a:pt x="238" y="309"/>
                </a:lnTo>
                <a:lnTo>
                  <a:pt x="203" y="313"/>
                </a:lnTo>
                <a:lnTo>
                  <a:pt x="169" y="412"/>
                </a:lnTo>
                <a:lnTo>
                  <a:pt x="132" y="431"/>
                </a:lnTo>
                <a:close/>
                <a:moveTo>
                  <a:pt x="996" y="96"/>
                </a:moveTo>
                <a:lnTo>
                  <a:pt x="991" y="132"/>
                </a:lnTo>
                <a:lnTo>
                  <a:pt x="996" y="153"/>
                </a:lnTo>
                <a:lnTo>
                  <a:pt x="984" y="146"/>
                </a:lnTo>
                <a:lnTo>
                  <a:pt x="965" y="156"/>
                </a:lnTo>
                <a:lnTo>
                  <a:pt x="934" y="139"/>
                </a:lnTo>
                <a:lnTo>
                  <a:pt x="941" y="120"/>
                </a:lnTo>
                <a:lnTo>
                  <a:pt x="936" y="103"/>
                </a:lnTo>
                <a:lnTo>
                  <a:pt x="964" y="101"/>
                </a:lnTo>
                <a:lnTo>
                  <a:pt x="955" y="77"/>
                </a:lnTo>
                <a:lnTo>
                  <a:pt x="996" y="96"/>
                </a:lnTo>
                <a:close/>
              </a:path>
            </a:pathLst>
          </a:custGeom>
          <a:solidFill>
            <a:srgbClr val="00B050"/>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28" name="Freeform 61"/>
          <p:cNvSpPr>
            <a:spLocks noChangeAspect="1" noEditPoints="1"/>
          </p:cNvSpPr>
          <p:nvPr/>
        </p:nvSpPr>
        <p:spPr bwMode="auto">
          <a:xfrm>
            <a:off x="2759077" y="4447381"/>
            <a:ext cx="1347788" cy="1393825"/>
          </a:xfrm>
          <a:custGeom>
            <a:avLst/>
            <a:gdLst>
              <a:gd name="T0" fmla="*/ 2147483647 w 1730"/>
              <a:gd name="T1" fmla="*/ 2147483647 h 2108"/>
              <a:gd name="T2" fmla="*/ 2147483647 w 1730"/>
              <a:gd name="T3" fmla="*/ 2147483647 h 2108"/>
              <a:gd name="T4" fmla="*/ 2147483647 w 1730"/>
              <a:gd name="T5" fmla="*/ 2147483647 h 2108"/>
              <a:gd name="T6" fmla="*/ 2147483647 w 1730"/>
              <a:gd name="T7" fmla="*/ 2147483647 h 2108"/>
              <a:gd name="T8" fmla="*/ 2147483647 w 1730"/>
              <a:gd name="T9" fmla="*/ 2147483647 h 2108"/>
              <a:gd name="T10" fmla="*/ 2147483647 w 1730"/>
              <a:gd name="T11" fmla="*/ 2147483647 h 2108"/>
              <a:gd name="T12" fmla="*/ 2147483647 w 1730"/>
              <a:gd name="T13" fmla="*/ 2147483647 h 2108"/>
              <a:gd name="T14" fmla="*/ 2147483647 w 1730"/>
              <a:gd name="T15" fmla="*/ 2147483647 h 2108"/>
              <a:gd name="T16" fmla="*/ 2147483647 w 1730"/>
              <a:gd name="T17" fmla="*/ 2147483647 h 2108"/>
              <a:gd name="T18" fmla="*/ 2147483647 w 1730"/>
              <a:gd name="T19" fmla="*/ 2147483647 h 2108"/>
              <a:gd name="T20" fmla="*/ 2147483647 w 1730"/>
              <a:gd name="T21" fmla="*/ 2147483647 h 2108"/>
              <a:gd name="T22" fmla="*/ 2147483647 w 1730"/>
              <a:gd name="T23" fmla="*/ 2147483647 h 2108"/>
              <a:gd name="T24" fmla="*/ 2147483647 w 1730"/>
              <a:gd name="T25" fmla="*/ 2147483647 h 2108"/>
              <a:gd name="T26" fmla="*/ 2147483647 w 1730"/>
              <a:gd name="T27" fmla="*/ 2147483647 h 2108"/>
              <a:gd name="T28" fmla="*/ 2147483647 w 1730"/>
              <a:gd name="T29" fmla="*/ 2147483647 h 2108"/>
              <a:gd name="T30" fmla="*/ 2147483647 w 1730"/>
              <a:gd name="T31" fmla="*/ 2147483647 h 2108"/>
              <a:gd name="T32" fmla="*/ 2147483647 w 1730"/>
              <a:gd name="T33" fmla="*/ 2147483647 h 2108"/>
              <a:gd name="T34" fmla="*/ 2147483647 w 1730"/>
              <a:gd name="T35" fmla="*/ 2147483647 h 2108"/>
              <a:gd name="T36" fmla="*/ 2147483647 w 1730"/>
              <a:gd name="T37" fmla="*/ 2147483647 h 2108"/>
              <a:gd name="T38" fmla="*/ 2147483647 w 1730"/>
              <a:gd name="T39" fmla="*/ 2147483647 h 2108"/>
              <a:gd name="T40" fmla="*/ 2147483647 w 1730"/>
              <a:gd name="T41" fmla="*/ 2147483647 h 2108"/>
              <a:gd name="T42" fmla="*/ 2147483647 w 1730"/>
              <a:gd name="T43" fmla="*/ 2147483647 h 2108"/>
              <a:gd name="T44" fmla="*/ 2147483647 w 1730"/>
              <a:gd name="T45" fmla="*/ 2147483647 h 2108"/>
              <a:gd name="T46" fmla="*/ 2147483647 w 1730"/>
              <a:gd name="T47" fmla="*/ 2147483647 h 2108"/>
              <a:gd name="T48" fmla="*/ 2147483647 w 1730"/>
              <a:gd name="T49" fmla="*/ 2147483647 h 2108"/>
              <a:gd name="T50" fmla="*/ 2147483647 w 1730"/>
              <a:gd name="T51" fmla="*/ 2147483647 h 2108"/>
              <a:gd name="T52" fmla="*/ 2147483647 w 1730"/>
              <a:gd name="T53" fmla="*/ 2147483647 h 2108"/>
              <a:gd name="T54" fmla="*/ 2147483647 w 1730"/>
              <a:gd name="T55" fmla="*/ 2147483647 h 2108"/>
              <a:gd name="T56" fmla="*/ 2147483647 w 1730"/>
              <a:gd name="T57" fmla="*/ 2147483647 h 2108"/>
              <a:gd name="T58" fmla="*/ 2147483647 w 1730"/>
              <a:gd name="T59" fmla="*/ 2147483647 h 2108"/>
              <a:gd name="T60" fmla="*/ 2147483647 w 1730"/>
              <a:gd name="T61" fmla="*/ 2147483647 h 2108"/>
              <a:gd name="T62" fmla="*/ 2147483647 w 1730"/>
              <a:gd name="T63" fmla="*/ 2147483647 h 2108"/>
              <a:gd name="T64" fmla="*/ 2147483647 w 1730"/>
              <a:gd name="T65" fmla="*/ 2147483647 h 2108"/>
              <a:gd name="T66" fmla="*/ 2147483647 w 1730"/>
              <a:gd name="T67" fmla="*/ 2147483647 h 2108"/>
              <a:gd name="T68" fmla="*/ 2147483647 w 1730"/>
              <a:gd name="T69" fmla="*/ 2147483647 h 2108"/>
              <a:gd name="T70" fmla="*/ 2147483647 w 1730"/>
              <a:gd name="T71" fmla="*/ 2147483647 h 2108"/>
              <a:gd name="T72" fmla="*/ 2147483647 w 1730"/>
              <a:gd name="T73" fmla="*/ 2147483647 h 2108"/>
              <a:gd name="T74" fmla="*/ 2147483647 w 1730"/>
              <a:gd name="T75" fmla="*/ 2147483647 h 2108"/>
              <a:gd name="T76" fmla="*/ 2147483647 w 1730"/>
              <a:gd name="T77" fmla="*/ 2147483647 h 2108"/>
              <a:gd name="T78" fmla="*/ 2147483647 w 1730"/>
              <a:gd name="T79" fmla="*/ 2147483647 h 2108"/>
              <a:gd name="T80" fmla="*/ 2147483647 w 1730"/>
              <a:gd name="T81" fmla="*/ 2147483647 h 2108"/>
              <a:gd name="T82" fmla="*/ 2147483647 w 1730"/>
              <a:gd name="T83" fmla="*/ 2147483647 h 2108"/>
              <a:gd name="T84" fmla="*/ 2147483647 w 1730"/>
              <a:gd name="T85" fmla="*/ 2147483647 h 2108"/>
              <a:gd name="T86" fmla="*/ 2147483647 w 1730"/>
              <a:gd name="T87" fmla="*/ 2147483647 h 2108"/>
              <a:gd name="T88" fmla="*/ 2147483647 w 1730"/>
              <a:gd name="T89" fmla="*/ 2147483647 h 2108"/>
              <a:gd name="T90" fmla="*/ 2147483647 w 1730"/>
              <a:gd name="T91" fmla="*/ 2147483647 h 2108"/>
              <a:gd name="T92" fmla="*/ 2147483647 w 1730"/>
              <a:gd name="T93" fmla="*/ 2147483647 h 2108"/>
              <a:gd name="T94" fmla="*/ 2147483647 w 1730"/>
              <a:gd name="T95" fmla="*/ 2147483647 h 2108"/>
              <a:gd name="T96" fmla="*/ 2147483647 w 1730"/>
              <a:gd name="T97" fmla="*/ 2147483647 h 2108"/>
              <a:gd name="T98" fmla="*/ 2147483647 w 1730"/>
              <a:gd name="T99" fmla="*/ 2147483647 h 2108"/>
              <a:gd name="T100" fmla="*/ 2147483647 w 1730"/>
              <a:gd name="T101" fmla="*/ 2147483647 h 2108"/>
              <a:gd name="T102" fmla="*/ 2147483647 w 1730"/>
              <a:gd name="T103" fmla="*/ 2147483647 h 2108"/>
              <a:gd name="T104" fmla="*/ 2147483647 w 1730"/>
              <a:gd name="T105" fmla="*/ 2147483647 h 2108"/>
              <a:gd name="T106" fmla="*/ 2147483647 w 1730"/>
              <a:gd name="T107" fmla="*/ 2147483647 h 2108"/>
              <a:gd name="T108" fmla="*/ 2147483647 w 1730"/>
              <a:gd name="T109" fmla="*/ 2147483647 h 2108"/>
              <a:gd name="T110" fmla="*/ 2147483647 w 1730"/>
              <a:gd name="T111" fmla="*/ 2147483647 h 2108"/>
              <a:gd name="T112" fmla="*/ 2147483647 w 1730"/>
              <a:gd name="T113" fmla="*/ 2147483647 h 2108"/>
              <a:gd name="T114" fmla="*/ 2147483647 w 1730"/>
              <a:gd name="T115" fmla="*/ 2147483647 h 2108"/>
              <a:gd name="T116" fmla="*/ 2147483647 w 1730"/>
              <a:gd name="T117" fmla="*/ 2147483647 h 2108"/>
              <a:gd name="T118" fmla="*/ 2147483647 w 1730"/>
              <a:gd name="T119" fmla="*/ 2147483647 h 21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30"/>
              <a:gd name="T181" fmla="*/ 0 h 2108"/>
              <a:gd name="T182" fmla="*/ 1730 w 1730"/>
              <a:gd name="T183" fmla="*/ 2108 h 21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30" h="2108">
                <a:moveTo>
                  <a:pt x="1288" y="1782"/>
                </a:moveTo>
                <a:lnTo>
                  <a:pt x="1276" y="1818"/>
                </a:lnTo>
                <a:lnTo>
                  <a:pt x="1235" y="1882"/>
                </a:lnTo>
                <a:lnTo>
                  <a:pt x="1206" y="1958"/>
                </a:lnTo>
                <a:lnTo>
                  <a:pt x="1233" y="2037"/>
                </a:lnTo>
                <a:lnTo>
                  <a:pt x="1214" y="2085"/>
                </a:lnTo>
                <a:lnTo>
                  <a:pt x="1211" y="2108"/>
                </a:lnTo>
                <a:lnTo>
                  <a:pt x="1133" y="2097"/>
                </a:lnTo>
                <a:lnTo>
                  <a:pt x="1075" y="2039"/>
                </a:lnTo>
                <a:lnTo>
                  <a:pt x="983" y="2011"/>
                </a:lnTo>
                <a:lnTo>
                  <a:pt x="962" y="1989"/>
                </a:lnTo>
                <a:lnTo>
                  <a:pt x="893" y="1944"/>
                </a:lnTo>
                <a:lnTo>
                  <a:pt x="809" y="1917"/>
                </a:lnTo>
                <a:lnTo>
                  <a:pt x="793" y="1896"/>
                </a:lnTo>
                <a:lnTo>
                  <a:pt x="787" y="1853"/>
                </a:lnTo>
                <a:lnTo>
                  <a:pt x="818" y="1801"/>
                </a:lnTo>
                <a:lnTo>
                  <a:pt x="843" y="1822"/>
                </a:lnTo>
                <a:lnTo>
                  <a:pt x="861" y="1820"/>
                </a:lnTo>
                <a:lnTo>
                  <a:pt x="909" y="1794"/>
                </a:lnTo>
                <a:lnTo>
                  <a:pt x="969" y="1824"/>
                </a:lnTo>
                <a:lnTo>
                  <a:pt x="981" y="1846"/>
                </a:lnTo>
                <a:lnTo>
                  <a:pt x="1021" y="1837"/>
                </a:lnTo>
                <a:lnTo>
                  <a:pt x="1135" y="1822"/>
                </a:lnTo>
                <a:lnTo>
                  <a:pt x="1161" y="1808"/>
                </a:lnTo>
                <a:lnTo>
                  <a:pt x="1214" y="1808"/>
                </a:lnTo>
                <a:lnTo>
                  <a:pt x="1231" y="1793"/>
                </a:lnTo>
                <a:lnTo>
                  <a:pt x="1288" y="1782"/>
                </a:lnTo>
                <a:close/>
                <a:moveTo>
                  <a:pt x="1021" y="316"/>
                </a:moveTo>
                <a:lnTo>
                  <a:pt x="1033" y="299"/>
                </a:lnTo>
                <a:lnTo>
                  <a:pt x="1012" y="270"/>
                </a:lnTo>
                <a:lnTo>
                  <a:pt x="985" y="254"/>
                </a:lnTo>
                <a:lnTo>
                  <a:pt x="987" y="234"/>
                </a:lnTo>
                <a:lnTo>
                  <a:pt x="975" y="218"/>
                </a:lnTo>
                <a:lnTo>
                  <a:pt x="983" y="180"/>
                </a:lnTo>
                <a:lnTo>
                  <a:pt x="964" y="177"/>
                </a:lnTo>
                <a:lnTo>
                  <a:pt x="973" y="148"/>
                </a:lnTo>
                <a:lnTo>
                  <a:pt x="999" y="122"/>
                </a:lnTo>
                <a:lnTo>
                  <a:pt x="978" y="120"/>
                </a:lnTo>
                <a:lnTo>
                  <a:pt x="943" y="108"/>
                </a:lnTo>
                <a:lnTo>
                  <a:pt x="866" y="96"/>
                </a:lnTo>
                <a:lnTo>
                  <a:pt x="792" y="38"/>
                </a:lnTo>
                <a:lnTo>
                  <a:pt x="788" y="17"/>
                </a:lnTo>
                <a:lnTo>
                  <a:pt x="783" y="0"/>
                </a:lnTo>
                <a:lnTo>
                  <a:pt x="754" y="10"/>
                </a:lnTo>
                <a:lnTo>
                  <a:pt x="730" y="14"/>
                </a:lnTo>
                <a:lnTo>
                  <a:pt x="681" y="15"/>
                </a:lnTo>
                <a:lnTo>
                  <a:pt x="590" y="45"/>
                </a:lnTo>
                <a:lnTo>
                  <a:pt x="547" y="33"/>
                </a:lnTo>
                <a:lnTo>
                  <a:pt x="538" y="60"/>
                </a:lnTo>
                <a:lnTo>
                  <a:pt x="538" y="77"/>
                </a:lnTo>
                <a:lnTo>
                  <a:pt x="500" y="84"/>
                </a:lnTo>
                <a:lnTo>
                  <a:pt x="497" y="119"/>
                </a:lnTo>
                <a:lnTo>
                  <a:pt x="499" y="144"/>
                </a:lnTo>
                <a:lnTo>
                  <a:pt x="447" y="131"/>
                </a:lnTo>
                <a:lnTo>
                  <a:pt x="418" y="127"/>
                </a:lnTo>
                <a:lnTo>
                  <a:pt x="383" y="101"/>
                </a:lnTo>
                <a:lnTo>
                  <a:pt x="376" y="129"/>
                </a:lnTo>
                <a:lnTo>
                  <a:pt x="331" y="211"/>
                </a:lnTo>
                <a:lnTo>
                  <a:pt x="273" y="155"/>
                </a:lnTo>
                <a:lnTo>
                  <a:pt x="261" y="103"/>
                </a:lnTo>
                <a:lnTo>
                  <a:pt x="216" y="134"/>
                </a:lnTo>
                <a:lnTo>
                  <a:pt x="202" y="168"/>
                </a:lnTo>
                <a:lnTo>
                  <a:pt x="173" y="191"/>
                </a:lnTo>
                <a:lnTo>
                  <a:pt x="140" y="186"/>
                </a:lnTo>
                <a:lnTo>
                  <a:pt x="74" y="194"/>
                </a:lnTo>
                <a:lnTo>
                  <a:pt x="54" y="194"/>
                </a:lnTo>
                <a:lnTo>
                  <a:pt x="26" y="193"/>
                </a:lnTo>
                <a:lnTo>
                  <a:pt x="24" y="220"/>
                </a:lnTo>
                <a:lnTo>
                  <a:pt x="50" y="315"/>
                </a:lnTo>
                <a:lnTo>
                  <a:pt x="4" y="347"/>
                </a:lnTo>
                <a:lnTo>
                  <a:pt x="0" y="394"/>
                </a:lnTo>
                <a:lnTo>
                  <a:pt x="23" y="404"/>
                </a:lnTo>
                <a:lnTo>
                  <a:pt x="14" y="478"/>
                </a:lnTo>
                <a:lnTo>
                  <a:pt x="31" y="531"/>
                </a:lnTo>
                <a:lnTo>
                  <a:pt x="97" y="545"/>
                </a:lnTo>
                <a:lnTo>
                  <a:pt x="95" y="618"/>
                </a:lnTo>
                <a:lnTo>
                  <a:pt x="143" y="619"/>
                </a:lnTo>
                <a:lnTo>
                  <a:pt x="186" y="604"/>
                </a:lnTo>
                <a:lnTo>
                  <a:pt x="193" y="585"/>
                </a:lnTo>
                <a:lnTo>
                  <a:pt x="233" y="547"/>
                </a:lnTo>
                <a:lnTo>
                  <a:pt x="240" y="531"/>
                </a:lnTo>
                <a:lnTo>
                  <a:pt x="286" y="513"/>
                </a:lnTo>
                <a:lnTo>
                  <a:pt x="335" y="523"/>
                </a:lnTo>
                <a:lnTo>
                  <a:pt x="438" y="593"/>
                </a:lnTo>
                <a:lnTo>
                  <a:pt x="481" y="614"/>
                </a:lnTo>
                <a:lnTo>
                  <a:pt x="492" y="661"/>
                </a:lnTo>
                <a:lnTo>
                  <a:pt x="523" y="755"/>
                </a:lnTo>
                <a:lnTo>
                  <a:pt x="526" y="807"/>
                </a:lnTo>
                <a:lnTo>
                  <a:pt x="580" y="864"/>
                </a:lnTo>
                <a:lnTo>
                  <a:pt x="604" y="900"/>
                </a:lnTo>
                <a:lnTo>
                  <a:pt x="612" y="941"/>
                </a:lnTo>
                <a:lnTo>
                  <a:pt x="654" y="934"/>
                </a:lnTo>
                <a:lnTo>
                  <a:pt x="714" y="1012"/>
                </a:lnTo>
                <a:lnTo>
                  <a:pt x="742" y="1017"/>
                </a:lnTo>
                <a:lnTo>
                  <a:pt x="823" y="1123"/>
                </a:lnTo>
                <a:lnTo>
                  <a:pt x="890" y="1180"/>
                </a:lnTo>
                <a:lnTo>
                  <a:pt x="997" y="1185"/>
                </a:lnTo>
                <a:lnTo>
                  <a:pt x="1037" y="1232"/>
                </a:lnTo>
                <a:lnTo>
                  <a:pt x="1049" y="1261"/>
                </a:lnTo>
                <a:lnTo>
                  <a:pt x="1094" y="1280"/>
                </a:lnTo>
                <a:lnTo>
                  <a:pt x="1094" y="1311"/>
                </a:lnTo>
                <a:lnTo>
                  <a:pt x="1147" y="1302"/>
                </a:lnTo>
                <a:lnTo>
                  <a:pt x="1175" y="1323"/>
                </a:lnTo>
                <a:lnTo>
                  <a:pt x="1180" y="1373"/>
                </a:lnTo>
                <a:lnTo>
                  <a:pt x="1194" y="1395"/>
                </a:lnTo>
                <a:lnTo>
                  <a:pt x="1226" y="1407"/>
                </a:lnTo>
                <a:lnTo>
                  <a:pt x="1256" y="1442"/>
                </a:lnTo>
                <a:lnTo>
                  <a:pt x="1268" y="1416"/>
                </a:lnTo>
                <a:lnTo>
                  <a:pt x="1285" y="1416"/>
                </a:lnTo>
                <a:lnTo>
                  <a:pt x="1316" y="1505"/>
                </a:lnTo>
                <a:lnTo>
                  <a:pt x="1347" y="1560"/>
                </a:lnTo>
                <a:lnTo>
                  <a:pt x="1383" y="1672"/>
                </a:lnTo>
                <a:lnTo>
                  <a:pt x="1321" y="1708"/>
                </a:lnTo>
                <a:lnTo>
                  <a:pt x="1333" y="1739"/>
                </a:lnTo>
                <a:lnTo>
                  <a:pt x="1300" y="1800"/>
                </a:lnTo>
                <a:lnTo>
                  <a:pt x="1311" y="1856"/>
                </a:lnTo>
                <a:lnTo>
                  <a:pt x="1356" y="1855"/>
                </a:lnTo>
                <a:lnTo>
                  <a:pt x="1387" y="1798"/>
                </a:lnTo>
                <a:lnTo>
                  <a:pt x="1435" y="1762"/>
                </a:lnTo>
                <a:lnTo>
                  <a:pt x="1442" y="1745"/>
                </a:lnTo>
                <a:lnTo>
                  <a:pt x="1442" y="1679"/>
                </a:lnTo>
                <a:lnTo>
                  <a:pt x="1516" y="1641"/>
                </a:lnTo>
                <a:lnTo>
                  <a:pt x="1514" y="1547"/>
                </a:lnTo>
                <a:lnTo>
                  <a:pt x="1473" y="1517"/>
                </a:lnTo>
                <a:lnTo>
                  <a:pt x="1459" y="1500"/>
                </a:lnTo>
                <a:lnTo>
                  <a:pt x="1428" y="1486"/>
                </a:lnTo>
                <a:lnTo>
                  <a:pt x="1442" y="1402"/>
                </a:lnTo>
                <a:lnTo>
                  <a:pt x="1497" y="1332"/>
                </a:lnTo>
                <a:lnTo>
                  <a:pt x="1528" y="1325"/>
                </a:lnTo>
                <a:lnTo>
                  <a:pt x="1575" y="1359"/>
                </a:lnTo>
                <a:lnTo>
                  <a:pt x="1645" y="1383"/>
                </a:lnTo>
                <a:lnTo>
                  <a:pt x="1678" y="1440"/>
                </a:lnTo>
                <a:lnTo>
                  <a:pt x="1709" y="1457"/>
                </a:lnTo>
                <a:lnTo>
                  <a:pt x="1730" y="1404"/>
                </a:lnTo>
                <a:lnTo>
                  <a:pt x="1702" y="1359"/>
                </a:lnTo>
                <a:lnTo>
                  <a:pt x="1675" y="1332"/>
                </a:lnTo>
                <a:lnTo>
                  <a:pt x="1642" y="1280"/>
                </a:lnTo>
                <a:lnTo>
                  <a:pt x="1540" y="1246"/>
                </a:lnTo>
                <a:lnTo>
                  <a:pt x="1518" y="1220"/>
                </a:lnTo>
                <a:lnTo>
                  <a:pt x="1483" y="1203"/>
                </a:lnTo>
                <a:lnTo>
                  <a:pt x="1345" y="1144"/>
                </a:lnTo>
                <a:lnTo>
                  <a:pt x="1333" y="1144"/>
                </a:lnTo>
                <a:lnTo>
                  <a:pt x="1325" y="1116"/>
                </a:lnTo>
                <a:lnTo>
                  <a:pt x="1361" y="1086"/>
                </a:lnTo>
                <a:lnTo>
                  <a:pt x="1364" y="1060"/>
                </a:lnTo>
                <a:lnTo>
                  <a:pt x="1345" y="1036"/>
                </a:lnTo>
                <a:lnTo>
                  <a:pt x="1306" y="1046"/>
                </a:lnTo>
                <a:lnTo>
                  <a:pt x="1221" y="1048"/>
                </a:lnTo>
                <a:lnTo>
                  <a:pt x="1219" y="1070"/>
                </a:lnTo>
                <a:lnTo>
                  <a:pt x="1156" y="1013"/>
                </a:lnTo>
                <a:lnTo>
                  <a:pt x="1137" y="989"/>
                </a:lnTo>
                <a:lnTo>
                  <a:pt x="1125" y="989"/>
                </a:lnTo>
                <a:lnTo>
                  <a:pt x="1069" y="934"/>
                </a:lnTo>
                <a:lnTo>
                  <a:pt x="1054" y="912"/>
                </a:lnTo>
                <a:lnTo>
                  <a:pt x="1035" y="874"/>
                </a:lnTo>
                <a:lnTo>
                  <a:pt x="1019" y="824"/>
                </a:lnTo>
                <a:lnTo>
                  <a:pt x="1009" y="812"/>
                </a:lnTo>
                <a:lnTo>
                  <a:pt x="994" y="747"/>
                </a:lnTo>
                <a:lnTo>
                  <a:pt x="973" y="707"/>
                </a:lnTo>
                <a:lnTo>
                  <a:pt x="945" y="698"/>
                </a:lnTo>
                <a:lnTo>
                  <a:pt x="940" y="688"/>
                </a:lnTo>
                <a:lnTo>
                  <a:pt x="887" y="643"/>
                </a:lnTo>
                <a:lnTo>
                  <a:pt x="831" y="614"/>
                </a:lnTo>
                <a:lnTo>
                  <a:pt x="795" y="545"/>
                </a:lnTo>
                <a:lnTo>
                  <a:pt x="802" y="454"/>
                </a:lnTo>
                <a:lnTo>
                  <a:pt x="818" y="440"/>
                </a:lnTo>
                <a:lnTo>
                  <a:pt x="823" y="425"/>
                </a:lnTo>
                <a:lnTo>
                  <a:pt x="814" y="406"/>
                </a:lnTo>
                <a:lnTo>
                  <a:pt x="797" y="399"/>
                </a:lnTo>
                <a:lnTo>
                  <a:pt x="792" y="359"/>
                </a:lnTo>
                <a:lnTo>
                  <a:pt x="826" y="322"/>
                </a:lnTo>
                <a:lnTo>
                  <a:pt x="850" y="322"/>
                </a:lnTo>
                <a:lnTo>
                  <a:pt x="937" y="279"/>
                </a:lnTo>
                <a:lnTo>
                  <a:pt x="961" y="285"/>
                </a:lnTo>
                <a:lnTo>
                  <a:pt x="983" y="273"/>
                </a:lnTo>
                <a:lnTo>
                  <a:pt x="1002" y="279"/>
                </a:lnTo>
                <a:lnTo>
                  <a:pt x="1004" y="294"/>
                </a:lnTo>
                <a:lnTo>
                  <a:pt x="994" y="316"/>
                </a:lnTo>
                <a:lnTo>
                  <a:pt x="1021" y="316"/>
                </a:lnTo>
                <a:close/>
              </a:path>
            </a:pathLst>
          </a:custGeom>
          <a:solidFill>
            <a:srgbClr val="C00000"/>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29" name="Freeform 62"/>
          <p:cNvSpPr>
            <a:spLocks noChangeAspect="1"/>
          </p:cNvSpPr>
          <p:nvPr/>
        </p:nvSpPr>
        <p:spPr bwMode="auto">
          <a:xfrm>
            <a:off x="911227" y="4596606"/>
            <a:ext cx="1422400" cy="1090612"/>
          </a:xfrm>
          <a:custGeom>
            <a:avLst/>
            <a:gdLst>
              <a:gd name="T0" fmla="*/ 2147483647 w 1830"/>
              <a:gd name="T1" fmla="*/ 2147483647 h 1652"/>
              <a:gd name="T2" fmla="*/ 2147483647 w 1830"/>
              <a:gd name="T3" fmla="*/ 2147483647 h 1652"/>
              <a:gd name="T4" fmla="*/ 2147483647 w 1830"/>
              <a:gd name="T5" fmla="*/ 2147483647 h 1652"/>
              <a:gd name="T6" fmla="*/ 2147483647 w 1830"/>
              <a:gd name="T7" fmla="*/ 2147483647 h 1652"/>
              <a:gd name="T8" fmla="*/ 2147483647 w 1830"/>
              <a:gd name="T9" fmla="*/ 2147483647 h 1652"/>
              <a:gd name="T10" fmla="*/ 2147483647 w 1830"/>
              <a:gd name="T11" fmla="*/ 2147483647 h 1652"/>
              <a:gd name="T12" fmla="*/ 2147483647 w 1830"/>
              <a:gd name="T13" fmla="*/ 2147483647 h 1652"/>
              <a:gd name="T14" fmla="*/ 2147483647 w 1830"/>
              <a:gd name="T15" fmla="*/ 2147483647 h 1652"/>
              <a:gd name="T16" fmla="*/ 2147483647 w 1830"/>
              <a:gd name="T17" fmla="*/ 2147483647 h 1652"/>
              <a:gd name="T18" fmla="*/ 2147483647 w 1830"/>
              <a:gd name="T19" fmla="*/ 2147483647 h 1652"/>
              <a:gd name="T20" fmla="*/ 2147483647 w 1830"/>
              <a:gd name="T21" fmla="*/ 2147483647 h 1652"/>
              <a:gd name="T22" fmla="*/ 2147483647 w 1830"/>
              <a:gd name="T23" fmla="*/ 2147483647 h 1652"/>
              <a:gd name="T24" fmla="*/ 2147483647 w 1830"/>
              <a:gd name="T25" fmla="*/ 2147483647 h 1652"/>
              <a:gd name="T26" fmla="*/ 2147483647 w 1830"/>
              <a:gd name="T27" fmla="*/ 2147483647 h 1652"/>
              <a:gd name="T28" fmla="*/ 2147483647 w 1830"/>
              <a:gd name="T29" fmla="*/ 2147483647 h 1652"/>
              <a:gd name="T30" fmla="*/ 2147483647 w 1830"/>
              <a:gd name="T31" fmla="*/ 2147483647 h 1652"/>
              <a:gd name="T32" fmla="*/ 2147483647 w 1830"/>
              <a:gd name="T33" fmla="*/ 2147483647 h 1652"/>
              <a:gd name="T34" fmla="*/ 2147483647 w 1830"/>
              <a:gd name="T35" fmla="*/ 2147483647 h 1652"/>
              <a:gd name="T36" fmla="*/ 2147483647 w 1830"/>
              <a:gd name="T37" fmla="*/ 2147483647 h 1652"/>
              <a:gd name="T38" fmla="*/ 2147483647 w 1830"/>
              <a:gd name="T39" fmla="*/ 2147483647 h 1652"/>
              <a:gd name="T40" fmla="*/ 2147483647 w 1830"/>
              <a:gd name="T41" fmla="*/ 2147483647 h 1652"/>
              <a:gd name="T42" fmla="*/ 2147483647 w 1830"/>
              <a:gd name="T43" fmla="*/ 2147483647 h 1652"/>
              <a:gd name="T44" fmla="*/ 2147483647 w 1830"/>
              <a:gd name="T45" fmla="*/ 2147483647 h 1652"/>
              <a:gd name="T46" fmla="*/ 2147483647 w 1830"/>
              <a:gd name="T47" fmla="*/ 2147483647 h 1652"/>
              <a:gd name="T48" fmla="*/ 2147483647 w 1830"/>
              <a:gd name="T49" fmla="*/ 2147483647 h 1652"/>
              <a:gd name="T50" fmla="*/ 2147483647 w 1830"/>
              <a:gd name="T51" fmla="*/ 2147483647 h 1652"/>
              <a:gd name="T52" fmla="*/ 2147483647 w 1830"/>
              <a:gd name="T53" fmla="*/ 2147483647 h 1652"/>
              <a:gd name="T54" fmla="*/ 2147483647 w 1830"/>
              <a:gd name="T55" fmla="*/ 2147483647 h 1652"/>
              <a:gd name="T56" fmla="*/ 2147483647 w 1830"/>
              <a:gd name="T57" fmla="*/ 2147483647 h 1652"/>
              <a:gd name="T58" fmla="*/ 2147483647 w 1830"/>
              <a:gd name="T59" fmla="*/ 2147483647 h 1652"/>
              <a:gd name="T60" fmla="*/ 2147483647 w 1830"/>
              <a:gd name="T61" fmla="*/ 2147483647 h 1652"/>
              <a:gd name="T62" fmla="*/ 2147483647 w 1830"/>
              <a:gd name="T63" fmla="*/ 2147483647 h 1652"/>
              <a:gd name="T64" fmla="*/ 2147483647 w 1830"/>
              <a:gd name="T65" fmla="*/ 2147483647 h 1652"/>
              <a:gd name="T66" fmla="*/ 2147483647 w 1830"/>
              <a:gd name="T67" fmla="*/ 2147483647 h 1652"/>
              <a:gd name="T68" fmla="*/ 2147483647 w 1830"/>
              <a:gd name="T69" fmla="*/ 2147483647 h 1652"/>
              <a:gd name="T70" fmla="*/ 2147483647 w 1830"/>
              <a:gd name="T71" fmla="*/ 2147483647 h 1652"/>
              <a:gd name="T72" fmla="*/ 2147483647 w 1830"/>
              <a:gd name="T73" fmla="*/ 2147483647 h 1652"/>
              <a:gd name="T74" fmla="*/ 2147483647 w 1830"/>
              <a:gd name="T75" fmla="*/ 2147483647 h 1652"/>
              <a:gd name="T76" fmla="*/ 2147483647 w 1830"/>
              <a:gd name="T77" fmla="*/ 2147483647 h 1652"/>
              <a:gd name="T78" fmla="*/ 2147483647 w 1830"/>
              <a:gd name="T79" fmla="*/ 2147483647 h 1652"/>
              <a:gd name="T80" fmla="*/ 2147483647 w 1830"/>
              <a:gd name="T81" fmla="*/ 2147483647 h 1652"/>
              <a:gd name="T82" fmla="*/ 2147483647 w 1830"/>
              <a:gd name="T83" fmla="*/ 2147483647 h 1652"/>
              <a:gd name="T84" fmla="*/ 2147483647 w 1830"/>
              <a:gd name="T85" fmla="*/ 2147483647 h 1652"/>
              <a:gd name="T86" fmla="*/ 2147483647 w 1830"/>
              <a:gd name="T87" fmla="*/ 2147483647 h 1652"/>
              <a:gd name="T88" fmla="*/ 2147483647 w 1830"/>
              <a:gd name="T89" fmla="*/ 2147483647 h 1652"/>
              <a:gd name="T90" fmla="*/ 2147483647 w 1830"/>
              <a:gd name="T91" fmla="*/ 2147483647 h 16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30"/>
              <a:gd name="T139" fmla="*/ 0 h 1652"/>
              <a:gd name="T140" fmla="*/ 1830 w 1830"/>
              <a:gd name="T141" fmla="*/ 1652 h 16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30" h="1652">
                <a:moveTo>
                  <a:pt x="1716" y="604"/>
                </a:moveTo>
                <a:lnTo>
                  <a:pt x="1639" y="599"/>
                </a:lnTo>
                <a:lnTo>
                  <a:pt x="1620" y="588"/>
                </a:lnTo>
                <a:lnTo>
                  <a:pt x="1594" y="561"/>
                </a:lnTo>
                <a:lnTo>
                  <a:pt x="1595" y="573"/>
                </a:lnTo>
                <a:lnTo>
                  <a:pt x="1583" y="576"/>
                </a:lnTo>
                <a:lnTo>
                  <a:pt x="1566" y="571"/>
                </a:lnTo>
                <a:lnTo>
                  <a:pt x="1561" y="554"/>
                </a:lnTo>
                <a:lnTo>
                  <a:pt x="1545" y="533"/>
                </a:lnTo>
                <a:lnTo>
                  <a:pt x="1511" y="499"/>
                </a:lnTo>
                <a:lnTo>
                  <a:pt x="1490" y="487"/>
                </a:lnTo>
                <a:lnTo>
                  <a:pt x="1416" y="504"/>
                </a:lnTo>
                <a:lnTo>
                  <a:pt x="1376" y="492"/>
                </a:lnTo>
                <a:lnTo>
                  <a:pt x="1259" y="435"/>
                </a:lnTo>
                <a:lnTo>
                  <a:pt x="1218" y="390"/>
                </a:lnTo>
                <a:lnTo>
                  <a:pt x="1190" y="378"/>
                </a:lnTo>
                <a:lnTo>
                  <a:pt x="1118" y="289"/>
                </a:lnTo>
                <a:lnTo>
                  <a:pt x="1044" y="279"/>
                </a:lnTo>
                <a:lnTo>
                  <a:pt x="1011" y="260"/>
                </a:lnTo>
                <a:lnTo>
                  <a:pt x="931" y="244"/>
                </a:lnTo>
                <a:lnTo>
                  <a:pt x="854" y="208"/>
                </a:lnTo>
                <a:lnTo>
                  <a:pt x="818" y="210"/>
                </a:lnTo>
                <a:lnTo>
                  <a:pt x="721" y="186"/>
                </a:lnTo>
                <a:lnTo>
                  <a:pt x="609" y="134"/>
                </a:lnTo>
                <a:lnTo>
                  <a:pt x="533" y="93"/>
                </a:lnTo>
                <a:lnTo>
                  <a:pt x="502" y="101"/>
                </a:lnTo>
                <a:lnTo>
                  <a:pt x="395" y="72"/>
                </a:lnTo>
                <a:lnTo>
                  <a:pt x="349" y="48"/>
                </a:lnTo>
                <a:lnTo>
                  <a:pt x="314" y="17"/>
                </a:lnTo>
                <a:lnTo>
                  <a:pt x="290" y="3"/>
                </a:lnTo>
                <a:lnTo>
                  <a:pt x="226" y="0"/>
                </a:lnTo>
                <a:lnTo>
                  <a:pt x="200" y="22"/>
                </a:lnTo>
                <a:lnTo>
                  <a:pt x="197" y="43"/>
                </a:lnTo>
                <a:lnTo>
                  <a:pt x="171" y="57"/>
                </a:lnTo>
                <a:lnTo>
                  <a:pt x="121" y="45"/>
                </a:lnTo>
                <a:lnTo>
                  <a:pt x="88" y="45"/>
                </a:lnTo>
                <a:lnTo>
                  <a:pt x="52" y="58"/>
                </a:lnTo>
                <a:lnTo>
                  <a:pt x="30" y="89"/>
                </a:lnTo>
                <a:lnTo>
                  <a:pt x="61" y="139"/>
                </a:lnTo>
                <a:lnTo>
                  <a:pt x="50" y="160"/>
                </a:lnTo>
                <a:lnTo>
                  <a:pt x="64" y="177"/>
                </a:lnTo>
                <a:lnTo>
                  <a:pt x="76" y="180"/>
                </a:lnTo>
                <a:lnTo>
                  <a:pt x="49" y="210"/>
                </a:lnTo>
                <a:lnTo>
                  <a:pt x="69" y="229"/>
                </a:lnTo>
                <a:lnTo>
                  <a:pt x="55" y="249"/>
                </a:lnTo>
                <a:lnTo>
                  <a:pt x="78" y="253"/>
                </a:lnTo>
                <a:lnTo>
                  <a:pt x="54" y="273"/>
                </a:lnTo>
                <a:lnTo>
                  <a:pt x="35" y="304"/>
                </a:lnTo>
                <a:lnTo>
                  <a:pt x="30" y="328"/>
                </a:lnTo>
                <a:lnTo>
                  <a:pt x="31" y="344"/>
                </a:lnTo>
                <a:lnTo>
                  <a:pt x="62" y="322"/>
                </a:lnTo>
                <a:lnTo>
                  <a:pt x="105" y="318"/>
                </a:lnTo>
                <a:lnTo>
                  <a:pt x="143" y="322"/>
                </a:lnTo>
                <a:lnTo>
                  <a:pt x="138" y="356"/>
                </a:lnTo>
                <a:lnTo>
                  <a:pt x="154" y="375"/>
                </a:lnTo>
                <a:lnTo>
                  <a:pt x="190" y="380"/>
                </a:lnTo>
                <a:lnTo>
                  <a:pt x="252" y="406"/>
                </a:lnTo>
                <a:lnTo>
                  <a:pt x="292" y="397"/>
                </a:lnTo>
                <a:lnTo>
                  <a:pt x="376" y="430"/>
                </a:lnTo>
                <a:lnTo>
                  <a:pt x="385" y="463"/>
                </a:lnTo>
                <a:lnTo>
                  <a:pt x="400" y="492"/>
                </a:lnTo>
                <a:lnTo>
                  <a:pt x="393" y="516"/>
                </a:lnTo>
                <a:lnTo>
                  <a:pt x="362" y="549"/>
                </a:lnTo>
                <a:lnTo>
                  <a:pt x="290" y="595"/>
                </a:lnTo>
                <a:lnTo>
                  <a:pt x="278" y="621"/>
                </a:lnTo>
                <a:lnTo>
                  <a:pt x="252" y="698"/>
                </a:lnTo>
                <a:lnTo>
                  <a:pt x="219" y="757"/>
                </a:lnTo>
                <a:lnTo>
                  <a:pt x="231" y="790"/>
                </a:lnTo>
                <a:lnTo>
                  <a:pt x="223" y="817"/>
                </a:lnTo>
                <a:lnTo>
                  <a:pt x="188" y="843"/>
                </a:lnTo>
                <a:lnTo>
                  <a:pt x="155" y="843"/>
                </a:lnTo>
                <a:lnTo>
                  <a:pt x="126" y="857"/>
                </a:lnTo>
                <a:lnTo>
                  <a:pt x="124" y="905"/>
                </a:lnTo>
                <a:lnTo>
                  <a:pt x="145" y="965"/>
                </a:lnTo>
                <a:lnTo>
                  <a:pt x="149" y="982"/>
                </a:lnTo>
                <a:lnTo>
                  <a:pt x="131" y="1006"/>
                </a:lnTo>
                <a:lnTo>
                  <a:pt x="102" y="1036"/>
                </a:lnTo>
                <a:lnTo>
                  <a:pt x="90" y="1077"/>
                </a:lnTo>
                <a:lnTo>
                  <a:pt x="92" y="1118"/>
                </a:lnTo>
                <a:lnTo>
                  <a:pt x="111" y="1154"/>
                </a:lnTo>
                <a:lnTo>
                  <a:pt x="111" y="1190"/>
                </a:lnTo>
                <a:lnTo>
                  <a:pt x="9" y="1258"/>
                </a:lnTo>
                <a:lnTo>
                  <a:pt x="0" y="1344"/>
                </a:lnTo>
                <a:lnTo>
                  <a:pt x="64" y="1356"/>
                </a:lnTo>
                <a:lnTo>
                  <a:pt x="83" y="1366"/>
                </a:lnTo>
                <a:lnTo>
                  <a:pt x="123" y="1402"/>
                </a:lnTo>
                <a:lnTo>
                  <a:pt x="142" y="1430"/>
                </a:lnTo>
                <a:lnTo>
                  <a:pt x="147" y="1457"/>
                </a:lnTo>
                <a:lnTo>
                  <a:pt x="142" y="1488"/>
                </a:lnTo>
                <a:lnTo>
                  <a:pt x="159" y="1512"/>
                </a:lnTo>
                <a:lnTo>
                  <a:pt x="157" y="1540"/>
                </a:lnTo>
                <a:lnTo>
                  <a:pt x="178" y="1596"/>
                </a:lnTo>
                <a:lnTo>
                  <a:pt x="207" y="1633"/>
                </a:lnTo>
                <a:lnTo>
                  <a:pt x="256" y="1652"/>
                </a:lnTo>
                <a:lnTo>
                  <a:pt x="281" y="1645"/>
                </a:lnTo>
                <a:lnTo>
                  <a:pt x="311" y="1617"/>
                </a:lnTo>
                <a:lnTo>
                  <a:pt x="342" y="1595"/>
                </a:lnTo>
                <a:lnTo>
                  <a:pt x="378" y="1588"/>
                </a:lnTo>
                <a:lnTo>
                  <a:pt x="416" y="1593"/>
                </a:lnTo>
                <a:lnTo>
                  <a:pt x="457" y="1564"/>
                </a:lnTo>
                <a:lnTo>
                  <a:pt x="566" y="1572"/>
                </a:lnTo>
                <a:lnTo>
                  <a:pt x="602" y="1584"/>
                </a:lnTo>
                <a:lnTo>
                  <a:pt x="650" y="1586"/>
                </a:lnTo>
                <a:lnTo>
                  <a:pt x="731" y="1617"/>
                </a:lnTo>
                <a:lnTo>
                  <a:pt x="780" y="1607"/>
                </a:lnTo>
                <a:lnTo>
                  <a:pt x="813" y="1621"/>
                </a:lnTo>
                <a:lnTo>
                  <a:pt x="837" y="1621"/>
                </a:lnTo>
                <a:lnTo>
                  <a:pt x="856" y="1605"/>
                </a:lnTo>
                <a:lnTo>
                  <a:pt x="902" y="1531"/>
                </a:lnTo>
                <a:lnTo>
                  <a:pt x="971" y="1488"/>
                </a:lnTo>
                <a:lnTo>
                  <a:pt x="1066" y="1490"/>
                </a:lnTo>
                <a:lnTo>
                  <a:pt x="1063" y="1473"/>
                </a:lnTo>
                <a:lnTo>
                  <a:pt x="1075" y="1447"/>
                </a:lnTo>
                <a:lnTo>
                  <a:pt x="1104" y="1400"/>
                </a:lnTo>
                <a:lnTo>
                  <a:pt x="1138" y="1356"/>
                </a:lnTo>
                <a:lnTo>
                  <a:pt x="1163" y="1338"/>
                </a:lnTo>
                <a:lnTo>
                  <a:pt x="1192" y="1326"/>
                </a:lnTo>
                <a:lnTo>
                  <a:pt x="1235" y="1302"/>
                </a:lnTo>
                <a:lnTo>
                  <a:pt x="1252" y="1278"/>
                </a:lnTo>
                <a:lnTo>
                  <a:pt x="1244" y="1259"/>
                </a:lnTo>
                <a:lnTo>
                  <a:pt x="1209" y="1239"/>
                </a:lnTo>
                <a:lnTo>
                  <a:pt x="1194" y="1199"/>
                </a:lnTo>
                <a:lnTo>
                  <a:pt x="1187" y="1151"/>
                </a:lnTo>
                <a:lnTo>
                  <a:pt x="1199" y="1128"/>
                </a:lnTo>
                <a:lnTo>
                  <a:pt x="1216" y="1094"/>
                </a:lnTo>
                <a:lnTo>
                  <a:pt x="1285" y="1032"/>
                </a:lnTo>
                <a:lnTo>
                  <a:pt x="1340" y="962"/>
                </a:lnTo>
                <a:lnTo>
                  <a:pt x="1382" y="924"/>
                </a:lnTo>
                <a:lnTo>
                  <a:pt x="1409" y="905"/>
                </a:lnTo>
                <a:lnTo>
                  <a:pt x="1411" y="886"/>
                </a:lnTo>
                <a:lnTo>
                  <a:pt x="1452" y="850"/>
                </a:lnTo>
                <a:lnTo>
                  <a:pt x="1625" y="814"/>
                </a:lnTo>
                <a:lnTo>
                  <a:pt x="1668" y="784"/>
                </a:lnTo>
                <a:lnTo>
                  <a:pt x="1782" y="734"/>
                </a:lnTo>
                <a:lnTo>
                  <a:pt x="1811" y="705"/>
                </a:lnTo>
                <a:lnTo>
                  <a:pt x="1804" y="652"/>
                </a:lnTo>
                <a:lnTo>
                  <a:pt x="1830" y="645"/>
                </a:lnTo>
                <a:lnTo>
                  <a:pt x="1826" y="624"/>
                </a:lnTo>
                <a:lnTo>
                  <a:pt x="1809" y="612"/>
                </a:lnTo>
                <a:lnTo>
                  <a:pt x="1716" y="604"/>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30" name="Freeform 63"/>
          <p:cNvSpPr>
            <a:spLocks noChangeAspect="1"/>
          </p:cNvSpPr>
          <p:nvPr/>
        </p:nvSpPr>
        <p:spPr bwMode="auto">
          <a:xfrm>
            <a:off x="2873377" y="5203031"/>
            <a:ext cx="177800" cy="322262"/>
          </a:xfrm>
          <a:custGeom>
            <a:avLst/>
            <a:gdLst>
              <a:gd name="T0" fmla="*/ 2147483647 w 229"/>
              <a:gd name="T1" fmla="*/ 0 h 485"/>
              <a:gd name="T2" fmla="*/ 2147483647 w 229"/>
              <a:gd name="T3" fmla="*/ 2147483647 h 485"/>
              <a:gd name="T4" fmla="*/ 2147483647 w 229"/>
              <a:gd name="T5" fmla="*/ 2147483647 h 485"/>
              <a:gd name="T6" fmla="*/ 2147483647 w 229"/>
              <a:gd name="T7" fmla="*/ 2147483647 h 485"/>
              <a:gd name="T8" fmla="*/ 2147483647 w 229"/>
              <a:gd name="T9" fmla="*/ 2147483647 h 485"/>
              <a:gd name="T10" fmla="*/ 2147483647 w 229"/>
              <a:gd name="T11" fmla="*/ 2147483647 h 485"/>
              <a:gd name="T12" fmla="*/ 2147483647 w 229"/>
              <a:gd name="T13" fmla="*/ 2147483647 h 485"/>
              <a:gd name="T14" fmla="*/ 2147483647 w 229"/>
              <a:gd name="T15" fmla="*/ 2147483647 h 485"/>
              <a:gd name="T16" fmla="*/ 2147483647 w 229"/>
              <a:gd name="T17" fmla="*/ 2147483647 h 485"/>
              <a:gd name="T18" fmla="*/ 2147483647 w 229"/>
              <a:gd name="T19" fmla="*/ 2147483647 h 485"/>
              <a:gd name="T20" fmla="*/ 2147483647 w 229"/>
              <a:gd name="T21" fmla="*/ 2147483647 h 485"/>
              <a:gd name="T22" fmla="*/ 2147483647 w 229"/>
              <a:gd name="T23" fmla="*/ 2147483647 h 485"/>
              <a:gd name="T24" fmla="*/ 2147483647 w 229"/>
              <a:gd name="T25" fmla="*/ 2147483647 h 485"/>
              <a:gd name="T26" fmla="*/ 2147483647 w 229"/>
              <a:gd name="T27" fmla="*/ 2147483647 h 485"/>
              <a:gd name="T28" fmla="*/ 2147483647 w 229"/>
              <a:gd name="T29" fmla="*/ 2147483647 h 485"/>
              <a:gd name="T30" fmla="*/ 2147483647 w 229"/>
              <a:gd name="T31" fmla="*/ 2147483647 h 485"/>
              <a:gd name="T32" fmla="*/ 2147483647 w 229"/>
              <a:gd name="T33" fmla="*/ 2147483647 h 485"/>
              <a:gd name="T34" fmla="*/ 2147483647 w 229"/>
              <a:gd name="T35" fmla="*/ 2147483647 h 485"/>
              <a:gd name="T36" fmla="*/ 2147483647 w 229"/>
              <a:gd name="T37" fmla="*/ 2147483647 h 485"/>
              <a:gd name="T38" fmla="*/ 2147483647 w 229"/>
              <a:gd name="T39" fmla="*/ 2147483647 h 485"/>
              <a:gd name="T40" fmla="*/ 2147483647 w 229"/>
              <a:gd name="T41" fmla="*/ 2147483647 h 485"/>
              <a:gd name="T42" fmla="*/ 2147483647 w 229"/>
              <a:gd name="T43" fmla="*/ 2147483647 h 485"/>
              <a:gd name="T44" fmla="*/ 2147483647 w 229"/>
              <a:gd name="T45" fmla="*/ 2147483647 h 485"/>
              <a:gd name="T46" fmla="*/ 2147483647 w 229"/>
              <a:gd name="T47" fmla="*/ 2147483647 h 485"/>
              <a:gd name="T48" fmla="*/ 2147483647 w 229"/>
              <a:gd name="T49" fmla="*/ 2147483647 h 485"/>
              <a:gd name="T50" fmla="*/ 2147483647 w 229"/>
              <a:gd name="T51" fmla="*/ 2147483647 h 485"/>
              <a:gd name="T52" fmla="*/ 2147483647 w 229"/>
              <a:gd name="T53" fmla="*/ 2147483647 h 485"/>
              <a:gd name="T54" fmla="*/ 2147483647 w 229"/>
              <a:gd name="T55" fmla="*/ 2147483647 h 485"/>
              <a:gd name="T56" fmla="*/ 2147483647 w 229"/>
              <a:gd name="T57" fmla="*/ 2147483647 h 485"/>
              <a:gd name="T58" fmla="*/ 2147483647 w 229"/>
              <a:gd name="T59" fmla="*/ 2147483647 h 485"/>
              <a:gd name="T60" fmla="*/ 0 w 229"/>
              <a:gd name="T61" fmla="*/ 2147483647 h 485"/>
              <a:gd name="T62" fmla="*/ 2147483647 w 229"/>
              <a:gd name="T63" fmla="*/ 2147483647 h 485"/>
              <a:gd name="T64" fmla="*/ 2147483647 w 229"/>
              <a:gd name="T65" fmla="*/ 2147483647 h 485"/>
              <a:gd name="T66" fmla="*/ 2147483647 w 229"/>
              <a:gd name="T67" fmla="*/ 2147483647 h 485"/>
              <a:gd name="T68" fmla="*/ 2147483647 w 229"/>
              <a:gd name="T69" fmla="*/ 2147483647 h 485"/>
              <a:gd name="T70" fmla="*/ 2147483647 w 229"/>
              <a:gd name="T71" fmla="*/ 2147483647 h 485"/>
              <a:gd name="T72" fmla="*/ 2147483647 w 229"/>
              <a:gd name="T73" fmla="*/ 0 h 4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9"/>
              <a:gd name="T112" fmla="*/ 0 h 485"/>
              <a:gd name="T113" fmla="*/ 229 w 229"/>
              <a:gd name="T114" fmla="*/ 485 h 4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9" h="485">
                <a:moveTo>
                  <a:pt x="153" y="0"/>
                </a:moveTo>
                <a:lnTo>
                  <a:pt x="203" y="36"/>
                </a:lnTo>
                <a:lnTo>
                  <a:pt x="215" y="65"/>
                </a:lnTo>
                <a:lnTo>
                  <a:pt x="228" y="125"/>
                </a:lnTo>
                <a:lnTo>
                  <a:pt x="229" y="179"/>
                </a:lnTo>
                <a:lnTo>
                  <a:pt x="221" y="225"/>
                </a:lnTo>
                <a:lnTo>
                  <a:pt x="217" y="315"/>
                </a:lnTo>
                <a:lnTo>
                  <a:pt x="209" y="392"/>
                </a:lnTo>
                <a:lnTo>
                  <a:pt x="198" y="411"/>
                </a:lnTo>
                <a:lnTo>
                  <a:pt x="196" y="425"/>
                </a:lnTo>
                <a:lnTo>
                  <a:pt x="179" y="437"/>
                </a:lnTo>
                <a:lnTo>
                  <a:pt x="141" y="425"/>
                </a:lnTo>
                <a:lnTo>
                  <a:pt x="126" y="437"/>
                </a:lnTo>
                <a:lnTo>
                  <a:pt x="112" y="464"/>
                </a:lnTo>
                <a:lnTo>
                  <a:pt x="91" y="478"/>
                </a:lnTo>
                <a:lnTo>
                  <a:pt x="62" y="485"/>
                </a:lnTo>
                <a:lnTo>
                  <a:pt x="50" y="471"/>
                </a:lnTo>
                <a:lnTo>
                  <a:pt x="22" y="423"/>
                </a:lnTo>
                <a:lnTo>
                  <a:pt x="19" y="397"/>
                </a:lnTo>
                <a:lnTo>
                  <a:pt x="21" y="382"/>
                </a:lnTo>
                <a:lnTo>
                  <a:pt x="14" y="358"/>
                </a:lnTo>
                <a:lnTo>
                  <a:pt x="27" y="299"/>
                </a:lnTo>
                <a:lnTo>
                  <a:pt x="38" y="291"/>
                </a:lnTo>
                <a:lnTo>
                  <a:pt x="34" y="265"/>
                </a:lnTo>
                <a:lnTo>
                  <a:pt x="31" y="239"/>
                </a:lnTo>
                <a:lnTo>
                  <a:pt x="36" y="217"/>
                </a:lnTo>
                <a:lnTo>
                  <a:pt x="38" y="187"/>
                </a:lnTo>
                <a:lnTo>
                  <a:pt x="34" y="165"/>
                </a:lnTo>
                <a:lnTo>
                  <a:pt x="22" y="137"/>
                </a:lnTo>
                <a:lnTo>
                  <a:pt x="9" y="137"/>
                </a:lnTo>
                <a:lnTo>
                  <a:pt x="0" y="120"/>
                </a:lnTo>
                <a:lnTo>
                  <a:pt x="5" y="60"/>
                </a:lnTo>
                <a:lnTo>
                  <a:pt x="7" y="57"/>
                </a:lnTo>
                <a:lnTo>
                  <a:pt x="31" y="82"/>
                </a:lnTo>
                <a:lnTo>
                  <a:pt x="59" y="79"/>
                </a:lnTo>
                <a:lnTo>
                  <a:pt x="136" y="24"/>
                </a:lnTo>
                <a:lnTo>
                  <a:pt x="153" y="0"/>
                </a:lnTo>
                <a:close/>
              </a:path>
            </a:pathLst>
          </a:custGeom>
          <a:solidFill>
            <a:srgbClr val="C00000"/>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31" name="Freeform 64"/>
          <p:cNvSpPr>
            <a:spLocks noChangeAspect="1" noEditPoints="1"/>
          </p:cNvSpPr>
          <p:nvPr/>
        </p:nvSpPr>
        <p:spPr bwMode="auto">
          <a:xfrm>
            <a:off x="2012952" y="5318918"/>
            <a:ext cx="384175" cy="128588"/>
          </a:xfrm>
          <a:custGeom>
            <a:avLst/>
            <a:gdLst>
              <a:gd name="T0" fmla="*/ 2147483647 w 493"/>
              <a:gd name="T1" fmla="*/ 2147483647 h 189"/>
              <a:gd name="T2" fmla="*/ 2147483647 w 493"/>
              <a:gd name="T3" fmla="*/ 2147483647 h 189"/>
              <a:gd name="T4" fmla="*/ 2147483647 w 493"/>
              <a:gd name="T5" fmla="*/ 2147483647 h 189"/>
              <a:gd name="T6" fmla="*/ 2147483647 w 493"/>
              <a:gd name="T7" fmla="*/ 2147483647 h 189"/>
              <a:gd name="T8" fmla="*/ 2147483647 w 493"/>
              <a:gd name="T9" fmla="*/ 2147483647 h 189"/>
              <a:gd name="T10" fmla="*/ 2147483647 w 493"/>
              <a:gd name="T11" fmla="*/ 2147483647 h 189"/>
              <a:gd name="T12" fmla="*/ 2147483647 w 493"/>
              <a:gd name="T13" fmla="*/ 2147483647 h 189"/>
              <a:gd name="T14" fmla="*/ 2147483647 w 493"/>
              <a:gd name="T15" fmla="*/ 0 h 189"/>
              <a:gd name="T16" fmla="*/ 2147483647 w 493"/>
              <a:gd name="T17" fmla="*/ 0 h 189"/>
              <a:gd name="T18" fmla="*/ 2147483647 w 493"/>
              <a:gd name="T19" fmla="*/ 2147483647 h 189"/>
              <a:gd name="T20" fmla="*/ 2147483647 w 493"/>
              <a:gd name="T21" fmla="*/ 2147483647 h 189"/>
              <a:gd name="T22" fmla="*/ 2147483647 w 493"/>
              <a:gd name="T23" fmla="*/ 2147483647 h 189"/>
              <a:gd name="T24" fmla="*/ 2147483647 w 493"/>
              <a:gd name="T25" fmla="*/ 2147483647 h 189"/>
              <a:gd name="T26" fmla="*/ 2147483647 w 493"/>
              <a:gd name="T27" fmla="*/ 2147483647 h 189"/>
              <a:gd name="T28" fmla="*/ 2147483647 w 493"/>
              <a:gd name="T29" fmla="*/ 2147483647 h 189"/>
              <a:gd name="T30" fmla="*/ 2147483647 w 493"/>
              <a:gd name="T31" fmla="*/ 2147483647 h 189"/>
              <a:gd name="T32" fmla="*/ 2147483647 w 493"/>
              <a:gd name="T33" fmla="*/ 2147483647 h 189"/>
              <a:gd name="T34" fmla="*/ 2147483647 w 493"/>
              <a:gd name="T35" fmla="*/ 2147483647 h 189"/>
              <a:gd name="T36" fmla="*/ 2147483647 w 493"/>
              <a:gd name="T37" fmla="*/ 2147483647 h 189"/>
              <a:gd name="T38" fmla="*/ 2147483647 w 493"/>
              <a:gd name="T39" fmla="*/ 2147483647 h 189"/>
              <a:gd name="T40" fmla="*/ 2147483647 w 493"/>
              <a:gd name="T41" fmla="*/ 2147483647 h 189"/>
              <a:gd name="T42" fmla="*/ 2147483647 w 493"/>
              <a:gd name="T43" fmla="*/ 2147483647 h 189"/>
              <a:gd name="T44" fmla="*/ 2147483647 w 493"/>
              <a:gd name="T45" fmla="*/ 2147483647 h 189"/>
              <a:gd name="T46" fmla="*/ 2147483647 w 493"/>
              <a:gd name="T47" fmla="*/ 2147483647 h 189"/>
              <a:gd name="T48" fmla="*/ 2147483647 w 493"/>
              <a:gd name="T49" fmla="*/ 2147483647 h 189"/>
              <a:gd name="T50" fmla="*/ 2147483647 w 493"/>
              <a:gd name="T51" fmla="*/ 2147483647 h 189"/>
              <a:gd name="T52" fmla="*/ 2147483647 w 493"/>
              <a:gd name="T53" fmla="*/ 2147483647 h 189"/>
              <a:gd name="T54" fmla="*/ 2147483647 w 493"/>
              <a:gd name="T55" fmla="*/ 2147483647 h 189"/>
              <a:gd name="T56" fmla="*/ 2147483647 w 493"/>
              <a:gd name="T57" fmla="*/ 2147483647 h 189"/>
              <a:gd name="T58" fmla="*/ 2147483647 w 493"/>
              <a:gd name="T59" fmla="*/ 2147483647 h 189"/>
              <a:gd name="T60" fmla="*/ 2147483647 w 493"/>
              <a:gd name="T61" fmla="*/ 2147483647 h 189"/>
              <a:gd name="T62" fmla="*/ 2147483647 w 493"/>
              <a:gd name="T63" fmla="*/ 2147483647 h 189"/>
              <a:gd name="T64" fmla="*/ 2147483647 w 493"/>
              <a:gd name="T65" fmla="*/ 2147483647 h 189"/>
              <a:gd name="T66" fmla="*/ 0 w 493"/>
              <a:gd name="T67" fmla="*/ 2147483647 h 189"/>
              <a:gd name="T68" fmla="*/ 2147483647 w 493"/>
              <a:gd name="T69" fmla="*/ 2147483647 h 189"/>
              <a:gd name="T70" fmla="*/ 2147483647 w 493"/>
              <a:gd name="T71" fmla="*/ 2147483647 h 1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3"/>
              <a:gd name="T109" fmla="*/ 0 h 189"/>
              <a:gd name="T110" fmla="*/ 493 w 493"/>
              <a:gd name="T111" fmla="*/ 189 h 1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3" h="189">
                <a:moveTo>
                  <a:pt x="488" y="14"/>
                </a:moveTo>
                <a:lnTo>
                  <a:pt x="492" y="14"/>
                </a:lnTo>
                <a:lnTo>
                  <a:pt x="493" y="22"/>
                </a:lnTo>
                <a:lnTo>
                  <a:pt x="492" y="48"/>
                </a:lnTo>
                <a:lnTo>
                  <a:pt x="476" y="46"/>
                </a:lnTo>
                <a:lnTo>
                  <a:pt x="452" y="34"/>
                </a:lnTo>
                <a:lnTo>
                  <a:pt x="435" y="10"/>
                </a:lnTo>
                <a:lnTo>
                  <a:pt x="447" y="0"/>
                </a:lnTo>
                <a:lnTo>
                  <a:pt x="473" y="0"/>
                </a:lnTo>
                <a:lnTo>
                  <a:pt x="483" y="5"/>
                </a:lnTo>
                <a:lnTo>
                  <a:pt x="488" y="14"/>
                </a:lnTo>
                <a:close/>
                <a:moveTo>
                  <a:pt x="330" y="7"/>
                </a:moveTo>
                <a:lnTo>
                  <a:pt x="319" y="33"/>
                </a:lnTo>
                <a:lnTo>
                  <a:pt x="321" y="45"/>
                </a:lnTo>
                <a:lnTo>
                  <a:pt x="343" y="46"/>
                </a:lnTo>
                <a:lnTo>
                  <a:pt x="354" y="72"/>
                </a:lnTo>
                <a:lnTo>
                  <a:pt x="335" y="112"/>
                </a:lnTo>
                <a:lnTo>
                  <a:pt x="300" y="141"/>
                </a:lnTo>
                <a:lnTo>
                  <a:pt x="259" y="107"/>
                </a:lnTo>
                <a:lnTo>
                  <a:pt x="252" y="83"/>
                </a:lnTo>
                <a:lnTo>
                  <a:pt x="230" y="81"/>
                </a:lnTo>
                <a:lnTo>
                  <a:pt x="212" y="88"/>
                </a:lnTo>
                <a:lnTo>
                  <a:pt x="199" y="65"/>
                </a:lnTo>
                <a:lnTo>
                  <a:pt x="230" y="36"/>
                </a:lnTo>
                <a:lnTo>
                  <a:pt x="330" y="2"/>
                </a:lnTo>
                <a:lnTo>
                  <a:pt x="333" y="2"/>
                </a:lnTo>
                <a:lnTo>
                  <a:pt x="330" y="7"/>
                </a:lnTo>
                <a:close/>
                <a:moveTo>
                  <a:pt x="42" y="143"/>
                </a:moveTo>
                <a:lnTo>
                  <a:pt x="47" y="146"/>
                </a:lnTo>
                <a:lnTo>
                  <a:pt x="49" y="141"/>
                </a:lnTo>
                <a:lnTo>
                  <a:pt x="52" y="165"/>
                </a:lnTo>
                <a:lnTo>
                  <a:pt x="33" y="182"/>
                </a:lnTo>
                <a:lnTo>
                  <a:pt x="19" y="189"/>
                </a:lnTo>
                <a:lnTo>
                  <a:pt x="0" y="174"/>
                </a:lnTo>
                <a:lnTo>
                  <a:pt x="14" y="155"/>
                </a:lnTo>
                <a:lnTo>
                  <a:pt x="42" y="143"/>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32" name="Freeform 65" descr="Diagonali larghe verso il basso"/>
          <p:cNvSpPr>
            <a:spLocks noChangeAspect="1"/>
          </p:cNvSpPr>
          <p:nvPr/>
        </p:nvSpPr>
        <p:spPr bwMode="auto">
          <a:xfrm>
            <a:off x="2940052" y="4977606"/>
            <a:ext cx="111125" cy="217487"/>
          </a:xfrm>
          <a:custGeom>
            <a:avLst/>
            <a:gdLst>
              <a:gd name="T0" fmla="*/ 2147483647 w 140"/>
              <a:gd name="T1" fmla="*/ 0 h 332"/>
              <a:gd name="T2" fmla="*/ 2147483647 w 140"/>
              <a:gd name="T3" fmla="*/ 2147483647 h 332"/>
              <a:gd name="T4" fmla="*/ 2147483647 w 140"/>
              <a:gd name="T5" fmla="*/ 2147483647 h 332"/>
              <a:gd name="T6" fmla="*/ 2147483647 w 140"/>
              <a:gd name="T7" fmla="*/ 2147483647 h 332"/>
              <a:gd name="T8" fmla="*/ 2147483647 w 140"/>
              <a:gd name="T9" fmla="*/ 2147483647 h 332"/>
              <a:gd name="T10" fmla="*/ 2147483647 w 140"/>
              <a:gd name="T11" fmla="*/ 2147483647 h 332"/>
              <a:gd name="T12" fmla="*/ 2147483647 w 140"/>
              <a:gd name="T13" fmla="*/ 2147483647 h 332"/>
              <a:gd name="T14" fmla="*/ 2147483647 w 140"/>
              <a:gd name="T15" fmla="*/ 2147483647 h 332"/>
              <a:gd name="T16" fmla="*/ 2147483647 w 140"/>
              <a:gd name="T17" fmla="*/ 2147483647 h 332"/>
              <a:gd name="T18" fmla="*/ 2147483647 w 140"/>
              <a:gd name="T19" fmla="*/ 2147483647 h 332"/>
              <a:gd name="T20" fmla="*/ 2147483647 w 140"/>
              <a:gd name="T21" fmla="*/ 2147483647 h 332"/>
              <a:gd name="T22" fmla="*/ 2147483647 w 140"/>
              <a:gd name="T23" fmla="*/ 2147483647 h 332"/>
              <a:gd name="T24" fmla="*/ 2147483647 w 140"/>
              <a:gd name="T25" fmla="*/ 2147483647 h 332"/>
              <a:gd name="T26" fmla="*/ 2147483647 w 140"/>
              <a:gd name="T27" fmla="*/ 2147483647 h 332"/>
              <a:gd name="T28" fmla="*/ 2147483647 w 140"/>
              <a:gd name="T29" fmla="*/ 2147483647 h 332"/>
              <a:gd name="T30" fmla="*/ 2147483647 w 140"/>
              <a:gd name="T31" fmla="*/ 2147483647 h 332"/>
              <a:gd name="T32" fmla="*/ 0 w 140"/>
              <a:gd name="T33" fmla="*/ 2147483647 h 332"/>
              <a:gd name="T34" fmla="*/ 2147483647 w 140"/>
              <a:gd name="T35" fmla="*/ 2147483647 h 332"/>
              <a:gd name="T36" fmla="*/ 2147483647 w 140"/>
              <a:gd name="T37" fmla="*/ 2147483647 h 332"/>
              <a:gd name="T38" fmla="*/ 2147483647 w 140"/>
              <a:gd name="T39" fmla="*/ 2147483647 h 332"/>
              <a:gd name="T40" fmla="*/ 2147483647 w 140"/>
              <a:gd name="T41" fmla="*/ 2147483647 h 332"/>
              <a:gd name="T42" fmla="*/ 2147483647 w 140"/>
              <a:gd name="T43" fmla="*/ 2147483647 h 332"/>
              <a:gd name="T44" fmla="*/ 2147483647 w 140"/>
              <a:gd name="T45" fmla="*/ 2147483647 h 332"/>
              <a:gd name="T46" fmla="*/ 2147483647 w 140"/>
              <a:gd name="T47" fmla="*/ 0 h 3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0"/>
              <a:gd name="T73" fmla="*/ 0 h 332"/>
              <a:gd name="T74" fmla="*/ 140 w 140"/>
              <a:gd name="T75" fmla="*/ 332 h 3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0" h="332">
                <a:moveTo>
                  <a:pt x="121" y="0"/>
                </a:moveTo>
                <a:lnTo>
                  <a:pt x="133" y="7"/>
                </a:lnTo>
                <a:lnTo>
                  <a:pt x="131" y="88"/>
                </a:lnTo>
                <a:lnTo>
                  <a:pt x="140" y="163"/>
                </a:lnTo>
                <a:lnTo>
                  <a:pt x="134" y="193"/>
                </a:lnTo>
                <a:lnTo>
                  <a:pt x="122" y="217"/>
                </a:lnTo>
                <a:lnTo>
                  <a:pt x="115" y="246"/>
                </a:lnTo>
                <a:lnTo>
                  <a:pt x="79" y="315"/>
                </a:lnTo>
                <a:lnTo>
                  <a:pt x="77" y="332"/>
                </a:lnTo>
                <a:lnTo>
                  <a:pt x="65" y="310"/>
                </a:lnTo>
                <a:lnTo>
                  <a:pt x="33" y="292"/>
                </a:lnTo>
                <a:lnTo>
                  <a:pt x="26" y="279"/>
                </a:lnTo>
                <a:lnTo>
                  <a:pt x="29" y="255"/>
                </a:lnTo>
                <a:lnTo>
                  <a:pt x="12" y="246"/>
                </a:lnTo>
                <a:lnTo>
                  <a:pt x="7" y="230"/>
                </a:lnTo>
                <a:lnTo>
                  <a:pt x="8" y="170"/>
                </a:lnTo>
                <a:lnTo>
                  <a:pt x="0" y="155"/>
                </a:lnTo>
                <a:lnTo>
                  <a:pt x="3" y="112"/>
                </a:lnTo>
                <a:lnTo>
                  <a:pt x="19" y="77"/>
                </a:lnTo>
                <a:lnTo>
                  <a:pt x="29" y="81"/>
                </a:lnTo>
                <a:lnTo>
                  <a:pt x="79" y="55"/>
                </a:lnTo>
                <a:lnTo>
                  <a:pt x="105" y="50"/>
                </a:lnTo>
                <a:lnTo>
                  <a:pt x="112" y="38"/>
                </a:lnTo>
                <a:lnTo>
                  <a:pt x="121" y="0"/>
                </a:lnTo>
                <a:close/>
              </a:path>
            </a:pathLst>
          </a:custGeom>
          <a:solidFill>
            <a:schemeClr val="accent5">
              <a:lumMod val="50000"/>
            </a:schemeClr>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33" name="Freeform 66"/>
          <p:cNvSpPr>
            <a:spLocks noChangeAspect="1"/>
          </p:cNvSpPr>
          <p:nvPr/>
        </p:nvSpPr>
        <p:spPr bwMode="auto">
          <a:xfrm>
            <a:off x="4187827" y="5010943"/>
            <a:ext cx="211138" cy="366713"/>
          </a:xfrm>
          <a:custGeom>
            <a:avLst/>
            <a:gdLst>
              <a:gd name="T0" fmla="*/ 2147483647 w 281"/>
              <a:gd name="T1" fmla="*/ 2147483647 h 596"/>
              <a:gd name="T2" fmla="*/ 2147483647 w 281"/>
              <a:gd name="T3" fmla="*/ 2147483647 h 596"/>
              <a:gd name="T4" fmla="*/ 2147483647 w 281"/>
              <a:gd name="T5" fmla="*/ 2147483647 h 596"/>
              <a:gd name="T6" fmla="*/ 2147483647 w 281"/>
              <a:gd name="T7" fmla="*/ 2147483647 h 596"/>
              <a:gd name="T8" fmla="*/ 2147483647 w 281"/>
              <a:gd name="T9" fmla="*/ 2147483647 h 596"/>
              <a:gd name="T10" fmla="*/ 2147483647 w 281"/>
              <a:gd name="T11" fmla="*/ 2147483647 h 596"/>
              <a:gd name="T12" fmla="*/ 2147483647 w 281"/>
              <a:gd name="T13" fmla="*/ 2147483647 h 596"/>
              <a:gd name="T14" fmla="*/ 2147483647 w 281"/>
              <a:gd name="T15" fmla="*/ 2147483647 h 596"/>
              <a:gd name="T16" fmla="*/ 2147483647 w 281"/>
              <a:gd name="T17" fmla="*/ 2147483647 h 596"/>
              <a:gd name="T18" fmla="*/ 2147483647 w 281"/>
              <a:gd name="T19" fmla="*/ 2147483647 h 596"/>
              <a:gd name="T20" fmla="*/ 2147483647 w 281"/>
              <a:gd name="T21" fmla="*/ 2147483647 h 596"/>
              <a:gd name="T22" fmla="*/ 2147483647 w 281"/>
              <a:gd name="T23" fmla="*/ 2147483647 h 596"/>
              <a:gd name="T24" fmla="*/ 2147483647 w 281"/>
              <a:gd name="T25" fmla="*/ 2147483647 h 596"/>
              <a:gd name="T26" fmla="*/ 2147483647 w 281"/>
              <a:gd name="T27" fmla="*/ 2147483647 h 596"/>
              <a:gd name="T28" fmla="*/ 2147483647 w 281"/>
              <a:gd name="T29" fmla="*/ 0 h 596"/>
              <a:gd name="T30" fmla="*/ 2147483647 w 281"/>
              <a:gd name="T31" fmla="*/ 2147483647 h 596"/>
              <a:gd name="T32" fmla="*/ 2147483647 w 281"/>
              <a:gd name="T33" fmla="*/ 2147483647 h 596"/>
              <a:gd name="T34" fmla="*/ 2147483647 w 281"/>
              <a:gd name="T35" fmla="*/ 2147483647 h 596"/>
              <a:gd name="T36" fmla="*/ 2147483647 w 281"/>
              <a:gd name="T37" fmla="*/ 2147483647 h 596"/>
              <a:gd name="T38" fmla="*/ 0 w 281"/>
              <a:gd name="T39" fmla="*/ 2147483647 h 596"/>
              <a:gd name="T40" fmla="*/ 2147483647 w 281"/>
              <a:gd name="T41" fmla="*/ 2147483647 h 596"/>
              <a:gd name="T42" fmla="*/ 2147483647 w 281"/>
              <a:gd name="T43" fmla="*/ 2147483647 h 596"/>
              <a:gd name="T44" fmla="*/ 2147483647 w 281"/>
              <a:gd name="T45" fmla="*/ 2147483647 h 596"/>
              <a:gd name="T46" fmla="*/ 2147483647 w 281"/>
              <a:gd name="T47" fmla="*/ 2147483647 h 596"/>
              <a:gd name="T48" fmla="*/ 2147483647 w 281"/>
              <a:gd name="T49" fmla="*/ 2147483647 h 596"/>
              <a:gd name="T50" fmla="*/ 2147483647 w 281"/>
              <a:gd name="T51" fmla="*/ 2147483647 h 596"/>
              <a:gd name="T52" fmla="*/ 2147483647 w 281"/>
              <a:gd name="T53" fmla="*/ 2147483647 h 596"/>
              <a:gd name="T54" fmla="*/ 2147483647 w 281"/>
              <a:gd name="T55" fmla="*/ 2147483647 h 596"/>
              <a:gd name="T56" fmla="*/ 2147483647 w 281"/>
              <a:gd name="T57" fmla="*/ 2147483647 h 596"/>
              <a:gd name="T58" fmla="*/ 2147483647 w 281"/>
              <a:gd name="T59" fmla="*/ 2147483647 h 596"/>
              <a:gd name="T60" fmla="*/ 2147483647 w 281"/>
              <a:gd name="T61" fmla="*/ 2147483647 h 596"/>
              <a:gd name="T62" fmla="*/ 2147483647 w 281"/>
              <a:gd name="T63" fmla="*/ 2147483647 h 596"/>
              <a:gd name="T64" fmla="*/ 2147483647 w 281"/>
              <a:gd name="T65" fmla="*/ 2147483647 h 596"/>
              <a:gd name="T66" fmla="*/ 2147483647 w 281"/>
              <a:gd name="T67" fmla="*/ 2147483647 h 5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1"/>
              <a:gd name="T103" fmla="*/ 0 h 596"/>
              <a:gd name="T104" fmla="*/ 281 w 281"/>
              <a:gd name="T105" fmla="*/ 596 h 5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1" h="596">
                <a:moveTo>
                  <a:pt x="193" y="556"/>
                </a:moveTo>
                <a:lnTo>
                  <a:pt x="200" y="523"/>
                </a:lnTo>
                <a:lnTo>
                  <a:pt x="226" y="501"/>
                </a:lnTo>
                <a:lnTo>
                  <a:pt x="248" y="451"/>
                </a:lnTo>
                <a:lnTo>
                  <a:pt x="281" y="415"/>
                </a:lnTo>
                <a:lnTo>
                  <a:pt x="272" y="348"/>
                </a:lnTo>
                <a:lnTo>
                  <a:pt x="219" y="303"/>
                </a:lnTo>
                <a:lnTo>
                  <a:pt x="193" y="250"/>
                </a:lnTo>
                <a:lnTo>
                  <a:pt x="188" y="203"/>
                </a:lnTo>
                <a:lnTo>
                  <a:pt x="195" y="102"/>
                </a:lnTo>
                <a:lnTo>
                  <a:pt x="160" y="60"/>
                </a:lnTo>
                <a:lnTo>
                  <a:pt x="131" y="52"/>
                </a:lnTo>
                <a:lnTo>
                  <a:pt x="112" y="21"/>
                </a:lnTo>
                <a:lnTo>
                  <a:pt x="74" y="19"/>
                </a:lnTo>
                <a:lnTo>
                  <a:pt x="52" y="0"/>
                </a:lnTo>
                <a:lnTo>
                  <a:pt x="34" y="28"/>
                </a:lnTo>
                <a:lnTo>
                  <a:pt x="17" y="43"/>
                </a:lnTo>
                <a:lnTo>
                  <a:pt x="7" y="85"/>
                </a:lnTo>
                <a:lnTo>
                  <a:pt x="14" y="115"/>
                </a:lnTo>
                <a:lnTo>
                  <a:pt x="0" y="159"/>
                </a:lnTo>
                <a:lnTo>
                  <a:pt x="24" y="162"/>
                </a:lnTo>
                <a:lnTo>
                  <a:pt x="38" y="177"/>
                </a:lnTo>
                <a:lnTo>
                  <a:pt x="17" y="263"/>
                </a:lnTo>
                <a:lnTo>
                  <a:pt x="31" y="293"/>
                </a:lnTo>
                <a:lnTo>
                  <a:pt x="28" y="317"/>
                </a:lnTo>
                <a:lnTo>
                  <a:pt x="17" y="387"/>
                </a:lnTo>
                <a:lnTo>
                  <a:pt x="31" y="449"/>
                </a:lnTo>
                <a:lnTo>
                  <a:pt x="10" y="446"/>
                </a:lnTo>
                <a:lnTo>
                  <a:pt x="24" y="472"/>
                </a:lnTo>
                <a:lnTo>
                  <a:pt x="52" y="511"/>
                </a:lnTo>
                <a:lnTo>
                  <a:pt x="102" y="527"/>
                </a:lnTo>
                <a:lnTo>
                  <a:pt x="129" y="585"/>
                </a:lnTo>
                <a:lnTo>
                  <a:pt x="160" y="596"/>
                </a:lnTo>
                <a:lnTo>
                  <a:pt x="193" y="556"/>
                </a:lnTo>
                <a:close/>
              </a:path>
            </a:pathLst>
          </a:custGeom>
          <a:noFill/>
          <a:ln w="3175">
            <a:solidFill>
              <a:schemeClr val="bg1">
                <a:lumMod val="75000"/>
              </a:schemeClr>
            </a:solidFill>
            <a:round/>
            <a:headEnd/>
            <a:tailEnd/>
          </a:ln>
          <a:extLst/>
        </p:spPr>
        <p:txBody>
          <a:bodyPr wrap="none" lIns="182824"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34" name="Freeform 67"/>
          <p:cNvSpPr>
            <a:spLocks noChangeAspect="1"/>
          </p:cNvSpPr>
          <p:nvPr/>
        </p:nvSpPr>
        <p:spPr bwMode="auto">
          <a:xfrm>
            <a:off x="4329115" y="5034756"/>
            <a:ext cx="273050" cy="192087"/>
          </a:xfrm>
          <a:custGeom>
            <a:avLst/>
            <a:gdLst>
              <a:gd name="T0" fmla="*/ 2147483647 w 372"/>
              <a:gd name="T1" fmla="*/ 2147483647 h 310"/>
              <a:gd name="T2" fmla="*/ 2147483647 w 372"/>
              <a:gd name="T3" fmla="*/ 2147483647 h 310"/>
              <a:gd name="T4" fmla="*/ 2147483647 w 372"/>
              <a:gd name="T5" fmla="*/ 2147483647 h 310"/>
              <a:gd name="T6" fmla="*/ 2147483647 w 372"/>
              <a:gd name="T7" fmla="*/ 2147483647 h 310"/>
              <a:gd name="T8" fmla="*/ 2147483647 w 372"/>
              <a:gd name="T9" fmla="*/ 2147483647 h 310"/>
              <a:gd name="T10" fmla="*/ 2147483647 w 372"/>
              <a:gd name="T11" fmla="*/ 2147483647 h 310"/>
              <a:gd name="T12" fmla="*/ 2147483647 w 372"/>
              <a:gd name="T13" fmla="*/ 2147483647 h 310"/>
              <a:gd name="T14" fmla="*/ 2147483647 w 372"/>
              <a:gd name="T15" fmla="*/ 2147483647 h 310"/>
              <a:gd name="T16" fmla="*/ 2147483647 w 372"/>
              <a:gd name="T17" fmla="*/ 2147483647 h 310"/>
              <a:gd name="T18" fmla="*/ 0 w 372"/>
              <a:gd name="T19" fmla="*/ 2147483647 h 310"/>
              <a:gd name="T20" fmla="*/ 2147483647 w 372"/>
              <a:gd name="T21" fmla="*/ 2147483647 h 310"/>
              <a:gd name="T22" fmla="*/ 2147483647 w 372"/>
              <a:gd name="T23" fmla="*/ 2147483647 h 310"/>
              <a:gd name="T24" fmla="*/ 2147483647 w 372"/>
              <a:gd name="T25" fmla="*/ 2147483647 h 310"/>
              <a:gd name="T26" fmla="*/ 2147483647 w 372"/>
              <a:gd name="T27" fmla="*/ 2147483647 h 310"/>
              <a:gd name="T28" fmla="*/ 2147483647 w 372"/>
              <a:gd name="T29" fmla="*/ 2147483647 h 310"/>
              <a:gd name="T30" fmla="*/ 2147483647 w 372"/>
              <a:gd name="T31" fmla="*/ 2147483647 h 310"/>
              <a:gd name="T32" fmla="*/ 2147483647 w 372"/>
              <a:gd name="T33" fmla="*/ 2147483647 h 310"/>
              <a:gd name="T34" fmla="*/ 2147483647 w 372"/>
              <a:gd name="T35" fmla="*/ 2147483647 h 310"/>
              <a:gd name="T36" fmla="*/ 2147483647 w 372"/>
              <a:gd name="T37" fmla="*/ 2147483647 h 310"/>
              <a:gd name="T38" fmla="*/ 2147483647 w 372"/>
              <a:gd name="T39" fmla="*/ 2147483647 h 310"/>
              <a:gd name="T40" fmla="*/ 2147483647 w 372"/>
              <a:gd name="T41" fmla="*/ 2147483647 h 310"/>
              <a:gd name="T42" fmla="*/ 2147483647 w 372"/>
              <a:gd name="T43" fmla="*/ 0 h 310"/>
              <a:gd name="T44" fmla="*/ 2147483647 w 372"/>
              <a:gd name="T45" fmla="*/ 2147483647 h 3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2"/>
              <a:gd name="T70" fmla="*/ 0 h 310"/>
              <a:gd name="T71" fmla="*/ 372 w 372"/>
              <a:gd name="T72" fmla="*/ 310 h 3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2" h="310">
                <a:moveTo>
                  <a:pt x="228" y="7"/>
                </a:moveTo>
                <a:lnTo>
                  <a:pt x="186" y="4"/>
                </a:lnTo>
                <a:lnTo>
                  <a:pt x="178" y="16"/>
                </a:lnTo>
                <a:lnTo>
                  <a:pt x="133" y="10"/>
                </a:lnTo>
                <a:lnTo>
                  <a:pt x="107" y="38"/>
                </a:lnTo>
                <a:lnTo>
                  <a:pt x="88" y="19"/>
                </a:lnTo>
                <a:lnTo>
                  <a:pt x="34" y="36"/>
                </a:lnTo>
                <a:lnTo>
                  <a:pt x="34" y="60"/>
                </a:lnTo>
                <a:lnTo>
                  <a:pt x="7" y="64"/>
                </a:lnTo>
                <a:lnTo>
                  <a:pt x="0" y="165"/>
                </a:lnTo>
                <a:lnTo>
                  <a:pt x="5" y="212"/>
                </a:lnTo>
                <a:lnTo>
                  <a:pt x="31" y="265"/>
                </a:lnTo>
                <a:lnTo>
                  <a:pt x="84" y="310"/>
                </a:lnTo>
                <a:lnTo>
                  <a:pt x="183" y="289"/>
                </a:lnTo>
                <a:lnTo>
                  <a:pt x="212" y="258"/>
                </a:lnTo>
                <a:lnTo>
                  <a:pt x="260" y="234"/>
                </a:lnTo>
                <a:lnTo>
                  <a:pt x="317" y="229"/>
                </a:lnTo>
                <a:lnTo>
                  <a:pt x="372" y="181"/>
                </a:lnTo>
                <a:lnTo>
                  <a:pt x="365" y="134"/>
                </a:lnTo>
                <a:lnTo>
                  <a:pt x="341" y="55"/>
                </a:lnTo>
                <a:lnTo>
                  <a:pt x="274" y="7"/>
                </a:lnTo>
                <a:lnTo>
                  <a:pt x="257" y="0"/>
                </a:lnTo>
                <a:lnTo>
                  <a:pt x="228" y="7"/>
                </a:lnTo>
                <a:close/>
              </a:path>
            </a:pathLst>
          </a:custGeom>
          <a:noFill/>
          <a:ln w="3175">
            <a:solidFill>
              <a:schemeClr val="bg1">
                <a:lumMod val="75000"/>
              </a:schemeClr>
            </a:solidFill>
            <a:round/>
            <a:headEnd/>
            <a:tailEnd/>
          </a:ln>
          <a:extLst/>
        </p:spPr>
        <p:txBody>
          <a:bodyPr wrap="none" lIns="182824"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35" name="Freeform 68"/>
          <p:cNvSpPr>
            <a:spLocks noChangeAspect="1"/>
          </p:cNvSpPr>
          <p:nvPr/>
        </p:nvSpPr>
        <p:spPr bwMode="auto">
          <a:xfrm>
            <a:off x="4084640" y="4558506"/>
            <a:ext cx="485775" cy="554037"/>
          </a:xfrm>
          <a:custGeom>
            <a:avLst/>
            <a:gdLst>
              <a:gd name="T0" fmla="*/ 2147483647 w 652"/>
              <a:gd name="T1" fmla="*/ 2147483647 h 888"/>
              <a:gd name="T2" fmla="*/ 2147483647 w 652"/>
              <a:gd name="T3" fmla="*/ 2147483647 h 888"/>
              <a:gd name="T4" fmla="*/ 2147483647 w 652"/>
              <a:gd name="T5" fmla="*/ 2147483647 h 888"/>
              <a:gd name="T6" fmla="*/ 2147483647 w 652"/>
              <a:gd name="T7" fmla="*/ 2147483647 h 888"/>
              <a:gd name="T8" fmla="*/ 2147483647 w 652"/>
              <a:gd name="T9" fmla="*/ 2147483647 h 888"/>
              <a:gd name="T10" fmla="*/ 2147483647 w 652"/>
              <a:gd name="T11" fmla="*/ 2147483647 h 888"/>
              <a:gd name="T12" fmla="*/ 2147483647 w 652"/>
              <a:gd name="T13" fmla="*/ 2147483647 h 888"/>
              <a:gd name="T14" fmla="*/ 2147483647 w 652"/>
              <a:gd name="T15" fmla="*/ 2147483647 h 888"/>
              <a:gd name="T16" fmla="*/ 2147483647 w 652"/>
              <a:gd name="T17" fmla="*/ 2147483647 h 888"/>
              <a:gd name="T18" fmla="*/ 2147483647 w 652"/>
              <a:gd name="T19" fmla="*/ 2147483647 h 888"/>
              <a:gd name="T20" fmla="*/ 2147483647 w 652"/>
              <a:gd name="T21" fmla="*/ 2147483647 h 888"/>
              <a:gd name="T22" fmla="*/ 2147483647 w 652"/>
              <a:gd name="T23" fmla="*/ 2147483647 h 888"/>
              <a:gd name="T24" fmla="*/ 2147483647 w 652"/>
              <a:gd name="T25" fmla="*/ 2147483647 h 888"/>
              <a:gd name="T26" fmla="*/ 2147483647 w 652"/>
              <a:gd name="T27" fmla="*/ 2147483647 h 888"/>
              <a:gd name="T28" fmla="*/ 2147483647 w 652"/>
              <a:gd name="T29" fmla="*/ 2147483647 h 888"/>
              <a:gd name="T30" fmla="*/ 2147483647 w 652"/>
              <a:gd name="T31" fmla="*/ 2147483647 h 888"/>
              <a:gd name="T32" fmla="*/ 2147483647 w 652"/>
              <a:gd name="T33" fmla="*/ 2147483647 h 888"/>
              <a:gd name="T34" fmla="*/ 2147483647 w 652"/>
              <a:gd name="T35" fmla="*/ 2147483647 h 888"/>
              <a:gd name="T36" fmla="*/ 2147483647 w 652"/>
              <a:gd name="T37" fmla="*/ 2147483647 h 888"/>
              <a:gd name="T38" fmla="*/ 2147483647 w 652"/>
              <a:gd name="T39" fmla="*/ 2147483647 h 888"/>
              <a:gd name="T40" fmla="*/ 2147483647 w 652"/>
              <a:gd name="T41" fmla="*/ 0 h 888"/>
              <a:gd name="T42" fmla="*/ 2147483647 w 652"/>
              <a:gd name="T43" fmla="*/ 2147483647 h 888"/>
              <a:gd name="T44" fmla="*/ 2147483647 w 652"/>
              <a:gd name="T45" fmla="*/ 2147483647 h 888"/>
              <a:gd name="T46" fmla="*/ 2147483647 w 652"/>
              <a:gd name="T47" fmla="*/ 2147483647 h 888"/>
              <a:gd name="T48" fmla="*/ 2147483647 w 652"/>
              <a:gd name="T49" fmla="*/ 2147483647 h 888"/>
              <a:gd name="T50" fmla="*/ 2147483647 w 652"/>
              <a:gd name="T51" fmla="*/ 2147483647 h 888"/>
              <a:gd name="T52" fmla="*/ 2147483647 w 652"/>
              <a:gd name="T53" fmla="*/ 2147483647 h 888"/>
              <a:gd name="T54" fmla="*/ 2147483647 w 652"/>
              <a:gd name="T55" fmla="*/ 2147483647 h 888"/>
              <a:gd name="T56" fmla="*/ 2147483647 w 652"/>
              <a:gd name="T57" fmla="*/ 2147483647 h 888"/>
              <a:gd name="T58" fmla="*/ 2147483647 w 652"/>
              <a:gd name="T59" fmla="*/ 2147483647 h 888"/>
              <a:gd name="T60" fmla="*/ 2147483647 w 652"/>
              <a:gd name="T61" fmla="*/ 2147483647 h 888"/>
              <a:gd name="T62" fmla="*/ 2147483647 w 652"/>
              <a:gd name="T63" fmla="*/ 2147483647 h 888"/>
              <a:gd name="T64" fmla="*/ 2147483647 w 652"/>
              <a:gd name="T65" fmla="*/ 2147483647 h 888"/>
              <a:gd name="T66" fmla="*/ 2147483647 w 652"/>
              <a:gd name="T67" fmla="*/ 2147483647 h 888"/>
              <a:gd name="T68" fmla="*/ 2147483647 w 652"/>
              <a:gd name="T69" fmla="*/ 2147483647 h 888"/>
              <a:gd name="T70" fmla="*/ 2147483647 w 652"/>
              <a:gd name="T71" fmla="*/ 2147483647 h 888"/>
              <a:gd name="T72" fmla="*/ 2147483647 w 652"/>
              <a:gd name="T73" fmla="*/ 2147483647 h 888"/>
              <a:gd name="T74" fmla="*/ 2147483647 w 652"/>
              <a:gd name="T75" fmla="*/ 2147483647 h 888"/>
              <a:gd name="T76" fmla="*/ 2147483647 w 652"/>
              <a:gd name="T77" fmla="*/ 2147483647 h 888"/>
              <a:gd name="T78" fmla="*/ 2147483647 w 652"/>
              <a:gd name="T79" fmla="*/ 2147483647 h 888"/>
              <a:gd name="T80" fmla="*/ 2147483647 w 652"/>
              <a:gd name="T81" fmla="*/ 2147483647 h 888"/>
              <a:gd name="T82" fmla="*/ 2147483647 w 652"/>
              <a:gd name="T83" fmla="*/ 2147483647 h 888"/>
              <a:gd name="T84" fmla="*/ 2147483647 w 652"/>
              <a:gd name="T85" fmla="*/ 2147483647 h 888"/>
              <a:gd name="T86" fmla="*/ 2147483647 w 652"/>
              <a:gd name="T87" fmla="*/ 2147483647 h 888"/>
              <a:gd name="T88" fmla="*/ 2147483647 w 652"/>
              <a:gd name="T89" fmla="*/ 2147483647 h 888"/>
              <a:gd name="T90" fmla="*/ 2147483647 w 652"/>
              <a:gd name="T91" fmla="*/ 2147483647 h 888"/>
              <a:gd name="T92" fmla="*/ 2147483647 w 652"/>
              <a:gd name="T93" fmla="*/ 2147483647 h 888"/>
              <a:gd name="T94" fmla="*/ 2147483647 w 652"/>
              <a:gd name="T95" fmla="*/ 2147483647 h 888"/>
              <a:gd name="T96" fmla="*/ 2147483647 w 652"/>
              <a:gd name="T97" fmla="*/ 2147483647 h 888"/>
              <a:gd name="T98" fmla="*/ 2147483647 w 652"/>
              <a:gd name="T99" fmla="*/ 2147483647 h 8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2"/>
              <a:gd name="T151" fmla="*/ 0 h 888"/>
              <a:gd name="T152" fmla="*/ 652 w 652"/>
              <a:gd name="T153" fmla="*/ 888 h 8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2" h="888">
                <a:moveTo>
                  <a:pt x="147" y="814"/>
                </a:moveTo>
                <a:lnTo>
                  <a:pt x="157" y="772"/>
                </a:lnTo>
                <a:lnTo>
                  <a:pt x="174" y="757"/>
                </a:lnTo>
                <a:lnTo>
                  <a:pt x="192" y="729"/>
                </a:lnTo>
                <a:lnTo>
                  <a:pt x="214" y="748"/>
                </a:lnTo>
                <a:lnTo>
                  <a:pt x="252" y="750"/>
                </a:lnTo>
                <a:lnTo>
                  <a:pt x="271" y="781"/>
                </a:lnTo>
                <a:lnTo>
                  <a:pt x="300" y="789"/>
                </a:lnTo>
                <a:lnTo>
                  <a:pt x="335" y="831"/>
                </a:lnTo>
                <a:lnTo>
                  <a:pt x="362" y="827"/>
                </a:lnTo>
                <a:lnTo>
                  <a:pt x="362" y="803"/>
                </a:lnTo>
                <a:lnTo>
                  <a:pt x="416" y="786"/>
                </a:lnTo>
                <a:lnTo>
                  <a:pt x="435" y="805"/>
                </a:lnTo>
                <a:lnTo>
                  <a:pt x="461" y="777"/>
                </a:lnTo>
                <a:lnTo>
                  <a:pt x="506" y="783"/>
                </a:lnTo>
                <a:lnTo>
                  <a:pt x="514" y="771"/>
                </a:lnTo>
                <a:lnTo>
                  <a:pt x="556" y="774"/>
                </a:lnTo>
                <a:lnTo>
                  <a:pt x="585" y="767"/>
                </a:lnTo>
                <a:lnTo>
                  <a:pt x="602" y="774"/>
                </a:lnTo>
                <a:lnTo>
                  <a:pt x="597" y="709"/>
                </a:lnTo>
                <a:lnTo>
                  <a:pt x="623" y="636"/>
                </a:lnTo>
                <a:lnTo>
                  <a:pt x="652" y="602"/>
                </a:lnTo>
                <a:lnTo>
                  <a:pt x="609" y="561"/>
                </a:lnTo>
                <a:lnTo>
                  <a:pt x="580" y="523"/>
                </a:lnTo>
                <a:lnTo>
                  <a:pt x="568" y="468"/>
                </a:lnTo>
                <a:lnTo>
                  <a:pt x="571" y="411"/>
                </a:lnTo>
                <a:lnTo>
                  <a:pt x="614" y="387"/>
                </a:lnTo>
                <a:lnTo>
                  <a:pt x="588" y="382"/>
                </a:lnTo>
                <a:lnTo>
                  <a:pt x="562" y="340"/>
                </a:lnTo>
                <a:lnTo>
                  <a:pt x="587" y="309"/>
                </a:lnTo>
                <a:lnTo>
                  <a:pt x="566" y="282"/>
                </a:lnTo>
                <a:lnTo>
                  <a:pt x="538" y="309"/>
                </a:lnTo>
                <a:lnTo>
                  <a:pt x="461" y="289"/>
                </a:lnTo>
                <a:lnTo>
                  <a:pt x="419" y="259"/>
                </a:lnTo>
                <a:lnTo>
                  <a:pt x="404" y="196"/>
                </a:lnTo>
                <a:lnTo>
                  <a:pt x="354" y="179"/>
                </a:lnTo>
                <a:lnTo>
                  <a:pt x="328" y="146"/>
                </a:lnTo>
                <a:lnTo>
                  <a:pt x="312" y="99"/>
                </a:lnTo>
                <a:lnTo>
                  <a:pt x="266" y="41"/>
                </a:lnTo>
                <a:lnTo>
                  <a:pt x="228" y="27"/>
                </a:lnTo>
                <a:lnTo>
                  <a:pt x="214" y="19"/>
                </a:lnTo>
                <a:lnTo>
                  <a:pt x="200" y="0"/>
                </a:lnTo>
                <a:lnTo>
                  <a:pt x="171" y="13"/>
                </a:lnTo>
                <a:lnTo>
                  <a:pt x="140" y="17"/>
                </a:lnTo>
                <a:lnTo>
                  <a:pt x="100" y="46"/>
                </a:lnTo>
                <a:lnTo>
                  <a:pt x="64" y="50"/>
                </a:lnTo>
                <a:lnTo>
                  <a:pt x="47" y="63"/>
                </a:lnTo>
                <a:lnTo>
                  <a:pt x="11" y="69"/>
                </a:lnTo>
                <a:lnTo>
                  <a:pt x="33" y="86"/>
                </a:lnTo>
                <a:lnTo>
                  <a:pt x="31" y="101"/>
                </a:lnTo>
                <a:lnTo>
                  <a:pt x="38" y="115"/>
                </a:lnTo>
                <a:lnTo>
                  <a:pt x="31" y="127"/>
                </a:lnTo>
                <a:lnTo>
                  <a:pt x="42" y="137"/>
                </a:lnTo>
                <a:lnTo>
                  <a:pt x="52" y="130"/>
                </a:lnTo>
                <a:lnTo>
                  <a:pt x="61" y="136"/>
                </a:lnTo>
                <a:lnTo>
                  <a:pt x="50" y="144"/>
                </a:lnTo>
                <a:lnTo>
                  <a:pt x="54" y="172"/>
                </a:lnTo>
                <a:lnTo>
                  <a:pt x="76" y="184"/>
                </a:lnTo>
                <a:lnTo>
                  <a:pt x="109" y="184"/>
                </a:lnTo>
                <a:lnTo>
                  <a:pt x="116" y="192"/>
                </a:lnTo>
                <a:lnTo>
                  <a:pt x="107" y="199"/>
                </a:lnTo>
                <a:lnTo>
                  <a:pt x="81" y="198"/>
                </a:lnTo>
                <a:lnTo>
                  <a:pt x="73" y="218"/>
                </a:lnTo>
                <a:lnTo>
                  <a:pt x="83" y="246"/>
                </a:lnTo>
                <a:lnTo>
                  <a:pt x="81" y="258"/>
                </a:lnTo>
                <a:lnTo>
                  <a:pt x="112" y="258"/>
                </a:lnTo>
                <a:lnTo>
                  <a:pt x="116" y="287"/>
                </a:lnTo>
                <a:lnTo>
                  <a:pt x="88" y="339"/>
                </a:lnTo>
                <a:lnTo>
                  <a:pt x="92" y="352"/>
                </a:lnTo>
                <a:lnTo>
                  <a:pt x="83" y="366"/>
                </a:lnTo>
                <a:lnTo>
                  <a:pt x="90" y="383"/>
                </a:lnTo>
                <a:lnTo>
                  <a:pt x="116" y="387"/>
                </a:lnTo>
                <a:lnTo>
                  <a:pt x="164" y="428"/>
                </a:lnTo>
                <a:lnTo>
                  <a:pt x="154" y="449"/>
                </a:lnTo>
                <a:lnTo>
                  <a:pt x="133" y="450"/>
                </a:lnTo>
                <a:lnTo>
                  <a:pt x="119" y="444"/>
                </a:lnTo>
                <a:lnTo>
                  <a:pt x="112" y="454"/>
                </a:lnTo>
                <a:lnTo>
                  <a:pt x="154" y="497"/>
                </a:lnTo>
                <a:lnTo>
                  <a:pt x="150" y="524"/>
                </a:lnTo>
                <a:lnTo>
                  <a:pt x="130" y="523"/>
                </a:lnTo>
                <a:lnTo>
                  <a:pt x="76" y="540"/>
                </a:lnTo>
                <a:lnTo>
                  <a:pt x="73" y="555"/>
                </a:lnTo>
                <a:lnTo>
                  <a:pt x="92" y="581"/>
                </a:lnTo>
                <a:lnTo>
                  <a:pt x="92" y="597"/>
                </a:lnTo>
                <a:lnTo>
                  <a:pt x="81" y="602"/>
                </a:lnTo>
                <a:lnTo>
                  <a:pt x="68" y="580"/>
                </a:lnTo>
                <a:lnTo>
                  <a:pt x="57" y="580"/>
                </a:lnTo>
                <a:lnTo>
                  <a:pt x="35" y="600"/>
                </a:lnTo>
                <a:lnTo>
                  <a:pt x="28" y="641"/>
                </a:lnTo>
                <a:lnTo>
                  <a:pt x="4" y="657"/>
                </a:lnTo>
                <a:lnTo>
                  <a:pt x="0" y="683"/>
                </a:lnTo>
                <a:lnTo>
                  <a:pt x="16" y="724"/>
                </a:lnTo>
                <a:lnTo>
                  <a:pt x="4" y="746"/>
                </a:lnTo>
                <a:lnTo>
                  <a:pt x="4" y="767"/>
                </a:lnTo>
                <a:lnTo>
                  <a:pt x="50" y="798"/>
                </a:lnTo>
                <a:lnTo>
                  <a:pt x="83" y="826"/>
                </a:lnTo>
                <a:lnTo>
                  <a:pt x="107" y="841"/>
                </a:lnTo>
                <a:lnTo>
                  <a:pt x="124" y="877"/>
                </a:lnTo>
                <a:lnTo>
                  <a:pt x="140" y="888"/>
                </a:lnTo>
                <a:lnTo>
                  <a:pt x="154" y="844"/>
                </a:lnTo>
                <a:lnTo>
                  <a:pt x="147" y="814"/>
                </a:lnTo>
                <a:close/>
              </a:path>
            </a:pathLst>
          </a:custGeom>
          <a:noFill/>
          <a:ln w="3175">
            <a:solidFill>
              <a:schemeClr val="bg1">
                <a:lumMod val="75000"/>
              </a:schemeClr>
            </a:solidFill>
            <a:round/>
            <a:headEnd/>
            <a:tailEnd/>
          </a:ln>
          <a:extLst/>
        </p:spPr>
        <p:txBody>
          <a:bodyPr wrap="none" lIns="182824"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36" name="Freeform 69"/>
          <p:cNvSpPr>
            <a:spLocks noChangeAspect="1"/>
          </p:cNvSpPr>
          <p:nvPr/>
        </p:nvSpPr>
        <p:spPr bwMode="auto">
          <a:xfrm>
            <a:off x="3778252" y="4680743"/>
            <a:ext cx="427038" cy="341313"/>
          </a:xfrm>
          <a:custGeom>
            <a:avLst/>
            <a:gdLst>
              <a:gd name="T0" fmla="*/ 2147483647 w 574"/>
              <a:gd name="T1" fmla="*/ 2147483647 h 550"/>
              <a:gd name="T2" fmla="*/ 2147483647 w 574"/>
              <a:gd name="T3" fmla="*/ 2147483647 h 550"/>
              <a:gd name="T4" fmla="*/ 2147483647 w 574"/>
              <a:gd name="T5" fmla="*/ 2147483647 h 550"/>
              <a:gd name="T6" fmla="*/ 2147483647 w 574"/>
              <a:gd name="T7" fmla="*/ 2147483647 h 550"/>
              <a:gd name="T8" fmla="*/ 2147483647 w 574"/>
              <a:gd name="T9" fmla="*/ 2147483647 h 550"/>
              <a:gd name="T10" fmla="*/ 2147483647 w 574"/>
              <a:gd name="T11" fmla="*/ 2147483647 h 550"/>
              <a:gd name="T12" fmla="*/ 2147483647 w 574"/>
              <a:gd name="T13" fmla="*/ 2147483647 h 550"/>
              <a:gd name="T14" fmla="*/ 2147483647 w 574"/>
              <a:gd name="T15" fmla="*/ 2147483647 h 550"/>
              <a:gd name="T16" fmla="*/ 2147483647 w 574"/>
              <a:gd name="T17" fmla="*/ 2147483647 h 550"/>
              <a:gd name="T18" fmla="*/ 2147483647 w 574"/>
              <a:gd name="T19" fmla="*/ 2147483647 h 550"/>
              <a:gd name="T20" fmla="*/ 2147483647 w 574"/>
              <a:gd name="T21" fmla="*/ 2147483647 h 550"/>
              <a:gd name="T22" fmla="*/ 2147483647 w 574"/>
              <a:gd name="T23" fmla="*/ 2147483647 h 550"/>
              <a:gd name="T24" fmla="*/ 2147483647 w 574"/>
              <a:gd name="T25" fmla="*/ 2147483647 h 550"/>
              <a:gd name="T26" fmla="*/ 2147483647 w 574"/>
              <a:gd name="T27" fmla="*/ 2147483647 h 550"/>
              <a:gd name="T28" fmla="*/ 2147483647 w 574"/>
              <a:gd name="T29" fmla="*/ 2147483647 h 550"/>
              <a:gd name="T30" fmla="*/ 2147483647 w 574"/>
              <a:gd name="T31" fmla="*/ 2147483647 h 550"/>
              <a:gd name="T32" fmla="*/ 2147483647 w 574"/>
              <a:gd name="T33" fmla="*/ 2147483647 h 550"/>
              <a:gd name="T34" fmla="*/ 2147483647 w 574"/>
              <a:gd name="T35" fmla="*/ 2147483647 h 550"/>
              <a:gd name="T36" fmla="*/ 2147483647 w 574"/>
              <a:gd name="T37" fmla="*/ 2147483647 h 550"/>
              <a:gd name="T38" fmla="*/ 2147483647 w 574"/>
              <a:gd name="T39" fmla="*/ 2147483647 h 550"/>
              <a:gd name="T40" fmla="*/ 2147483647 w 574"/>
              <a:gd name="T41" fmla="*/ 0 h 550"/>
              <a:gd name="T42" fmla="*/ 2147483647 w 574"/>
              <a:gd name="T43" fmla="*/ 2147483647 h 550"/>
              <a:gd name="T44" fmla="*/ 2147483647 w 574"/>
              <a:gd name="T45" fmla="*/ 2147483647 h 550"/>
              <a:gd name="T46" fmla="*/ 2147483647 w 574"/>
              <a:gd name="T47" fmla="*/ 2147483647 h 550"/>
              <a:gd name="T48" fmla="*/ 0 w 574"/>
              <a:gd name="T49" fmla="*/ 2147483647 h 550"/>
              <a:gd name="T50" fmla="*/ 2147483647 w 574"/>
              <a:gd name="T51" fmla="*/ 2147483647 h 550"/>
              <a:gd name="T52" fmla="*/ 2147483647 w 574"/>
              <a:gd name="T53" fmla="*/ 2147483647 h 550"/>
              <a:gd name="T54" fmla="*/ 2147483647 w 574"/>
              <a:gd name="T55" fmla="*/ 2147483647 h 550"/>
              <a:gd name="T56" fmla="*/ 2147483647 w 574"/>
              <a:gd name="T57" fmla="*/ 2147483647 h 550"/>
              <a:gd name="T58" fmla="*/ 2147483647 w 574"/>
              <a:gd name="T59" fmla="*/ 2147483647 h 550"/>
              <a:gd name="T60" fmla="*/ 2147483647 w 574"/>
              <a:gd name="T61" fmla="*/ 2147483647 h 550"/>
              <a:gd name="T62" fmla="*/ 2147483647 w 574"/>
              <a:gd name="T63" fmla="*/ 2147483647 h 550"/>
              <a:gd name="T64" fmla="*/ 2147483647 w 574"/>
              <a:gd name="T65" fmla="*/ 2147483647 h 550"/>
              <a:gd name="T66" fmla="*/ 2147483647 w 574"/>
              <a:gd name="T67" fmla="*/ 2147483647 h 550"/>
              <a:gd name="T68" fmla="*/ 2147483647 w 574"/>
              <a:gd name="T69" fmla="*/ 2147483647 h 550"/>
              <a:gd name="T70" fmla="*/ 2147483647 w 574"/>
              <a:gd name="T71" fmla="*/ 2147483647 h 550"/>
              <a:gd name="T72" fmla="*/ 2147483647 w 574"/>
              <a:gd name="T73" fmla="*/ 2147483647 h 550"/>
              <a:gd name="T74" fmla="*/ 2147483647 w 574"/>
              <a:gd name="T75" fmla="*/ 2147483647 h 5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4"/>
              <a:gd name="T115" fmla="*/ 0 h 550"/>
              <a:gd name="T116" fmla="*/ 574 w 574"/>
              <a:gd name="T117" fmla="*/ 550 h 5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4" h="550">
                <a:moveTo>
                  <a:pt x="410" y="487"/>
                </a:moveTo>
                <a:lnTo>
                  <a:pt x="414" y="461"/>
                </a:lnTo>
                <a:lnTo>
                  <a:pt x="438" y="445"/>
                </a:lnTo>
                <a:lnTo>
                  <a:pt x="445" y="404"/>
                </a:lnTo>
                <a:lnTo>
                  <a:pt x="467" y="384"/>
                </a:lnTo>
                <a:lnTo>
                  <a:pt x="478" y="384"/>
                </a:lnTo>
                <a:lnTo>
                  <a:pt x="491" y="406"/>
                </a:lnTo>
                <a:lnTo>
                  <a:pt x="502" y="401"/>
                </a:lnTo>
                <a:lnTo>
                  <a:pt x="502" y="385"/>
                </a:lnTo>
                <a:lnTo>
                  <a:pt x="483" y="359"/>
                </a:lnTo>
                <a:lnTo>
                  <a:pt x="486" y="344"/>
                </a:lnTo>
                <a:lnTo>
                  <a:pt x="540" y="327"/>
                </a:lnTo>
                <a:lnTo>
                  <a:pt x="560" y="328"/>
                </a:lnTo>
                <a:lnTo>
                  <a:pt x="564" y="301"/>
                </a:lnTo>
                <a:lnTo>
                  <a:pt x="522" y="258"/>
                </a:lnTo>
                <a:lnTo>
                  <a:pt x="529" y="248"/>
                </a:lnTo>
                <a:lnTo>
                  <a:pt x="543" y="254"/>
                </a:lnTo>
                <a:lnTo>
                  <a:pt x="564" y="253"/>
                </a:lnTo>
                <a:lnTo>
                  <a:pt x="574" y="232"/>
                </a:lnTo>
                <a:lnTo>
                  <a:pt x="526" y="191"/>
                </a:lnTo>
                <a:lnTo>
                  <a:pt x="500" y="187"/>
                </a:lnTo>
                <a:lnTo>
                  <a:pt x="493" y="170"/>
                </a:lnTo>
                <a:lnTo>
                  <a:pt x="502" y="156"/>
                </a:lnTo>
                <a:lnTo>
                  <a:pt x="498" y="143"/>
                </a:lnTo>
                <a:lnTo>
                  <a:pt x="526" y="91"/>
                </a:lnTo>
                <a:lnTo>
                  <a:pt x="522" y="62"/>
                </a:lnTo>
                <a:lnTo>
                  <a:pt x="491" y="62"/>
                </a:lnTo>
                <a:lnTo>
                  <a:pt x="476" y="76"/>
                </a:lnTo>
                <a:lnTo>
                  <a:pt x="453" y="77"/>
                </a:lnTo>
                <a:lnTo>
                  <a:pt x="424" y="31"/>
                </a:lnTo>
                <a:lnTo>
                  <a:pt x="405" y="31"/>
                </a:lnTo>
                <a:lnTo>
                  <a:pt x="400" y="41"/>
                </a:lnTo>
                <a:lnTo>
                  <a:pt x="390" y="27"/>
                </a:lnTo>
                <a:lnTo>
                  <a:pt x="360" y="26"/>
                </a:lnTo>
                <a:lnTo>
                  <a:pt x="353" y="36"/>
                </a:lnTo>
                <a:lnTo>
                  <a:pt x="326" y="22"/>
                </a:lnTo>
                <a:lnTo>
                  <a:pt x="305" y="41"/>
                </a:lnTo>
                <a:lnTo>
                  <a:pt x="283" y="26"/>
                </a:lnTo>
                <a:lnTo>
                  <a:pt x="234" y="26"/>
                </a:lnTo>
                <a:lnTo>
                  <a:pt x="222" y="15"/>
                </a:lnTo>
                <a:lnTo>
                  <a:pt x="207" y="22"/>
                </a:lnTo>
                <a:lnTo>
                  <a:pt x="176" y="0"/>
                </a:lnTo>
                <a:lnTo>
                  <a:pt x="160" y="14"/>
                </a:lnTo>
                <a:lnTo>
                  <a:pt x="112" y="8"/>
                </a:lnTo>
                <a:lnTo>
                  <a:pt x="90" y="55"/>
                </a:lnTo>
                <a:lnTo>
                  <a:pt x="45" y="10"/>
                </a:lnTo>
                <a:lnTo>
                  <a:pt x="22" y="5"/>
                </a:lnTo>
                <a:lnTo>
                  <a:pt x="7" y="20"/>
                </a:lnTo>
                <a:lnTo>
                  <a:pt x="7" y="70"/>
                </a:lnTo>
                <a:lnTo>
                  <a:pt x="0" y="93"/>
                </a:lnTo>
                <a:lnTo>
                  <a:pt x="21" y="110"/>
                </a:lnTo>
                <a:lnTo>
                  <a:pt x="33" y="112"/>
                </a:lnTo>
                <a:lnTo>
                  <a:pt x="43" y="144"/>
                </a:lnTo>
                <a:lnTo>
                  <a:pt x="58" y="160"/>
                </a:lnTo>
                <a:lnTo>
                  <a:pt x="69" y="189"/>
                </a:lnTo>
                <a:lnTo>
                  <a:pt x="62" y="215"/>
                </a:lnTo>
                <a:lnTo>
                  <a:pt x="74" y="215"/>
                </a:lnTo>
                <a:lnTo>
                  <a:pt x="96" y="249"/>
                </a:lnTo>
                <a:lnTo>
                  <a:pt x="114" y="253"/>
                </a:lnTo>
                <a:lnTo>
                  <a:pt x="196" y="354"/>
                </a:lnTo>
                <a:lnTo>
                  <a:pt x="222" y="370"/>
                </a:lnTo>
                <a:lnTo>
                  <a:pt x="229" y="401"/>
                </a:lnTo>
                <a:lnTo>
                  <a:pt x="291" y="463"/>
                </a:lnTo>
                <a:lnTo>
                  <a:pt x="272" y="475"/>
                </a:lnTo>
                <a:lnTo>
                  <a:pt x="276" y="488"/>
                </a:lnTo>
                <a:lnTo>
                  <a:pt x="295" y="475"/>
                </a:lnTo>
                <a:lnTo>
                  <a:pt x="314" y="476"/>
                </a:lnTo>
                <a:lnTo>
                  <a:pt x="315" y="490"/>
                </a:lnTo>
                <a:lnTo>
                  <a:pt x="336" y="506"/>
                </a:lnTo>
                <a:lnTo>
                  <a:pt x="355" y="509"/>
                </a:lnTo>
                <a:lnTo>
                  <a:pt x="379" y="533"/>
                </a:lnTo>
                <a:lnTo>
                  <a:pt x="402" y="535"/>
                </a:lnTo>
                <a:lnTo>
                  <a:pt x="402" y="549"/>
                </a:lnTo>
                <a:lnTo>
                  <a:pt x="414" y="550"/>
                </a:lnTo>
                <a:lnTo>
                  <a:pt x="426" y="528"/>
                </a:lnTo>
                <a:lnTo>
                  <a:pt x="410" y="487"/>
                </a:lnTo>
                <a:close/>
              </a:path>
            </a:pathLst>
          </a:custGeom>
          <a:noFill/>
          <a:ln w="3175">
            <a:solidFill>
              <a:schemeClr val="bg1">
                <a:lumMod val="75000"/>
              </a:schemeClr>
            </a:solidFill>
            <a:round/>
            <a:headEnd/>
            <a:tailEnd/>
          </a:ln>
          <a:extLst/>
        </p:spPr>
        <p:txBody>
          <a:bodyPr wrap="none" lIns="182824"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37" name="Freeform 70"/>
          <p:cNvSpPr>
            <a:spLocks noChangeAspect="1" noEditPoints="1"/>
          </p:cNvSpPr>
          <p:nvPr/>
        </p:nvSpPr>
        <p:spPr bwMode="auto">
          <a:xfrm>
            <a:off x="3538540" y="4529931"/>
            <a:ext cx="625475" cy="504825"/>
          </a:xfrm>
          <a:custGeom>
            <a:avLst/>
            <a:gdLst>
              <a:gd name="T0" fmla="*/ 2147483647 w 840"/>
              <a:gd name="T1" fmla="*/ 2147483647 h 817"/>
              <a:gd name="T2" fmla="*/ 2147483647 w 840"/>
              <a:gd name="T3" fmla="*/ 2147483647 h 817"/>
              <a:gd name="T4" fmla="*/ 2147483647 w 840"/>
              <a:gd name="T5" fmla="*/ 2147483647 h 817"/>
              <a:gd name="T6" fmla="*/ 2147483647 w 840"/>
              <a:gd name="T7" fmla="*/ 2147483647 h 817"/>
              <a:gd name="T8" fmla="*/ 2147483647 w 840"/>
              <a:gd name="T9" fmla="*/ 2147483647 h 817"/>
              <a:gd name="T10" fmla="*/ 2147483647 w 840"/>
              <a:gd name="T11" fmla="*/ 2147483647 h 817"/>
              <a:gd name="T12" fmla="*/ 2147483647 w 840"/>
              <a:gd name="T13" fmla="*/ 2147483647 h 817"/>
              <a:gd name="T14" fmla="*/ 2147483647 w 840"/>
              <a:gd name="T15" fmla="*/ 2147483647 h 817"/>
              <a:gd name="T16" fmla="*/ 2147483647 w 840"/>
              <a:gd name="T17" fmla="*/ 2147483647 h 817"/>
              <a:gd name="T18" fmla="*/ 2147483647 w 840"/>
              <a:gd name="T19" fmla="*/ 2147483647 h 817"/>
              <a:gd name="T20" fmla="*/ 2147483647 w 840"/>
              <a:gd name="T21" fmla="*/ 2147483647 h 817"/>
              <a:gd name="T22" fmla="*/ 2147483647 w 840"/>
              <a:gd name="T23" fmla="*/ 2147483647 h 817"/>
              <a:gd name="T24" fmla="*/ 2147483647 w 840"/>
              <a:gd name="T25" fmla="*/ 2147483647 h 817"/>
              <a:gd name="T26" fmla="*/ 2147483647 w 840"/>
              <a:gd name="T27" fmla="*/ 2147483647 h 817"/>
              <a:gd name="T28" fmla="*/ 2147483647 w 840"/>
              <a:gd name="T29" fmla="*/ 2147483647 h 817"/>
              <a:gd name="T30" fmla="*/ 2147483647 w 840"/>
              <a:gd name="T31" fmla="*/ 2147483647 h 817"/>
              <a:gd name="T32" fmla="*/ 2147483647 w 840"/>
              <a:gd name="T33" fmla="*/ 2147483647 h 817"/>
              <a:gd name="T34" fmla="*/ 2147483647 w 840"/>
              <a:gd name="T35" fmla="*/ 2147483647 h 817"/>
              <a:gd name="T36" fmla="*/ 2147483647 w 840"/>
              <a:gd name="T37" fmla="*/ 2147483647 h 817"/>
              <a:gd name="T38" fmla="*/ 2147483647 w 840"/>
              <a:gd name="T39" fmla="*/ 2147483647 h 817"/>
              <a:gd name="T40" fmla="*/ 2147483647 w 840"/>
              <a:gd name="T41" fmla="*/ 2147483647 h 817"/>
              <a:gd name="T42" fmla="*/ 2147483647 w 840"/>
              <a:gd name="T43" fmla="*/ 2147483647 h 817"/>
              <a:gd name="T44" fmla="*/ 2147483647 w 840"/>
              <a:gd name="T45" fmla="*/ 2147483647 h 817"/>
              <a:gd name="T46" fmla="*/ 2147483647 w 840"/>
              <a:gd name="T47" fmla="*/ 2147483647 h 817"/>
              <a:gd name="T48" fmla="*/ 2147483647 w 840"/>
              <a:gd name="T49" fmla="*/ 2147483647 h 817"/>
              <a:gd name="T50" fmla="*/ 2147483647 w 840"/>
              <a:gd name="T51" fmla="*/ 2147483647 h 817"/>
              <a:gd name="T52" fmla="*/ 2147483647 w 840"/>
              <a:gd name="T53" fmla="*/ 2147483647 h 817"/>
              <a:gd name="T54" fmla="*/ 2147483647 w 840"/>
              <a:gd name="T55" fmla="*/ 2147483647 h 817"/>
              <a:gd name="T56" fmla="*/ 2147483647 w 840"/>
              <a:gd name="T57" fmla="*/ 2147483647 h 817"/>
              <a:gd name="T58" fmla="*/ 2147483647 w 840"/>
              <a:gd name="T59" fmla="*/ 2147483647 h 817"/>
              <a:gd name="T60" fmla="*/ 2147483647 w 840"/>
              <a:gd name="T61" fmla="*/ 2147483647 h 817"/>
              <a:gd name="T62" fmla="*/ 2147483647 w 840"/>
              <a:gd name="T63" fmla="*/ 2147483647 h 817"/>
              <a:gd name="T64" fmla="*/ 2147483647 w 840"/>
              <a:gd name="T65" fmla="*/ 2147483647 h 817"/>
              <a:gd name="T66" fmla="*/ 2147483647 w 840"/>
              <a:gd name="T67" fmla="*/ 2147483647 h 817"/>
              <a:gd name="T68" fmla="*/ 2147483647 w 840"/>
              <a:gd name="T69" fmla="*/ 2147483647 h 817"/>
              <a:gd name="T70" fmla="*/ 2147483647 w 840"/>
              <a:gd name="T71" fmla="*/ 2147483647 h 817"/>
              <a:gd name="T72" fmla="*/ 2147483647 w 840"/>
              <a:gd name="T73" fmla="*/ 2147483647 h 817"/>
              <a:gd name="T74" fmla="*/ 2147483647 w 840"/>
              <a:gd name="T75" fmla="*/ 2147483647 h 817"/>
              <a:gd name="T76" fmla="*/ 2147483647 w 840"/>
              <a:gd name="T77" fmla="*/ 2147483647 h 817"/>
              <a:gd name="T78" fmla="*/ 2147483647 w 840"/>
              <a:gd name="T79" fmla="*/ 2147483647 h 817"/>
              <a:gd name="T80" fmla="*/ 2147483647 w 840"/>
              <a:gd name="T81" fmla="*/ 2147483647 h 817"/>
              <a:gd name="T82" fmla="*/ 2147483647 w 840"/>
              <a:gd name="T83" fmla="*/ 2147483647 h 817"/>
              <a:gd name="T84" fmla="*/ 2147483647 w 840"/>
              <a:gd name="T85" fmla="*/ 2147483647 h 817"/>
              <a:gd name="T86" fmla="*/ 2147483647 w 840"/>
              <a:gd name="T87" fmla="*/ 2147483647 h 817"/>
              <a:gd name="T88" fmla="*/ 2147483647 w 840"/>
              <a:gd name="T89" fmla="*/ 2147483647 h 817"/>
              <a:gd name="T90" fmla="*/ 2147483647 w 840"/>
              <a:gd name="T91" fmla="*/ 2147483647 h 817"/>
              <a:gd name="T92" fmla="*/ 2147483647 w 840"/>
              <a:gd name="T93" fmla="*/ 2147483647 h 817"/>
              <a:gd name="T94" fmla="*/ 2147483647 w 840"/>
              <a:gd name="T95" fmla="*/ 2147483647 h 817"/>
              <a:gd name="T96" fmla="*/ 2147483647 w 840"/>
              <a:gd name="T97" fmla="*/ 2147483647 h 817"/>
              <a:gd name="T98" fmla="*/ 2147483647 w 840"/>
              <a:gd name="T99" fmla="*/ 2147483647 h 817"/>
              <a:gd name="T100" fmla="*/ 2147483647 w 840"/>
              <a:gd name="T101" fmla="*/ 2147483647 h 817"/>
              <a:gd name="T102" fmla="*/ 2147483647 w 840"/>
              <a:gd name="T103" fmla="*/ 2147483647 h 817"/>
              <a:gd name="T104" fmla="*/ 2147483647 w 840"/>
              <a:gd name="T105" fmla="*/ 2147483647 h 817"/>
              <a:gd name="T106" fmla="*/ 2147483647 w 840"/>
              <a:gd name="T107" fmla="*/ 2147483647 h 8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40"/>
              <a:gd name="T163" fmla="*/ 0 h 817"/>
              <a:gd name="T164" fmla="*/ 840 w 840"/>
              <a:gd name="T165" fmla="*/ 817 h 81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40" h="817">
                <a:moveTo>
                  <a:pt x="543" y="647"/>
                </a:moveTo>
                <a:lnTo>
                  <a:pt x="536" y="616"/>
                </a:lnTo>
                <a:lnTo>
                  <a:pt x="510" y="600"/>
                </a:lnTo>
                <a:lnTo>
                  <a:pt x="428" y="499"/>
                </a:lnTo>
                <a:lnTo>
                  <a:pt x="410" y="495"/>
                </a:lnTo>
                <a:lnTo>
                  <a:pt x="388" y="461"/>
                </a:lnTo>
                <a:lnTo>
                  <a:pt x="376" y="461"/>
                </a:lnTo>
                <a:lnTo>
                  <a:pt x="383" y="435"/>
                </a:lnTo>
                <a:lnTo>
                  <a:pt x="372" y="406"/>
                </a:lnTo>
                <a:lnTo>
                  <a:pt x="357" y="390"/>
                </a:lnTo>
                <a:lnTo>
                  <a:pt x="347" y="358"/>
                </a:lnTo>
                <a:lnTo>
                  <a:pt x="335" y="356"/>
                </a:lnTo>
                <a:lnTo>
                  <a:pt x="314" y="339"/>
                </a:lnTo>
                <a:lnTo>
                  <a:pt x="321" y="316"/>
                </a:lnTo>
                <a:lnTo>
                  <a:pt x="321" y="266"/>
                </a:lnTo>
                <a:lnTo>
                  <a:pt x="336" y="251"/>
                </a:lnTo>
                <a:lnTo>
                  <a:pt x="359" y="256"/>
                </a:lnTo>
                <a:lnTo>
                  <a:pt x="404" y="301"/>
                </a:lnTo>
                <a:lnTo>
                  <a:pt x="426" y="254"/>
                </a:lnTo>
                <a:lnTo>
                  <a:pt x="474" y="260"/>
                </a:lnTo>
                <a:lnTo>
                  <a:pt x="490" y="246"/>
                </a:lnTo>
                <a:lnTo>
                  <a:pt x="521" y="268"/>
                </a:lnTo>
                <a:lnTo>
                  <a:pt x="536" y="261"/>
                </a:lnTo>
                <a:lnTo>
                  <a:pt x="548" y="272"/>
                </a:lnTo>
                <a:lnTo>
                  <a:pt x="597" y="272"/>
                </a:lnTo>
                <a:lnTo>
                  <a:pt x="619" y="287"/>
                </a:lnTo>
                <a:lnTo>
                  <a:pt x="640" y="268"/>
                </a:lnTo>
                <a:lnTo>
                  <a:pt x="667" y="282"/>
                </a:lnTo>
                <a:lnTo>
                  <a:pt x="674" y="272"/>
                </a:lnTo>
                <a:lnTo>
                  <a:pt x="704" y="273"/>
                </a:lnTo>
                <a:lnTo>
                  <a:pt x="714" y="287"/>
                </a:lnTo>
                <a:lnTo>
                  <a:pt x="719" y="277"/>
                </a:lnTo>
                <a:lnTo>
                  <a:pt x="738" y="277"/>
                </a:lnTo>
                <a:lnTo>
                  <a:pt x="767" y="323"/>
                </a:lnTo>
                <a:lnTo>
                  <a:pt x="790" y="322"/>
                </a:lnTo>
                <a:lnTo>
                  <a:pt x="805" y="308"/>
                </a:lnTo>
                <a:lnTo>
                  <a:pt x="807" y="296"/>
                </a:lnTo>
                <a:lnTo>
                  <a:pt x="797" y="268"/>
                </a:lnTo>
                <a:lnTo>
                  <a:pt x="805" y="248"/>
                </a:lnTo>
                <a:lnTo>
                  <a:pt x="831" y="249"/>
                </a:lnTo>
                <a:lnTo>
                  <a:pt x="840" y="242"/>
                </a:lnTo>
                <a:lnTo>
                  <a:pt x="833" y="234"/>
                </a:lnTo>
                <a:lnTo>
                  <a:pt x="800" y="234"/>
                </a:lnTo>
                <a:lnTo>
                  <a:pt x="778" y="222"/>
                </a:lnTo>
                <a:lnTo>
                  <a:pt x="774" y="194"/>
                </a:lnTo>
                <a:lnTo>
                  <a:pt x="785" y="186"/>
                </a:lnTo>
                <a:lnTo>
                  <a:pt x="776" y="180"/>
                </a:lnTo>
                <a:lnTo>
                  <a:pt x="766" y="187"/>
                </a:lnTo>
                <a:lnTo>
                  <a:pt x="755" y="177"/>
                </a:lnTo>
                <a:lnTo>
                  <a:pt x="762" y="165"/>
                </a:lnTo>
                <a:lnTo>
                  <a:pt x="755" y="151"/>
                </a:lnTo>
                <a:lnTo>
                  <a:pt x="757" y="136"/>
                </a:lnTo>
                <a:lnTo>
                  <a:pt x="735" y="119"/>
                </a:lnTo>
                <a:lnTo>
                  <a:pt x="704" y="141"/>
                </a:lnTo>
                <a:lnTo>
                  <a:pt x="669" y="151"/>
                </a:lnTo>
                <a:lnTo>
                  <a:pt x="624" y="156"/>
                </a:lnTo>
                <a:lnTo>
                  <a:pt x="586" y="132"/>
                </a:lnTo>
                <a:lnTo>
                  <a:pt x="557" y="124"/>
                </a:lnTo>
                <a:lnTo>
                  <a:pt x="526" y="86"/>
                </a:lnTo>
                <a:lnTo>
                  <a:pt x="490" y="69"/>
                </a:lnTo>
                <a:lnTo>
                  <a:pt x="462" y="31"/>
                </a:lnTo>
                <a:lnTo>
                  <a:pt x="433" y="17"/>
                </a:lnTo>
                <a:lnTo>
                  <a:pt x="429" y="12"/>
                </a:lnTo>
                <a:lnTo>
                  <a:pt x="421" y="17"/>
                </a:lnTo>
                <a:lnTo>
                  <a:pt x="390" y="0"/>
                </a:lnTo>
                <a:lnTo>
                  <a:pt x="379" y="10"/>
                </a:lnTo>
                <a:lnTo>
                  <a:pt x="385" y="39"/>
                </a:lnTo>
                <a:lnTo>
                  <a:pt x="374" y="38"/>
                </a:lnTo>
                <a:lnTo>
                  <a:pt x="357" y="39"/>
                </a:lnTo>
                <a:lnTo>
                  <a:pt x="347" y="58"/>
                </a:lnTo>
                <a:lnTo>
                  <a:pt x="297" y="75"/>
                </a:lnTo>
                <a:lnTo>
                  <a:pt x="290" y="100"/>
                </a:lnTo>
                <a:lnTo>
                  <a:pt x="305" y="115"/>
                </a:lnTo>
                <a:lnTo>
                  <a:pt x="305" y="144"/>
                </a:lnTo>
                <a:lnTo>
                  <a:pt x="295" y="165"/>
                </a:lnTo>
                <a:lnTo>
                  <a:pt x="272" y="167"/>
                </a:lnTo>
                <a:lnTo>
                  <a:pt x="245" y="191"/>
                </a:lnTo>
                <a:lnTo>
                  <a:pt x="253" y="203"/>
                </a:lnTo>
                <a:lnTo>
                  <a:pt x="243" y="217"/>
                </a:lnTo>
                <a:lnTo>
                  <a:pt x="247" y="248"/>
                </a:lnTo>
                <a:lnTo>
                  <a:pt x="224" y="256"/>
                </a:lnTo>
                <a:lnTo>
                  <a:pt x="212" y="242"/>
                </a:lnTo>
                <a:lnTo>
                  <a:pt x="190" y="234"/>
                </a:lnTo>
                <a:lnTo>
                  <a:pt x="188" y="244"/>
                </a:lnTo>
                <a:lnTo>
                  <a:pt x="178" y="246"/>
                </a:lnTo>
                <a:lnTo>
                  <a:pt x="140" y="196"/>
                </a:lnTo>
                <a:lnTo>
                  <a:pt x="119" y="236"/>
                </a:lnTo>
                <a:lnTo>
                  <a:pt x="76" y="237"/>
                </a:lnTo>
                <a:lnTo>
                  <a:pt x="62" y="223"/>
                </a:lnTo>
                <a:lnTo>
                  <a:pt x="55" y="237"/>
                </a:lnTo>
                <a:lnTo>
                  <a:pt x="17" y="237"/>
                </a:lnTo>
                <a:lnTo>
                  <a:pt x="0" y="222"/>
                </a:lnTo>
                <a:lnTo>
                  <a:pt x="7" y="277"/>
                </a:lnTo>
                <a:lnTo>
                  <a:pt x="41" y="347"/>
                </a:lnTo>
                <a:lnTo>
                  <a:pt x="67" y="354"/>
                </a:lnTo>
                <a:lnTo>
                  <a:pt x="98" y="303"/>
                </a:lnTo>
                <a:lnTo>
                  <a:pt x="116" y="254"/>
                </a:lnTo>
                <a:lnTo>
                  <a:pt x="147" y="266"/>
                </a:lnTo>
                <a:lnTo>
                  <a:pt x="169" y="292"/>
                </a:lnTo>
                <a:lnTo>
                  <a:pt x="188" y="308"/>
                </a:lnTo>
                <a:lnTo>
                  <a:pt x="195" y="334"/>
                </a:lnTo>
                <a:lnTo>
                  <a:pt x="195" y="371"/>
                </a:lnTo>
                <a:lnTo>
                  <a:pt x="216" y="414"/>
                </a:lnTo>
                <a:lnTo>
                  <a:pt x="271" y="457"/>
                </a:lnTo>
                <a:lnTo>
                  <a:pt x="243" y="464"/>
                </a:lnTo>
                <a:lnTo>
                  <a:pt x="238" y="490"/>
                </a:lnTo>
                <a:lnTo>
                  <a:pt x="267" y="528"/>
                </a:lnTo>
                <a:lnTo>
                  <a:pt x="293" y="547"/>
                </a:lnTo>
                <a:lnTo>
                  <a:pt x="341" y="578"/>
                </a:lnTo>
                <a:lnTo>
                  <a:pt x="359" y="621"/>
                </a:lnTo>
                <a:lnTo>
                  <a:pt x="440" y="623"/>
                </a:lnTo>
                <a:lnTo>
                  <a:pt x="486" y="640"/>
                </a:lnTo>
                <a:lnTo>
                  <a:pt x="528" y="669"/>
                </a:lnTo>
                <a:lnTo>
                  <a:pt x="562" y="705"/>
                </a:lnTo>
                <a:lnTo>
                  <a:pt x="586" y="721"/>
                </a:lnTo>
                <a:lnTo>
                  <a:pt x="605" y="709"/>
                </a:lnTo>
                <a:lnTo>
                  <a:pt x="543" y="647"/>
                </a:lnTo>
                <a:close/>
                <a:moveTo>
                  <a:pt x="424" y="664"/>
                </a:moveTo>
                <a:lnTo>
                  <a:pt x="424" y="642"/>
                </a:lnTo>
                <a:lnTo>
                  <a:pt x="459" y="647"/>
                </a:lnTo>
                <a:lnTo>
                  <a:pt x="483" y="659"/>
                </a:lnTo>
                <a:lnTo>
                  <a:pt x="452" y="667"/>
                </a:lnTo>
                <a:lnTo>
                  <a:pt x="424" y="664"/>
                </a:lnTo>
                <a:close/>
                <a:moveTo>
                  <a:pt x="459" y="740"/>
                </a:moveTo>
                <a:lnTo>
                  <a:pt x="460" y="726"/>
                </a:lnTo>
                <a:lnTo>
                  <a:pt x="510" y="724"/>
                </a:lnTo>
                <a:lnTo>
                  <a:pt x="524" y="738"/>
                </a:lnTo>
                <a:lnTo>
                  <a:pt x="459" y="740"/>
                </a:lnTo>
                <a:close/>
                <a:moveTo>
                  <a:pt x="728" y="796"/>
                </a:moveTo>
                <a:lnTo>
                  <a:pt x="716" y="795"/>
                </a:lnTo>
                <a:lnTo>
                  <a:pt x="716" y="781"/>
                </a:lnTo>
                <a:lnTo>
                  <a:pt x="693" y="779"/>
                </a:lnTo>
                <a:lnTo>
                  <a:pt x="669" y="755"/>
                </a:lnTo>
                <a:lnTo>
                  <a:pt x="650" y="752"/>
                </a:lnTo>
                <a:lnTo>
                  <a:pt x="629" y="736"/>
                </a:lnTo>
                <a:lnTo>
                  <a:pt x="628" y="722"/>
                </a:lnTo>
                <a:lnTo>
                  <a:pt x="609" y="721"/>
                </a:lnTo>
                <a:lnTo>
                  <a:pt x="590" y="734"/>
                </a:lnTo>
                <a:lnTo>
                  <a:pt x="586" y="721"/>
                </a:lnTo>
                <a:lnTo>
                  <a:pt x="574" y="733"/>
                </a:lnTo>
                <a:lnTo>
                  <a:pt x="559" y="714"/>
                </a:lnTo>
                <a:lnTo>
                  <a:pt x="529" y="710"/>
                </a:lnTo>
                <a:lnTo>
                  <a:pt x="521" y="721"/>
                </a:lnTo>
                <a:lnTo>
                  <a:pt x="598" y="753"/>
                </a:lnTo>
                <a:lnTo>
                  <a:pt x="643" y="759"/>
                </a:lnTo>
                <a:lnTo>
                  <a:pt x="728" y="817"/>
                </a:lnTo>
                <a:lnTo>
                  <a:pt x="728" y="796"/>
                </a:lnTo>
                <a:close/>
                <a:moveTo>
                  <a:pt x="116" y="318"/>
                </a:moveTo>
                <a:lnTo>
                  <a:pt x="107" y="289"/>
                </a:lnTo>
                <a:lnTo>
                  <a:pt x="119" y="289"/>
                </a:lnTo>
                <a:lnTo>
                  <a:pt x="116" y="313"/>
                </a:lnTo>
                <a:lnTo>
                  <a:pt x="117" y="337"/>
                </a:lnTo>
                <a:lnTo>
                  <a:pt x="129" y="390"/>
                </a:lnTo>
                <a:lnTo>
                  <a:pt x="105" y="344"/>
                </a:lnTo>
                <a:lnTo>
                  <a:pt x="116" y="318"/>
                </a:lnTo>
                <a:close/>
                <a:moveTo>
                  <a:pt x="140" y="277"/>
                </a:moveTo>
                <a:lnTo>
                  <a:pt x="148" y="303"/>
                </a:lnTo>
                <a:lnTo>
                  <a:pt x="167" y="316"/>
                </a:lnTo>
                <a:lnTo>
                  <a:pt x="171" y="327"/>
                </a:lnTo>
                <a:lnTo>
                  <a:pt x="143" y="316"/>
                </a:lnTo>
                <a:lnTo>
                  <a:pt x="128" y="311"/>
                </a:lnTo>
                <a:lnTo>
                  <a:pt x="140" y="277"/>
                </a:lnTo>
                <a:close/>
              </a:path>
            </a:pathLst>
          </a:custGeom>
          <a:solidFill>
            <a:schemeClr val="tx2"/>
          </a:solidFill>
          <a:ln w="3175">
            <a:solidFill>
              <a:schemeClr val="bg1">
                <a:lumMod val="75000"/>
              </a:schemeClr>
            </a:solidFill>
            <a:round/>
            <a:headEnd/>
            <a:tailEnd/>
          </a:ln>
          <a:extLst/>
        </p:spPr>
        <p:txBody>
          <a:bodyPr wrap="none" lIns="182824"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38" name="Freeform 71"/>
          <p:cNvSpPr>
            <a:spLocks noChangeAspect="1"/>
          </p:cNvSpPr>
          <p:nvPr/>
        </p:nvSpPr>
        <p:spPr bwMode="auto">
          <a:xfrm>
            <a:off x="4241802" y="4225131"/>
            <a:ext cx="1030288" cy="614362"/>
          </a:xfrm>
          <a:custGeom>
            <a:avLst/>
            <a:gdLst>
              <a:gd name="T0" fmla="*/ 2147483647 w 1374"/>
              <a:gd name="T1" fmla="*/ 2147483647 h 964"/>
              <a:gd name="T2" fmla="*/ 2147483647 w 1374"/>
              <a:gd name="T3" fmla="*/ 2147483647 h 964"/>
              <a:gd name="T4" fmla="*/ 2147483647 w 1374"/>
              <a:gd name="T5" fmla="*/ 2147483647 h 964"/>
              <a:gd name="T6" fmla="*/ 2147483647 w 1374"/>
              <a:gd name="T7" fmla="*/ 2147483647 h 964"/>
              <a:gd name="T8" fmla="*/ 2147483647 w 1374"/>
              <a:gd name="T9" fmla="*/ 2147483647 h 964"/>
              <a:gd name="T10" fmla="*/ 2147483647 w 1374"/>
              <a:gd name="T11" fmla="*/ 2147483647 h 964"/>
              <a:gd name="T12" fmla="*/ 2147483647 w 1374"/>
              <a:gd name="T13" fmla="*/ 2147483647 h 964"/>
              <a:gd name="T14" fmla="*/ 2147483647 w 1374"/>
              <a:gd name="T15" fmla="*/ 0 h 964"/>
              <a:gd name="T16" fmla="*/ 2147483647 w 1374"/>
              <a:gd name="T17" fmla="*/ 2147483647 h 964"/>
              <a:gd name="T18" fmla="*/ 2147483647 w 1374"/>
              <a:gd name="T19" fmla="*/ 2147483647 h 964"/>
              <a:gd name="T20" fmla="*/ 2147483647 w 1374"/>
              <a:gd name="T21" fmla="*/ 2147483647 h 964"/>
              <a:gd name="T22" fmla="*/ 2147483647 w 1374"/>
              <a:gd name="T23" fmla="*/ 2147483647 h 964"/>
              <a:gd name="T24" fmla="*/ 2147483647 w 1374"/>
              <a:gd name="T25" fmla="*/ 2147483647 h 964"/>
              <a:gd name="T26" fmla="*/ 2147483647 w 1374"/>
              <a:gd name="T27" fmla="*/ 2147483647 h 964"/>
              <a:gd name="T28" fmla="*/ 2147483647 w 1374"/>
              <a:gd name="T29" fmla="*/ 2147483647 h 964"/>
              <a:gd name="T30" fmla="*/ 2147483647 w 1374"/>
              <a:gd name="T31" fmla="*/ 2147483647 h 964"/>
              <a:gd name="T32" fmla="*/ 2147483647 w 1374"/>
              <a:gd name="T33" fmla="*/ 2147483647 h 964"/>
              <a:gd name="T34" fmla="*/ 2147483647 w 1374"/>
              <a:gd name="T35" fmla="*/ 2147483647 h 964"/>
              <a:gd name="T36" fmla="*/ 2147483647 w 1374"/>
              <a:gd name="T37" fmla="*/ 2147483647 h 964"/>
              <a:gd name="T38" fmla="*/ 2147483647 w 1374"/>
              <a:gd name="T39" fmla="*/ 2147483647 h 964"/>
              <a:gd name="T40" fmla="*/ 2147483647 w 1374"/>
              <a:gd name="T41" fmla="*/ 2147483647 h 964"/>
              <a:gd name="T42" fmla="*/ 2147483647 w 1374"/>
              <a:gd name="T43" fmla="*/ 2147483647 h 964"/>
              <a:gd name="T44" fmla="*/ 2147483647 w 1374"/>
              <a:gd name="T45" fmla="*/ 2147483647 h 964"/>
              <a:gd name="T46" fmla="*/ 2147483647 w 1374"/>
              <a:gd name="T47" fmla="*/ 2147483647 h 964"/>
              <a:gd name="T48" fmla="*/ 2147483647 w 1374"/>
              <a:gd name="T49" fmla="*/ 2147483647 h 964"/>
              <a:gd name="T50" fmla="*/ 2147483647 w 1374"/>
              <a:gd name="T51" fmla="*/ 2147483647 h 964"/>
              <a:gd name="T52" fmla="*/ 2147483647 w 1374"/>
              <a:gd name="T53" fmla="*/ 2147483647 h 964"/>
              <a:gd name="T54" fmla="*/ 2147483647 w 1374"/>
              <a:gd name="T55" fmla="*/ 2147483647 h 964"/>
              <a:gd name="T56" fmla="*/ 2147483647 w 1374"/>
              <a:gd name="T57" fmla="*/ 2147483647 h 964"/>
              <a:gd name="T58" fmla="*/ 2147483647 w 1374"/>
              <a:gd name="T59" fmla="*/ 2147483647 h 964"/>
              <a:gd name="T60" fmla="*/ 2147483647 w 1374"/>
              <a:gd name="T61" fmla="*/ 2147483647 h 964"/>
              <a:gd name="T62" fmla="*/ 2147483647 w 1374"/>
              <a:gd name="T63" fmla="*/ 2147483647 h 964"/>
              <a:gd name="T64" fmla="*/ 2147483647 w 1374"/>
              <a:gd name="T65" fmla="*/ 2147483647 h 964"/>
              <a:gd name="T66" fmla="*/ 2147483647 w 1374"/>
              <a:gd name="T67" fmla="*/ 2147483647 h 964"/>
              <a:gd name="T68" fmla="*/ 2147483647 w 1374"/>
              <a:gd name="T69" fmla="*/ 2147483647 h 964"/>
              <a:gd name="T70" fmla="*/ 2147483647 w 1374"/>
              <a:gd name="T71" fmla="*/ 2147483647 h 964"/>
              <a:gd name="T72" fmla="*/ 2147483647 w 1374"/>
              <a:gd name="T73" fmla="*/ 2147483647 h 964"/>
              <a:gd name="T74" fmla="*/ 2147483647 w 1374"/>
              <a:gd name="T75" fmla="*/ 2147483647 h 964"/>
              <a:gd name="T76" fmla="*/ 2147483647 w 1374"/>
              <a:gd name="T77" fmla="*/ 2147483647 h 964"/>
              <a:gd name="T78" fmla="*/ 2147483647 w 1374"/>
              <a:gd name="T79" fmla="*/ 2147483647 h 964"/>
              <a:gd name="T80" fmla="*/ 2147483647 w 1374"/>
              <a:gd name="T81" fmla="*/ 2147483647 h 964"/>
              <a:gd name="T82" fmla="*/ 2147483647 w 1374"/>
              <a:gd name="T83" fmla="*/ 2147483647 h 964"/>
              <a:gd name="T84" fmla="*/ 2147483647 w 1374"/>
              <a:gd name="T85" fmla="*/ 2147483647 h 964"/>
              <a:gd name="T86" fmla="*/ 2147483647 w 1374"/>
              <a:gd name="T87" fmla="*/ 2147483647 h 9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4"/>
              <a:gd name="T133" fmla="*/ 0 h 964"/>
              <a:gd name="T134" fmla="*/ 1374 w 1374"/>
              <a:gd name="T135" fmla="*/ 964 h 9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4" h="964">
                <a:moveTo>
                  <a:pt x="1318" y="504"/>
                </a:moveTo>
                <a:lnTo>
                  <a:pt x="1259" y="530"/>
                </a:lnTo>
                <a:lnTo>
                  <a:pt x="1235" y="556"/>
                </a:lnTo>
                <a:lnTo>
                  <a:pt x="1207" y="563"/>
                </a:lnTo>
                <a:lnTo>
                  <a:pt x="1168" y="523"/>
                </a:lnTo>
                <a:lnTo>
                  <a:pt x="1145" y="521"/>
                </a:lnTo>
                <a:lnTo>
                  <a:pt x="1130" y="454"/>
                </a:lnTo>
                <a:lnTo>
                  <a:pt x="1118" y="423"/>
                </a:lnTo>
                <a:lnTo>
                  <a:pt x="1118" y="379"/>
                </a:lnTo>
                <a:lnTo>
                  <a:pt x="1083" y="258"/>
                </a:lnTo>
                <a:lnTo>
                  <a:pt x="1050" y="212"/>
                </a:lnTo>
                <a:lnTo>
                  <a:pt x="968" y="117"/>
                </a:lnTo>
                <a:lnTo>
                  <a:pt x="954" y="76"/>
                </a:lnTo>
                <a:lnTo>
                  <a:pt x="928" y="48"/>
                </a:lnTo>
                <a:lnTo>
                  <a:pt x="890" y="19"/>
                </a:lnTo>
                <a:lnTo>
                  <a:pt x="854" y="0"/>
                </a:lnTo>
                <a:lnTo>
                  <a:pt x="821" y="4"/>
                </a:lnTo>
                <a:lnTo>
                  <a:pt x="743" y="67"/>
                </a:lnTo>
                <a:lnTo>
                  <a:pt x="702" y="72"/>
                </a:lnTo>
                <a:lnTo>
                  <a:pt x="662" y="90"/>
                </a:lnTo>
                <a:lnTo>
                  <a:pt x="626" y="124"/>
                </a:lnTo>
                <a:lnTo>
                  <a:pt x="600" y="114"/>
                </a:lnTo>
                <a:lnTo>
                  <a:pt x="569" y="93"/>
                </a:lnTo>
                <a:lnTo>
                  <a:pt x="531" y="98"/>
                </a:lnTo>
                <a:lnTo>
                  <a:pt x="495" y="114"/>
                </a:lnTo>
                <a:lnTo>
                  <a:pt x="435" y="115"/>
                </a:lnTo>
                <a:lnTo>
                  <a:pt x="390" y="114"/>
                </a:lnTo>
                <a:lnTo>
                  <a:pt x="348" y="117"/>
                </a:lnTo>
                <a:lnTo>
                  <a:pt x="331" y="126"/>
                </a:lnTo>
                <a:lnTo>
                  <a:pt x="323" y="145"/>
                </a:lnTo>
                <a:lnTo>
                  <a:pt x="305" y="164"/>
                </a:lnTo>
                <a:lnTo>
                  <a:pt x="288" y="165"/>
                </a:lnTo>
                <a:lnTo>
                  <a:pt x="254" y="184"/>
                </a:lnTo>
                <a:lnTo>
                  <a:pt x="229" y="213"/>
                </a:lnTo>
                <a:lnTo>
                  <a:pt x="217" y="258"/>
                </a:lnTo>
                <a:lnTo>
                  <a:pt x="214" y="287"/>
                </a:lnTo>
                <a:lnTo>
                  <a:pt x="186" y="325"/>
                </a:lnTo>
                <a:lnTo>
                  <a:pt x="178" y="358"/>
                </a:lnTo>
                <a:lnTo>
                  <a:pt x="160" y="401"/>
                </a:lnTo>
                <a:lnTo>
                  <a:pt x="141" y="427"/>
                </a:lnTo>
                <a:lnTo>
                  <a:pt x="128" y="473"/>
                </a:lnTo>
                <a:lnTo>
                  <a:pt x="88" y="494"/>
                </a:lnTo>
                <a:lnTo>
                  <a:pt x="0" y="527"/>
                </a:lnTo>
                <a:lnTo>
                  <a:pt x="14" y="535"/>
                </a:lnTo>
                <a:lnTo>
                  <a:pt x="52" y="549"/>
                </a:lnTo>
                <a:lnTo>
                  <a:pt x="98" y="607"/>
                </a:lnTo>
                <a:lnTo>
                  <a:pt x="114" y="654"/>
                </a:lnTo>
                <a:lnTo>
                  <a:pt x="140" y="687"/>
                </a:lnTo>
                <a:lnTo>
                  <a:pt x="190" y="704"/>
                </a:lnTo>
                <a:lnTo>
                  <a:pt x="205" y="767"/>
                </a:lnTo>
                <a:lnTo>
                  <a:pt x="247" y="797"/>
                </a:lnTo>
                <a:lnTo>
                  <a:pt x="324" y="817"/>
                </a:lnTo>
                <a:lnTo>
                  <a:pt x="352" y="790"/>
                </a:lnTo>
                <a:lnTo>
                  <a:pt x="373" y="817"/>
                </a:lnTo>
                <a:lnTo>
                  <a:pt x="348" y="848"/>
                </a:lnTo>
                <a:lnTo>
                  <a:pt x="374" y="890"/>
                </a:lnTo>
                <a:lnTo>
                  <a:pt x="400" y="895"/>
                </a:lnTo>
                <a:lnTo>
                  <a:pt x="435" y="902"/>
                </a:lnTo>
                <a:lnTo>
                  <a:pt x="421" y="941"/>
                </a:lnTo>
                <a:lnTo>
                  <a:pt x="452" y="964"/>
                </a:lnTo>
                <a:lnTo>
                  <a:pt x="488" y="960"/>
                </a:lnTo>
                <a:lnTo>
                  <a:pt x="581" y="960"/>
                </a:lnTo>
                <a:lnTo>
                  <a:pt x="690" y="950"/>
                </a:lnTo>
                <a:lnTo>
                  <a:pt x="811" y="953"/>
                </a:lnTo>
                <a:lnTo>
                  <a:pt x="852" y="936"/>
                </a:lnTo>
                <a:lnTo>
                  <a:pt x="899" y="897"/>
                </a:lnTo>
                <a:lnTo>
                  <a:pt x="952" y="860"/>
                </a:lnTo>
                <a:lnTo>
                  <a:pt x="1016" y="829"/>
                </a:lnTo>
                <a:lnTo>
                  <a:pt x="1068" y="824"/>
                </a:lnTo>
                <a:lnTo>
                  <a:pt x="1086" y="836"/>
                </a:lnTo>
                <a:lnTo>
                  <a:pt x="1168" y="845"/>
                </a:lnTo>
                <a:lnTo>
                  <a:pt x="1228" y="874"/>
                </a:lnTo>
                <a:lnTo>
                  <a:pt x="1273" y="862"/>
                </a:lnTo>
                <a:lnTo>
                  <a:pt x="1264" y="833"/>
                </a:lnTo>
                <a:lnTo>
                  <a:pt x="1255" y="762"/>
                </a:lnTo>
                <a:lnTo>
                  <a:pt x="1261" y="709"/>
                </a:lnTo>
                <a:lnTo>
                  <a:pt x="1266" y="613"/>
                </a:lnTo>
                <a:lnTo>
                  <a:pt x="1287" y="609"/>
                </a:lnTo>
                <a:lnTo>
                  <a:pt x="1293" y="645"/>
                </a:lnTo>
                <a:lnTo>
                  <a:pt x="1283" y="680"/>
                </a:lnTo>
                <a:lnTo>
                  <a:pt x="1293" y="697"/>
                </a:lnTo>
                <a:lnTo>
                  <a:pt x="1309" y="666"/>
                </a:lnTo>
                <a:lnTo>
                  <a:pt x="1333" y="642"/>
                </a:lnTo>
                <a:lnTo>
                  <a:pt x="1357" y="632"/>
                </a:lnTo>
                <a:lnTo>
                  <a:pt x="1374" y="599"/>
                </a:lnTo>
                <a:lnTo>
                  <a:pt x="1366" y="523"/>
                </a:lnTo>
                <a:lnTo>
                  <a:pt x="1356" y="506"/>
                </a:lnTo>
                <a:lnTo>
                  <a:pt x="1340" y="501"/>
                </a:lnTo>
                <a:lnTo>
                  <a:pt x="1318" y="504"/>
                </a:lnTo>
                <a:close/>
              </a:path>
            </a:pathLst>
          </a:custGeom>
          <a:solidFill>
            <a:schemeClr val="bg1"/>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ＭＳ Ｐゴシック" pitchFamily="-65" charset="-128"/>
              <a:cs typeface="Calibri" pitchFamily="34" charset="0"/>
            </a:endParaRPr>
          </a:p>
        </p:txBody>
      </p:sp>
      <p:sp>
        <p:nvSpPr>
          <p:cNvPr id="39" name="Freeform 72"/>
          <p:cNvSpPr>
            <a:spLocks noChangeAspect="1"/>
          </p:cNvSpPr>
          <p:nvPr/>
        </p:nvSpPr>
        <p:spPr bwMode="auto">
          <a:xfrm>
            <a:off x="4508502" y="4739481"/>
            <a:ext cx="722313" cy="420687"/>
          </a:xfrm>
          <a:custGeom>
            <a:avLst/>
            <a:gdLst>
              <a:gd name="T0" fmla="*/ 2147483647 w 920"/>
              <a:gd name="T1" fmla="*/ 2147483647 h 632"/>
              <a:gd name="T2" fmla="*/ 2147483647 w 920"/>
              <a:gd name="T3" fmla="*/ 2147483647 h 632"/>
              <a:gd name="T4" fmla="*/ 2147483647 w 920"/>
              <a:gd name="T5" fmla="*/ 0 h 632"/>
              <a:gd name="T6" fmla="*/ 2147483647 w 920"/>
              <a:gd name="T7" fmla="*/ 2147483647 h 632"/>
              <a:gd name="T8" fmla="*/ 2147483647 w 920"/>
              <a:gd name="T9" fmla="*/ 2147483647 h 632"/>
              <a:gd name="T10" fmla="*/ 2147483647 w 920"/>
              <a:gd name="T11" fmla="*/ 2147483647 h 632"/>
              <a:gd name="T12" fmla="*/ 2147483647 w 920"/>
              <a:gd name="T13" fmla="*/ 2147483647 h 632"/>
              <a:gd name="T14" fmla="*/ 2147483647 w 920"/>
              <a:gd name="T15" fmla="*/ 2147483647 h 632"/>
              <a:gd name="T16" fmla="*/ 2147483647 w 920"/>
              <a:gd name="T17" fmla="*/ 2147483647 h 632"/>
              <a:gd name="T18" fmla="*/ 2147483647 w 920"/>
              <a:gd name="T19" fmla="*/ 2147483647 h 632"/>
              <a:gd name="T20" fmla="*/ 2147483647 w 920"/>
              <a:gd name="T21" fmla="*/ 2147483647 h 632"/>
              <a:gd name="T22" fmla="*/ 2147483647 w 920"/>
              <a:gd name="T23" fmla="*/ 2147483647 h 632"/>
              <a:gd name="T24" fmla="*/ 2147483647 w 920"/>
              <a:gd name="T25" fmla="*/ 2147483647 h 632"/>
              <a:gd name="T26" fmla="*/ 2147483647 w 920"/>
              <a:gd name="T27" fmla="*/ 2147483647 h 632"/>
              <a:gd name="T28" fmla="*/ 2147483647 w 920"/>
              <a:gd name="T29" fmla="*/ 2147483647 h 632"/>
              <a:gd name="T30" fmla="*/ 2147483647 w 920"/>
              <a:gd name="T31" fmla="*/ 2147483647 h 632"/>
              <a:gd name="T32" fmla="*/ 0 w 920"/>
              <a:gd name="T33" fmla="*/ 2147483647 h 632"/>
              <a:gd name="T34" fmla="*/ 2147483647 w 920"/>
              <a:gd name="T35" fmla="*/ 2147483647 h 632"/>
              <a:gd name="T36" fmla="*/ 2147483647 w 920"/>
              <a:gd name="T37" fmla="*/ 2147483647 h 632"/>
              <a:gd name="T38" fmla="*/ 2147483647 w 920"/>
              <a:gd name="T39" fmla="*/ 2147483647 h 632"/>
              <a:gd name="T40" fmla="*/ 2147483647 w 920"/>
              <a:gd name="T41" fmla="*/ 2147483647 h 632"/>
              <a:gd name="T42" fmla="*/ 2147483647 w 920"/>
              <a:gd name="T43" fmla="*/ 2147483647 h 632"/>
              <a:gd name="T44" fmla="*/ 2147483647 w 920"/>
              <a:gd name="T45" fmla="*/ 2147483647 h 632"/>
              <a:gd name="T46" fmla="*/ 2147483647 w 920"/>
              <a:gd name="T47" fmla="*/ 2147483647 h 632"/>
              <a:gd name="T48" fmla="*/ 2147483647 w 920"/>
              <a:gd name="T49" fmla="*/ 2147483647 h 632"/>
              <a:gd name="T50" fmla="*/ 2147483647 w 920"/>
              <a:gd name="T51" fmla="*/ 2147483647 h 632"/>
              <a:gd name="T52" fmla="*/ 2147483647 w 920"/>
              <a:gd name="T53" fmla="*/ 2147483647 h 632"/>
              <a:gd name="T54" fmla="*/ 2147483647 w 920"/>
              <a:gd name="T55" fmla="*/ 2147483647 h 632"/>
              <a:gd name="T56" fmla="*/ 2147483647 w 920"/>
              <a:gd name="T57" fmla="*/ 2147483647 h 632"/>
              <a:gd name="T58" fmla="*/ 2147483647 w 920"/>
              <a:gd name="T59" fmla="*/ 2147483647 h 632"/>
              <a:gd name="T60" fmla="*/ 2147483647 w 920"/>
              <a:gd name="T61" fmla="*/ 2147483647 h 632"/>
              <a:gd name="T62" fmla="*/ 2147483647 w 920"/>
              <a:gd name="T63" fmla="*/ 2147483647 h 632"/>
              <a:gd name="T64" fmla="*/ 2147483647 w 920"/>
              <a:gd name="T65" fmla="*/ 2147483647 h 632"/>
              <a:gd name="T66" fmla="*/ 2147483647 w 920"/>
              <a:gd name="T67" fmla="*/ 2147483647 h 632"/>
              <a:gd name="T68" fmla="*/ 2147483647 w 920"/>
              <a:gd name="T69" fmla="*/ 2147483647 h 632"/>
              <a:gd name="T70" fmla="*/ 2147483647 w 920"/>
              <a:gd name="T71" fmla="*/ 2147483647 h 632"/>
              <a:gd name="T72" fmla="*/ 2147483647 w 920"/>
              <a:gd name="T73" fmla="*/ 2147483647 h 632"/>
              <a:gd name="T74" fmla="*/ 2147483647 w 920"/>
              <a:gd name="T75" fmla="*/ 2147483647 h 632"/>
              <a:gd name="T76" fmla="*/ 2147483647 w 920"/>
              <a:gd name="T77" fmla="*/ 2147483647 h 632"/>
              <a:gd name="T78" fmla="*/ 2147483647 w 920"/>
              <a:gd name="T79" fmla="*/ 2147483647 h 632"/>
              <a:gd name="T80" fmla="*/ 2147483647 w 920"/>
              <a:gd name="T81" fmla="*/ 2147483647 h 632"/>
              <a:gd name="T82" fmla="*/ 2147483647 w 920"/>
              <a:gd name="T83" fmla="*/ 2147483647 h 632"/>
              <a:gd name="T84" fmla="*/ 2147483647 w 920"/>
              <a:gd name="T85" fmla="*/ 2147483647 h 632"/>
              <a:gd name="T86" fmla="*/ 2147483647 w 920"/>
              <a:gd name="T87" fmla="*/ 2147483647 h 632"/>
              <a:gd name="T88" fmla="*/ 2147483647 w 920"/>
              <a:gd name="T89" fmla="*/ 2147483647 h 632"/>
              <a:gd name="T90" fmla="*/ 2147483647 w 920"/>
              <a:gd name="T91" fmla="*/ 2147483647 h 632"/>
              <a:gd name="T92" fmla="*/ 2147483647 w 920"/>
              <a:gd name="T93" fmla="*/ 2147483647 h 632"/>
              <a:gd name="T94" fmla="*/ 2147483647 w 920"/>
              <a:gd name="T95" fmla="*/ 2147483647 h 632"/>
              <a:gd name="T96" fmla="*/ 2147483647 w 920"/>
              <a:gd name="T97" fmla="*/ 2147483647 h 632"/>
              <a:gd name="T98" fmla="*/ 2147483647 w 920"/>
              <a:gd name="T99" fmla="*/ 2147483647 h 632"/>
              <a:gd name="T100" fmla="*/ 2147483647 w 920"/>
              <a:gd name="T101" fmla="*/ 2147483647 h 632"/>
              <a:gd name="T102" fmla="*/ 2147483647 w 920"/>
              <a:gd name="T103" fmla="*/ 2147483647 h 632"/>
              <a:gd name="T104" fmla="*/ 2147483647 w 920"/>
              <a:gd name="T105" fmla="*/ 2147483647 h 632"/>
              <a:gd name="T106" fmla="*/ 2147483647 w 920"/>
              <a:gd name="T107" fmla="*/ 2147483647 h 632"/>
              <a:gd name="T108" fmla="*/ 2147483647 w 920"/>
              <a:gd name="T109" fmla="*/ 2147483647 h 632"/>
              <a:gd name="T110" fmla="*/ 2147483647 w 920"/>
              <a:gd name="T111" fmla="*/ 2147483647 h 632"/>
              <a:gd name="T112" fmla="*/ 2147483647 w 920"/>
              <a:gd name="T113" fmla="*/ 2147483647 h 632"/>
              <a:gd name="T114" fmla="*/ 2147483647 w 920"/>
              <a:gd name="T115" fmla="*/ 2147483647 h 632"/>
              <a:gd name="T116" fmla="*/ 2147483647 w 920"/>
              <a:gd name="T117" fmla="*/ 2147483647 h 6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20"/>
              <a:gd name="T178" fmla="*/ 0 h 632"/>
              <a:gd name="T179" fmla="*/ 920 w 920"/>
              <a:gd name="T180" fmla="*/ 632 h 6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20" h="632">
                <a:moveTo>
                  <a:pt x="814" y="21"/>
                </a:moveTo>
                <a:lnTo>
                  <a:pt x="732" y="12"/>
                </a:lnTo>
                <a:lnTo>
                  <a:pt x="714" y="0"/>
                </a:lnTo>
                <a:lnTo>
                  <a:pt x="662" y="5"/>
                </a:lnTo>
                <a:lnTo>
                  <a:pt x="598" y="36"/>
                </a:lnTo>
                <a:lnTo>
                  <a:pt x="545" y="73"/>
                </a:lnTo>
                <a:lnTo>
                  <a:pt x="498" y="112"/>
                </a:lnTo>
                <a:lnTo>
                  <a:pt x="457" y="129"/>
                </a:lnTo>
                <a:lnTo>
                  <a:pt x="336" y="126"/>
                </a:lnTo>
                <a:lnTo>
                  <a:pt x="227" y="136"/>
                </a:lnTo>
                <a:lnTo>
                  <a:pt x="134" y="136"/>
                </a:lnTo>
                <a:lnTo>
                  <a:pt x="98" y="140"/>
                </a:lnTo>
                <a:lnTo>
                  <a:pt x="67" y="117"/>
                </a:lnTo>
                <a:lnTo>
                  <a:pt x="81" y="78"/>
                </a:lnTo>
                <a:lnTo>
                  <a:pt x="46" y="71"/>
                </a:lnTo>
                <a:lnTo>
                  <a:pt x="3" y="95"/>
                </a:lnTo>
                <a:lnTo>
                  <a:pt x="0" y="152"/>
                </a:lnTo>
                <a:lnTo>
                  <a:pt x="12" y="207"/>
                </a:lnTo>
                <a:lnTo>
                  <a:pt x="41" y="245"/>
                </a:lnTo>
                <a:lnTo>
                  <a:pt x="84" y="286"/>
                </a:lnTo>
                <a:lnTo>
                  <a:pt x="55" y="320"/>
                </a:lnTo>
                <a:lnTo>
                  <a:pt x="29" y="393"/>
                </a:lnTo>
                <a:lnTo>
                  <a:pt x="34" y="458"/>
                </a:lnTo>
                <a:lnTo>
                  <a:pt x="101" y="506"/>
                </a:lnTo>
                <a:lnTo>
                  <a:pt x="125" y="585"/>
                </a:lnTo>
                <a:lnTo>
                  <a:pt x="132" y="632"/>
                </a:lnTo>
                <a:lnTo>
                  <a:pt x="167" y="627"/>
                </a:lnTo>
                <a:lnTo>
                  <a:pt x="212" y="613"/>
                </a:lnTo>
                <a:lnTo>
                  <a:pt x="276" y="608"/>
                </a:lnTo>
                <a:lnTo>
                  <a:pt x="358" y="568"/>
                </a:lnTo>
                <a:lnTo>
                  <a:pt x="389" y="566"/>
                </a:lnTo>
                <a:lnTo>
                  <a:pt x="419" y="587"/>
                </a:lnTo>
                <a:lnTo>
                  <a:pt x="522" y="611"/>
                </a:lnTo>
                <a:lnTo>
                  <a:pt x="576" y="592"/>
                </a:lnTo>
                <a:lnTo>
                  <a:pt x="610" y="554"/>
                </a:lnTo>
                <a:lnTo>
                  <a:pt x="607" y="498"/>
                </a:lnTo>
                <a:lnTo>
                  <a:pt x="639" y="491"/>
                </a:lnTo>
                <a:lnTo>
                  <a:pt x="660" y="468"/>
                </a:lnTo>
                <a:lnTo>
                  <a:pt x="698" y="456"/>
                </a:lnTo>
                <a:lnTo>
                  <a:pt x="751" y="427"/>
                </a:lnTo>
                <a:lnTo>
                  <a:pt x="803" y="448"/>
                </a:lnTo>
                <a:lnTo>
                  <a:pt x="865" y="429"/>
                </a:lnTo>
                <a:lnTo>
                  <a:pt x="886" y="429"/>
                </a:lnTo>
                <a:lnTo>
                  <a:pt x="883" y="411"/>
                </a:lnTo>
                <a:lnTo>
                  <a:pt x="846" y="375"/>
                </a:lnTo>
                <a:lnTo>
                  <a:pt x="833" y="348"/>
                </a:lnTo>
                <a:lnTo>
                  <a:pt x="819" y="332"/>
                </a:lnTo>
                <a:lnTo>
                  <a:pt x="805" y="329"/>
                </a:lnTo>
                <a:lnTo>
                  <a:pt x="795" y="319"/>
                </a:lnTo>
                <a:lnTo>
                  <a:pt x="820" y="289"/>
                </a:lnTo>
                <a:lnTo>
                  <a:pt x="826" y="272"/>
                </a:lnTo>
                <a:lnTo>
                  <a:pt x="848" y="260"/>
                </a:lnTo>
                <a:lnTo>
                  <a:pt x="836" y="181"/>
                </a:lnTo>
                <a:lnTo>
                  <a:pt x="862" y="134"/>
                </a:lnTo>
                <a:lnTo>
                  <a:pt x="910" y="114"/>
                </a:lnTo>
                <a:lnTo>
                  <a:pt x="920" y="81"/>
                </a:lnTo>
                <a:lnTo>
                  <a:pt x="919" y="38"/>
                </a:lnTo>
                <a:lnTo>
                  <a:pt x="874" y="50"/>
                </a:lnTo>
                <a:lnTo>
                  <a:pt x="814" y="21"/>
                </a:lnTo>
                <a:close/>
              </a:path>
            </a:pathLst>
          </a:custGeom>
          <a:solidFill>
            <a:schemeClr val="bg1"/>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ＭＳ Ｐゴシック" pitchFamily="-65" charset="-128"/>
              <a:cs typeface="Calibri" pitchFamily="34" charset="0"/>
            </a:endParaRPr>
          </a:p>
        </p:txBody>
      </p:sp>
      <p:sp>
        <p:nvSpPr>
          <p:cNvPr id="40" name="Freeform 73"/>
          <p:cNvSpPr>
            <a:spLocks noChangeAspect="1"/>
          </p:cNvSpPr>
          <p:nvPr/>
        </p:nvSpPr>
        <p:spPr bwMode="auto">
          <a:xfrm>
            <a:off x="2698752" y="4348956"/>
            <a:ext cx="487363" cy="238125"/>
          </a:xfrm>
          <a:custGeom>
            <a:avLst/>
            <a:gdLst>
              <a:gd name="T0" fmla="*/ 2147483647 w 628"/>
              <a:gd name="T1" fmla="*/ 2147483647 h 361"/>
              <a:gd name="T2" fmla="*/ 2147483647 w 628"/>
              <a:gd name="T3" fmla="*/ 2147483647 h 361"/>
              <a:gd name="T4" fmla="*/ 2147483647 w 628"/>
              <a:gd name="T5" fmla="*/ 2147483647 h 361"/>
              <a:gd name="T6" fmla="*/ 2147483647 w 628"/>
              <a:gd name="T7" fmla="*/ 2147483647 h 361"/>
              <a:gd name="T8" fmla="*/ 2147483647 w 628"/>
              <a:gd name="T9" fmla="*/ 2147483647 h 361"/>
              <a:gd name="T10" fmla="*/ 2147483647 w 628"/>
              <a:gd name="T11" fmla="*/ 2147483647 h 361"/>
              <a:gd name="T12" fmla="*/ 2147483647 w 628"/>
              <a:gd name="T13" fmla="*/ 2147483647 h 361"/>
              <a:gd name="T14" fmla="*/ 2147483647 w 628"/>
              <a:gd name="T15" fmla="*/ 2147483647 h 361"/>
              <a:gd name="T16" fmla="*/ 2147483647 w 628"/>
              <a:gd name="T17" fmla="*/ 2147483647 h 361"/>
              <a:gd name="T18" fmla="*/ 2147483647 w 628"/>
              <a:gd name="T19" fmla="*/ 0 h 361"/>
              <a:gd name="T20" fmla="*/ 2147483647 w 628"/>
              <a:gd name="T21" fmla="*/ 2147483647 h 361"/>
              <a:gd name="T22" fmla="*/ 2147483647 w 628"/>
              <a:gd name="T23" fmla="*/ 2147483647 h 361"/>
              <a:gd name="T24" fmla="*/ 2147483647 w 628"/>
              <a:gd name="T25" fmla="*/ 2147483647 h 361"/>
              <a:gd name="T26" fmla="*/ 2147483647 w 628"/>
              <a:gd name="T27" fmla="*/ 2147483647 h 361"/>
              <a:gd name="T28" fmla="*/ 2147483647 w 628"/>
              <a:gd name="T29" fmla="*/ 2147483647 h 361"/>
              <a:gd name="T30" fmla="*/ 2147483647 w 628"/>
              <a:gd name="T31" fmla="*/ 2147483647 h 361"/>
              <a:gd name="T32" fmla="*/ 2147483647 w 628"/>
              <a:gd name="T33" fmla="*/ 2147483647 h 361"/>
              <a:gd name="T34" fmla="*/ 2147483647 w 628"/>
              <a:gd name="T35" fmla="*/ 2147483647 h 361"/>
              <a:gd name="T36" fmla="*/ 0 w 628"/>
              <a:gd name="T37" fmla="*/ 2147483647 h 361"/>
              <a:gd name="T38" fmla="*/ 2147483647 w 628"/>
              <a:gd name="T39" fmla="*/ 2147483647 h 361"/>
              <a:gd name="T40" fmla="*/ 2147483647 w 628"/>
              <a:gd name="T41" fmla="*/ 2147483647 h 361"/>
              <a:gd name="T42" fmla="*/ 2147483647 w 628"/>
              <a:gd name="T43" fmla="*/ 2147483647 h 361"/>
              <a:gd name="T44" fmla="*/ 2147483647 w 628"/>
              <a:gd name="T45" fmla="*/ 2147483647 h 361"/>
              <a:gd name="T46" fmla="*/ 2147483647 w 628"/>
              <a:gd name="T47" fmla="*/ 2147483647 h 361"/>
              <a:gd name="T48" fmla="*/ 2147483647 w 628"/>
              <a:gd name="T49" fmla="*/ 2147483647 h 361"/>
              <a:gd name="T50" fmla="*/ 2147483647 w 628"/>
              <a:gd name="T51" fmla="*/ 2147483647 h 361"/>
              <a:gd name="T52" fmla="*/ 2147483647 w 628"/>
              <a:gd name="T53" fmla="*/ 2147483647 h 361"/>
              <a:gd name="T54" fmla="*/ 2147483647 w 628"/>
              <a:gd name="T55" fmla="*/ 2147483647 h 361"/>
              <a:gd name="T56" fmla="*/ 2147483647 w 628"/>
              <a:gd name="T57" fmla="*/ 2147483647 h 361"/>
              <a:gd name="T58" fmla="*/ 2147483647 w 628"/>
              <a:gd name="T59" fmla="*/ 2147483647 h 361"/>
              <a:gd name="T60" fmla="*/ 2147483647 w 628"/>
              <a:gd name="T61" fmla="*/ 2147483647 h 361"/>
              <a:gd name="T62" fmla="*/ 2147483647 w 628"/>
              <a:gd name="T63" fmla="*/ 2147483647 h 361"/>
              <a:gd name="T64" fmla="*/ 2147483647 w 628"/>
              <a:gd name="T65" fmla="*/ 2147483647 h 361"/>
              <a:gd name="T66" fmla="*/ 2147483647 w 628"/>
              <a:gd name="T67" fmla="*/ 2147483647 h 361"/>
              <a:gd name="T68" fmla="*/ 2147483647 w 628"/>
              <a:gd name="T69" fmla="*/ 2147483647 h 361"/>
              <a:gd name="T70" fmla="*/ 2147483647 w 628"/>
              <a:gd name="T71" fmla="*/ 2147483647 h 361"/>
              <a:gd name="T72" fmla="*/ 2147483647 w 628"/>
              <a:gd name="T73" fmla="*/ 2147483647 h 361"/>
              <a:gd name="T74" fmla="*/ 2147483647 w 628"/>
              <a:gd name="T75" fmla="*/ 2147483647 h 361"/>
              <a:gd name="T76" fmla="*/ 2147483647 w 628"/>
              <a:gd name="T77" fmla="*/ 2147483647 h 361"/>
              <a:gd name="T78" fmla="*/ 2147483647 w 628"/>
              <a:gd name="T79" fmla="*/ 2147483647 h 361"/>
              <a:gd name="T80" fmla="*/ 2147483647 w 628"/>
              <a:gd name="T81" fmla="*/ 2147483647 h 361"/>
              <a:gd name="T82" fmla="*/ 2147483647 w 628"/>
              <a:gd name="T83" fmla="*/ 2147483647 h 361"/>
              <a:gd name="T84" fmla="*/ 2147483647 w 628"/>
              <a:gd name="T85" fmla="*/ 2147483647 h 361"/>
              <a:gd name="T86" fmla="*/ 2147483647 w 628"/>
              <a:gd name="T87" fmla="*/ 2147483647 h 361"/>
              <a:gd name="T88" fmla="*/ 2147483647 w 628"/>
              <a:gd name="T89" fmla="*/ 2147483647 h 361"/>
              <a:gd name="T90" fmla="*/ 2147483647 w 628"/>
              <a:gd name="T91" fmla="*/ 2147483647 h 3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28"/>
              <a:gd name="T139" fmla="*/ 0 h 361"/>
              <a:gd name="T140" fmla="*/ 628 w 628"/>
              <a:gd name="T141" fmla="*/ 361 h 3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28" h="361">
                <a:moveTo>
                  <a:pt x="611" y="167"/>
                </a:moveTo>
                <a:lnTo>
                  <a:pt x="568" y="172"/>
                </a:lnTo>
                <a:lnTo>
                  <a:pt x="526" y="146"/>
                </a:lnTo>
                <a:lnTo>
                  <a:pt x="509" y="114"/>
                </a:lnTo>
                <a:lnTo>
                  <a:pt x="524" y="69"/>
                </a:lnTo>
                <a:lnTo>
                  <a:pt x="505" y="48"/>
                </a:lnTo>
                <a:lnTo>
                  <a:pt x="416" y="5"/>
                </a:lnTo>
                <a:lnTo>
                  <a:pt x="350" y="14"/>
                </a:lnTo>
                <a:lnTo>
                  <a:pt x="262" y="17"/>
                </a:lnTo>
                <a:lnTo>
                  <a:pt x="245" y="0"/>
                </a:lnTo>
                <a:lnTo>
                  <a:pt x="226" y="14"/>
                </a:lnTo>
                <a:lnTo>
                  <a:pt x="166" y="12"/>
                </a:lnTo>
                <a:lnTo>
                  <a:pt x="154" y="28"/>
                </a:lnTo>
                <a:lnTo>
                  <a:pt x="161" y="41"/>
                </a:lnTo>
                <a:lnTo>
                  <a:pt x="78" y="119"/>
                </a:lnTo>
                <a:lnTo>
                  <a:pt x="47" y="158"/>
                </a:lnTo>
                <a:lnTo>
                  <a:pt x="23" y="183"/>
                </a:lnTo>
                <a:lnTo>
                  <a:pt x="11" y="212"/>
                </a:lnTo>
                <a:lnTo>
                  <a:pt x="0" y="269"/>
                </a:lnTo>
                <a:lnTo>
                  <a:pt x="9" y="275"/>
                </a:lnTo>
                <a:lnTo>
                  <a:pt x="28" y="267"/>
                </a:lnTo>
                <a:lnTo>
                  <a:pt x="61" y="227"/>
                </a:lnTo>
                <a:lnTo>
                  <a:pt x="105" y="232"/>
                </a:lnTo>
                <a:lnTo>
                  <a:pt x="107" y="279"/>
                </a:lnTo>
                <a:lnTo>
                  <a:pt x="111" y="308"/>
                </a:lnTo>
                <a:lnTo>
                  <a:pt x="130" y="315"/>
                </a:lnTo>
                <a:lnTo>
                  <a:pt x="135" y="344"/>
                </a:lnTo>
                <a:lnTo>
                  <a:pt x="155" y="344"/>
                </a:lnTo>
                <a:lnTo>
                  <a:pt x="221" y="336"/>
                </a:lnTo>
                <a:lnTo>
                  <a:pt x="254" y="341"/>
                </a:lnTo>
                <a:lnTo>
                  <a:pt x="283" y="318"/>
                </a:lnTo>
                <a:lnTo>
                  <a:pt x="297" y="284"/>
                </a:lnTo>
                <a:lnTo>
                  <a:pt x="342" y="253"/>
                </a:lnTo>
                <a:lnTo>
                  <a:pt x="354" y="305"/>
                </a:lnTo>
                <a:lnTo>
                  <a:pt x="412" y="361"/>
                </a:lnTo>
                <a:lnTo>
                  <a:pt x="457" y="279"/>
                </a:lnTo>
                <a:lnTo>
                  <a:pt x="464" y="251"/>
                </a:lnTo>
                <a:lnTo>
                  <a:pt x="499" y="277"/>
                </a:lnTo>
                <a:lnTo>
                  <a:pt x="528" y="281"/>
                </a:lnTo>
                <a:lnTo>
                  <a:pt x="580" y="294"/>
                </a:lnTo>
                <a:lnTo>
                  <a:pt x="578" y="269"/>
                </a:lnTo>
                <a:lnTo>
                  <a:pt x="581" y="234"/>
                </a:lnTo>
                <a:lnTo>
                  <a:pt x="619" y="227"/>
                </a:lnTo>
                <a:lnTo>
                  <a:pt x="619" y="210"/>
                </a:lnTo>
                <a:lnTo>
                  <a:pt x="628" y="183"/>
                </a:lnTo>
                <a:lnTo>
                  <a:pt x="611" y="167"/>
                </a:lnTo>
                <a:close/>
              </a:path>
            </a:pathLst>
          </a:custGeom>
          <a:solidFill>
            <a:schemeClr val="bg1"/>
          </a:solidFill>
          <a:ln w="3175">
            <a:solidFill>
              <a:schemeClr val="bg1">
                <a:lumMod val="75000"/>
              </a:schemeClr>
            </a:solidFill>
            <a:round/>
            <a:headEnd/>
            <a:tailEnd/>
          </a:ln>
        </p:spPr>
        <p:txBody>
          <a:bodyPr wrap="none" lIns="182824"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44" name="Freeform 78"/>
          <p:cNvSpPr>
            <a:spLocks noChangeAspect="1"/>
          </p:cNvSpPr>
          <p:nvPr/>
        </p:nvSpPr>
        <p:spPr bwMode="auto">
          <a:xfrm>
            <a:off x="4205290" y="2929731"/>
            <a:ext cx="647700" cy="322262"/>
          </a:xfrm>
          <a:custGeom>
            <a:avLst/>
            <a:gdLst>
              <a:gd name="T0" fmla="*/ 2147483647 w 828"/>
              <a:gd name="T1" fmla="*/ 2147483647 h 487"/>
              <a:gd name="T2" fmla="*/ 2147483647 w 828"/>
              <a:gd name="T3" fmla="*/ 2147483647 h 487"/>
              <a:gd name="T4" fmla="*/ 2147483647 w 828"/>
              <a:gd name="T5" fmla="*/ 2147483647 h 487"/>
              <a:gd name="T6" fmla="*/ 2147483647 w 828"/>
              <a:gd name="T7" fmla="*/ 2147483647 h 487"/>
              <a:gd name="T8" fmla="*/ 2147483647 w 828"/>
              <a:gd name="T9" fmla="*/ 2147483647 h 487"/>
              <a:gd name="T10" fmla="*/ 2147483647 w 828"/>
              <a:gd name="T11" fmla="*/ 2147483647 h 487"/>
              <a:gd name="T12" fmla="*/ 2147483647 w 828"/>
              <a:gd name="T13" fmla="*/ 2147483647 h 487"/>
              <a:gd name="T14" fmla="*/ 2147483647 w 828"/>
              <a:gd name="T15" fmla="*/ 2147483647 h 487"/>
              <a:gd name="T16" fmla="*/ 2147483647 w 828"/>
              <a:gd name="T17" fmla="*/ 2147483647 h 487"/>
              <a:gd name="T18" fmla="*/ 2147483647 w 828"/>
              <a:gd name="T19" fmla="*/ 2147483647 h 487"/>
              <a:gd name="T20" fmla="*/ 2147483647 w 828"/>
              <a:gd name="T21" fmla="*/ 2147483647 h 487"/>
              <a:gd name="T22" fmla="*/ 2147483647 w 828"/>
              <a:gd name="T23" fmla="*/ 2147483647 h 487"/>
              <a:gd name="T24" fmla="*/ 2147483647 w 828"/>
              <a:gd name="T25" fmla="*/ 2147483647 h 487"/>
              <a:gd name="T26" fmla="*/ 2147483647 w 828"/>
              <a:gd name="T27" fmla="*/ 2147483647 h 487"/>
              <a:gd name="T28" fmla="*/ 2147483647 w 828"/>
              <a:gd name="T29" fmla="*/ 2147483647 h 487"/>
              <a:gd name="T30" fmla="*/ 2147483647 w 828"/>
              <a:gd name="T31" fmla="*/ 2147483647 h 487"/>
              <a:gd name="T32" fmla="*/ 2147483647 w 828"/>
              <a:gd name="T33" fmla="*/ 2147483647 h 487"/>
              <a:gd name="T34" fmla="*/ 2147483647 w 828"/>
              <a:gd name="T35" fmla="*/ 2147483647 h 487"/>
              <a:gd name="T36" fmla="*/ 2147483647 w 828"/>
              <a:gd name="T37" fmla="*/ 2147483647 h 487"/>
              <a:gd name="T38" fmla="*/ 2147483647 w 828"/>
              <a:gd name="T39" fmla="*/ 2147483647 h 487"/>
              <a:gd name="T40" fmla="*/ 2147483647 w 828"/>
              <a:gd name="T41" fmla="*/ 2147483647 h 487"/>
              <a:gd name="T42" fmla="*/ 2147483647 w 828"/>
              <a:gd name="T43" fmla="*/ 2147483647 h 487"/>
              <a:gd name="T44" fmla="*/ 2147483647 w 828"/>
              <a:gd name="T45" fmla="*/ 2147483647 h 487"/>
              <a:gd name="T46" fmla="*/ 2147483647 w 828"/>
              <a:gd name="T47" fmla="*/ 2147483647 h 487"/>
              <a:gd name="T48" fmla="*/ 2147483647 w 828"/>
              <a:gd name="T49" fmla="*/ 0 h 487"/>
              <a:gd name="T50" fmla="*/ 2147483647 w 828"/>
              <a:gd name="T51" fmla="*/ 2147483647 h 487"/>
              <a:gd name="T52" fmla="*/ 2147483647 w 828"/>
              <a:gd name="T53" fmla="*/ 2147483647 h 487"/>
              <a:gd name="T54" fmla="*/ 2147483647 w 828"/>
              <a:gd name="T55" fmla="*/ 2147483647 h 487"/>
              <a:gd name="T56" fmla="*/ 2147483647 w 828"/>
              <a:gd name="T57" fmla="*/ 2147483647 h 487"/>
              <a:gd name="T58" fmla="*/ 2147483647 w 828"/>
              <a:gd name="T59" fmla="*/ 2147483647 h 487"/>
              <a:gd name="T60" fmla="*/ 2147483647 w 828"/>
              <a:gd name="T61" fmla="*/ 2147483647 h 487"/>
              <a:gd name="T62" fmla="*/ 2147483647 w 828"/>
              <a:gd name="T63" fmla="*/ 2147483647 h 487"/>
              <a:gd name="T64" fmla="*/ 2147483647 w 828"/>
              <a:gd name="T65" fmla="*/ 2147483647 h 487"/>
              <a:gd name="T66" fmla="*/ 2147483647 w 828"/>
              <a:gd name="T67" fmla="*/ 2147483647 h 487"/>
              <a:gd name="T68" fmla="*/ 2147483647 w 828"/>
              <a:gd name="T69" fmla="*/ 2147483647 h 487"/>
              <a:gd name="T70" fmla="*/ 2147483647 w 828"/>
              <a:gd name="T71" fmla="*/ 2147483647 h 487"/>
              <a:gd name="T72" fmla="*/ 2147483647 w 828"/>
              <a:gd name="T73" fmla="*/ 2147483647 h 487"/>
              <a:gd name="T74" fmla="*/ 2147483647 w 828"/>
              <a:gd name="T75" fmla="*/ 2147483647 h 487"/>
              <a:gd name="T76" fmla="*/ 0 w 828"/>
              <a:gd name="T77" fmla="*/ 2147483647 h 487"/>
              <a:gd name="T78" fmla="*/ 2147483647 w 828"/>
              <a:gd name="T79" fmla="*/ 2147483647 h 487"/>
              <a:gd name="T80" fmla="*/ 2147483647 w 828"/>
              <a:gd name="T81" fmla="*/ 2147483647 h 487"/>
              <a:gd name="T82" fmla="*/ 2147483647 w 828"/>
              <a:gd name="T83" fmla="*/ 2147483647 h 4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8"/>
              <a:gd name="T127" fmla="*/ 0 h 487"/>
              <a:gd name="T128" fmla="*/ 828 w 828"/>
              <a:gd name="T129" fmla="*/ 487 h 4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8" h="487">
                <a:moveTo>
                  <a:pt x="44" y="437"/>
                </a:moveTo>
                <a:lnTo>
                  <a:pt x="59" y="406"/>
                </a:lnTo>
                <a:lnTo>
                  <a:pt x="133" y="366"/>
                </a:lnTo>
                <a:lnTo>
                  <a:pt x="261" y="353"/>
                </a:lnTo>
                <a:lnTo>
                  <a:pt x="376" y="366"/>
                </a:lnTo>
                <a:lnTo>
                  <a:pt x="406" y="354"/>
                </a:lnTo>
                <a:lnTo>
                  <a:pt x="426" y="327"/>
                </a:lnTo>
                <a:lnTo>
                  <a:pt x="482" y="373"/>
                </a:lnTo>
                <a:lnTo>
                  <a:pt x="530" y="370"/>
                </a:lnTo>
                <a:lnTo>
                  <a:pt x="590" y="399"/>
                </a:lnTo>
                <a:lnTo>
                  <a:pt x="661" y="487"/>
                </a:lnTo>
                <a:lnTo>
                  <a:pt x="711" y="409"/>
                </a:lnTo>
                <a:lnTo>
                  <a:pt x="759" y="409"/>
                </a:lnTo>
                <a:lnTo>
                  <a:pt x="778" y="363"/>
                </a:lnTo>
                <a:lnTo>
                  <a:pt x="828" y="301"/>
                </a:lnTo>
                <a:lnTo>
                  <a:pt x="821" y="267"/>
                </a:lnTo>
                <a:lnTo>
                  <a:pt x="766" y="184"/>
                </a:lnTo>
                <a:lnTo>
                  <a:pt x="737" y="158"/>
                </a:lnTo>
                <a:lnTo>
                  <a:pt x="739" y="110"/>
                </a:lnTo>
                <a:lnTo>
                  <a:pt x="680" y="39"/>
                </a:lnTo>
                <a:lnTo>
                  <a:pt x="618" y="58"/>
                </a:lnTo>
                <a:lnTo>
                  <a:pt x="540" y="39"/>
                </a:lnTo>
                <a:lnTo>
                  <a:pt x="526" y="22"/>
                </a:lnTo>
                <a:lnTo>
                  <a:pt x="495" y="17"/>
                </a:lnTo>
                <a:lnTo>
                  <a:pt x="468" y="0"/>
                </a:lnTo>
                <a:lnTo>
                  <a:pt x="385" y="14"/>
                </a:lnTo>
                <a:lnTo>
                  <a:pt x="361" y="36"/>
                </a:lnTo>
                <a:lnTo>
                  <a:pt x="352" y="179"/>
                </a:lnTo>
                <a:lnTo>
                  <a:pt x="294" y="236"/>
                </a:lnTo>
                <a:lnTo>
                  <a:pt x="249" y="224"/>
                </a:lnTo>
                <a:lnTo>
                  <a:pt x="161" y="141"/>
                </a:lnTo>
                <a:lnTo>
                  <a:pt x="152" y="105"/>
                </a:lnTo>
                <a:lnTo>
                  <a:pt x="78" y="132"/>
                </a:lnTo>
                <a:lnTo>
                  <a:pt x="61" y="146"/>
                </a:lnTo>
                <a:lnTo>
                  <a:pt x="33" y="203"/>
                </a:lnTo>
                <a:lnTo>
                  <a:pt x="26" y="261"/>
                </a:lnTo>
                <a:lnTo>
                  <a:pt x="13" y="285"/>
                </a:lnTo>
                <a:lnTo>
                  <a:pt x="2" y="318"/>
                </a:lnTo>
                <a:lnTo>
                  <a:pt x="0" y="423"/>
                </a:lnTo>
                <a:lnTo>
                  <a:pt x="9" y="445"/>
                </a:lnTo>
                <a:lnTo>
                  <a:pt x="30" y="447"/>
                </a:lnTo>
                <a:lnTo>
                  <a:pt x="44" y="437"/>
                </a:lnTo>
                <a:close/>
              </a:path>
            </a:pathLst>
          </a:custGeom>
          <a:solidFill>
            <a:srgbClr val="C00000"/>
          </a:solidFill>
          <a:ln w="9525">
            <a:solidFill>
              <a:schemeClr val="bg1">
                <a:lumMod val="75000"/>
              </a:schemeClr>
            </a:solidFill>
            <a:miter lim="800000"/>
            <a:headEnd/>
            <a:tailEnd/>
          </a:ln>
          <a:extLst/>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45" name="Freeform 85"/>
          <p:cNvSpPr>
            <a:spLocks noChangeAspect="1"/>
          </p:cNvSpPr>
          <p:nvPr/>
        </p:nvSpPr>
        <p:spPr bwMode="auto">
          <a:xfrm>
            <a:off x="3611565" y="3409156"/>
            <a:ext cx="995362" cy="742950"/>
          </a:xfrm>
          <a:custGeom>
            <a:avLst/>
            <a:gdLst>
              <a:gd name="T0" fmla="*/ 2147483647 w 1275"/>
              <a:gd name="T1" fmla="*/ 2147483647 h 1119"/>
              <a:gd name="T2" fmla="*/ 2147483647 w 1275"/>
              <a:gd name="T3" fmla="*/ 2147483647 h 1119"/>
              <a:gd name="T4" fmla="*/ 2147483647 w 1275"/>
              <a:gd name="T5" fmla="*/ 2147483647 h 1119"/>
              <a:gd name="T6" fmla="*/ 2147483647 w 1275"/>
              <a:gd name="T7" fmla="*/ 2147483647 h 1119"/>
              <a:gd name="T8" fmla="*/ 2147483647 w 1275"/>
              <a:gd name="T9" fmla="*/ 2147483647 h 1119"/>
              <a:gd name="T10" fmla="*/ 2147483647 w 1275"/>
              <a:gd name="T11" fmla="*/ 2147483647 h 1119"/>
              <a:gd name="T12" fmla="*/ 2147483647 w 1275"/>
              <a:gd name="T13" fmla="*/ 2147483647 h 1119"/>
              <a:gd name="T14" fmla="*/ 2147483647 w 1275"/>
              <a:gd name="T15" fmla="*/ 2147483647 h 1119"/>
              <a:gd name="T16" fmla="*/ 2147483647 w 1275"/>
              <a:gd name="T17" fmla="*/ 2147483647 h 1119"/>
              <a:gd name="T18" fmla="*/ 2147483647 w 1275"/>
              <a:gd name="T19" fmla="*/ 2147483647 h 1119"/>
              <a:gd name="T20" fmla="*/ 2147483647 w 1275"/>
              <a:gd name="T21" fmla="*/ 2147483647 h 1119"/>
              <a:gd name="T22" fmla="*/ 2147483647 w 1275"/>
              <a:gd name="T23" fmla="*/ 2147483647 h 1119"/>
              <a:gd name="T24" fmla="*/ 2147483647 w 1275"/>
              <a:gd name="T25" fmla="*/ 2147483647 h 1119"/>
              <a:gd name="T26" fmla="*/ 2147483647 w 1275"/>
              <a:gd name="T27" fmla="*/ 2147483647 h 1119"/>
              <a:gd name="T28" fmla="*/ 2147483647 w 1275"/>
              <a:gd name="T29" fmla="*/ 2147483647 h 1119"/>
              <a:gd name="T30" fmla="*/ 2147483647 w 1275"/>
              <a:gd name="T31" fmla="*/ 2147483647 h 1119"/>
              <a:gd name="T32" fmla="*/ 2147483647 w 1275"/>
              <a:gd name="T33" fmla="*/ 2147483647 h 1119"/>
              <a:gd name="T34" fmla="*/ 2147483647 w 1275"/>
              <a:gd name="T35" fmla="*/ 2147483647 h 1119"/>
              <a:gd name="T36" fmla="*/ 2147483647 w 1275"/>
              <a:gd name="T37" fmla="*/ 2147483647 h 1119"/>
              <a:gd name="T38" fmla="*/ 2147483647 w 1275"/>
              <a:gd name="T39" fmla="*/ 2147483647 h 1119"/>
              <a:gd name="T40" fmla="*/ 2147483647 w 1275"/>
              <a:gd name="T41" fmla="*/ 2147483647 h 1119"/>
              <a:gd name="T42" fmla="*/ 2147483647 w 1275"/>
              <a:gd name="T43" fmla="*/ 2147483647 h 1119"/>
              <a:gd name="T44" fmla="*/ 2147483647 w 1275"/>
              <a:gd name="T45" fmla="*/ 2147483647 h 1119"/>
              <a:gd name="T46" fmla="*/ 2147483647 w 1275"/>
              <a:gd name="T47" fmla="*/ 2147483647 h 1119"/>
              <a:gd name="T48" fmla="*/ 2147483647 w 1275"/>
              <a:gd name="T49" fmla="*/ 2147483647 h 1119"/>
              <a:gd name="T50" fmla="*/ 2147483647 w 1275"/>
              <a:gd name="T51" fmla="*/ 2147483647 h 1119"/>
              <a:gd name="T52" fmla="*/ 2147483647 w 1275"/>
              <a:gd name="T53" fmla="*/ 2147483647 h 1119"/>
              <a:gd name="T54" fmla="*/ 2147483647 w 1275"/>
              <a:gd name="T55" fmla="*/ 2147483647 h 1119"/>
              <a:gd name="T56" fmla="*/ 2147483647 w 1275"/>
              <a:gd name="T57" fmla="*/ 2147483647 h 1119"/>
              <a:gd name="T58" fmla="*/ 2147483647 w 1275"/>
              <a:gd name="T59" fmla="*/ 2147483647 h 1119"/>
              <a:gd name="T60" fmla="*/ 2147483647 w 1275"/>
              <a:gd name="T61" fmla="*/ 2147483647 h 1119"/>
              <a:gd name="T62" fmla="*/ 2147483647 w 1275"/>
              <a:gd name="T63" fmla="*/ 2147483647 h 1119"/>
              <a:gd name="T64" fmla="*/ 2147483647 w 1275"/>
              <a:gd name="T65" fmla="*/ 2147483647 h 1119"/>
              <a:gd name="T66" fmla="*/ 2147483647 w 1275"/>
              <a:gd name="T67" fmla="*/ 2147483647 h 1119"/>
              <a:gd name="T68" fmla="*/ 2147483647 w 1275"/>
              <a:gd name="T69" fmla="*/ 0 h 1119"/>
              <a:gd name="T70" fmla="*/ 2147483647 w 1275"/>
              <a:gd name="T71" fmla="*/ 2147483647 h 1119"/>
              <a:gd name="T72" fmla="*/ 2147483647 w 1275"/>
              <a:gd name="T73" fmla="*/ 2147483647 h 1119"/>
              <a:gd name="T74" fmla="*/ 2147483647 w 1275"/>
              <a:gd name="T75" fmla="*/ 2147483647 h 1119"/>
              <a:gd name="T76" fmla="*/ 2147483647 w 1275"/>
              <a:gd name="T77" fmla="*/ 2147483647 h 1119"/>
              <a:gd name="T78" fmla="*/ 2147483647 w 1275"/>
              <a:gd name="T79" fmla="*/ 2147483647 h 1119"/>
              <a:gd name="T80" fmla="*/ 2147483647 w 1275"/>
              <a:gd name="T81" fmla="*/ 2147483647 h 1119"/>
              <a:gd name="T82" fmla="*/ 2147483647 w 1275"/>
              <a:gd name="T83" fmla="*/ 2147483647 h 11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75"/>
              <a:gd name="T127" fmla="*/ 0 h 1119"/>
              <a:gd name="T128" fmla="*/ 1275 w 1275"/>
              <a:gd name="T129" fmla="*/ 1119 h 11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75" h="1119">
                <a:moveTo>
                  <a:pt x="28" y="286"/>
                </a:moveTo>
                <a:lnTo>
                  <a:pt x="24" y="350"/>
                </a:lnTo>
                <a:lnTo>
                  <a:pt x="0" y="405"/>
                </a:lnTo>
                <a:lnTo>
                  <a:pt x="33" y="446"/>
                </a:lnTo>
                <a:lnTo>
                  <a:pt x="49" y="540"/>
                </a:lnTo>
                <a:lnTo>
                  <a:pt x="57" y="656"/>
                </a:lnTo>
                <a:lnTo>
                  <a:pt x="95" y="709"/>
                </a:lnTo>
                <a:lnTo>
                  <a:pt x="92" y="756"/>
                </a:lnTo>
                <a:lnTo>
                  <a:pt x="83" y="799"/>
                </a:lnTo>
                <a:lnTo>
                  <a:pt x="74" y="818"/>
                </a:lnTo>
                <a:lnTo>
                  <a:pt x="124" y="790"/>
                </a:lnTo>
                <a:lnTo>
                  <a:pt x="149" y="802"/>
                </a:lnTo>
                <a:lnTo>
                  <a:pt x="161" y="824"/>
                </a:lnTo>
                <a:lnTo>
                  <a:pt x="230" y="833"/>
                </a:lnTo>
                <a:lnTo>
                  <a:pt x="250" y="861"/>
                </a:lnTo>
                <a:lnTo>
                  <a:pt x="278" y="864"/>
                </a:lnTo>
                <a:lnTo>
                  <a:pt x="271" y="902"/>
                </a:lnTo>
                <a:lnTo>
                  <a:pt x="318" y="943"/>
                </a:lnTo>
                <a:lnTo>
                  <a:pt x="361" y="931"/>
                </a:lnTo>
                <a:lnTo>
                  <a:pt x="414" y="922"/>
                </a:lnTo>
                <a:lnTo>
                  <a:pt x="462" y="928"/>
                </a:lnTo>
                <a:lnTo>
                  <a:pt x="464" y="964"/>
                </a:lnTo>
                <a:lnTo>
                  <a:pt x="487" y="979"/>
                </a:lnTo>
                <a:lnTo>
                  <a:pt x="519" y="984"/>
                </a:lnTo>
                <a:lnTo>
                  <a:pt x="569" y="1052"/>
                </a:lnTo>
                <a:lnTo>
                  <a:pt x="644" y="1081"/>
                </a:lnTo>
                <a:lnTo>
                  <a:pt x="694" y="1062"/>
                </a:lnTo>
                <a:lnTo>
                  <a:pt x="714" y="1074"/>
                </a:lnTo>
                <a:lnTo>
                  <a:pt x="740" y="1096"/>
                </a:lnTo>
                <a:lnTo>
                  <a:pt x="757" y="1119"/>
                </a:lnTo>
                <a:lnTo>
                  <a:pt x="799" y="1110"/>
                </a:lnTo>
                <a:lnTo>
                  <a:pt x="819" y="1084"/>
                </a:lnTo>
                <a:lnTo>
                  <a:pt x="866" y="1082"/>
                </a:lnTo>
                <a:lnTo>
                  <a:pt x="892" y="1098"/>
                </a:lnTo>
                <a:lnTo>
                  <a:pt x="931" y="1069"/>
                </a:lnTo>
                <a:lnTo>
                  <a:pt x="995" y="1064"/>
                </a:lnTo>
                <a:lnTo>
                  <a:pt x="1021" y="1077"/>
                </a:lnTo>
                <a:lnTo>
                  <a:pt x="1071" y="1113"/>
                </a:lnTo>
                <a:lnTo>
                  <a:pt x="1095" y="1119"/>
                </a:lnTo>
                <a:lnTo>
                  <a:pt x="1132" y="1113"/>
                </a:lnTo>
                <a:lnTo>
                  <a:pt x="1123" y="1084"/>
                </a:lnTo>
                <a:lnTo>
                  <a:pt x="1157" y="953"/>
                </a:lnTo>
                <a:lnTo>
                  <a:pt x="1187" y="904"/>
                </a:lnTo>
                <a:lnTo>
                  <a:pt x="1268" y="828"/>
                </a:lnTo>
                <a:lnTo>
                  <a:pt x="1275" y="793"/>
                </a:lnTo>
                <a:lnTo>
                  <a:pt x="1257" y="761"/>
                </a:lnTo>
                <a:lnTo>
                  <a:pt x="1256" y="733"/>
                </a:lnTo>
                <a:lnTo>
                  <a:pt x="1230" y="709"/>
                </a:lnTo>
                <a:lnTo>
                  <a:pt x="1202" y="663"/>
                </a:lnTo>
                <a:lnTo>
                  <a:pt x="1194" y="633"/>
                </a:lnTo>
                <a:lnTo>
                  <a:pt x="1178" y="606"/>
                </a:lnTo>
                <a:lnTo>
                  <a:pt x="1176" y="513"/>
                </a:lnTo>
                <a:lnTo>
                  <a:pt x="1123" y="463"/>
                </a:lnTo>
                <a:lnTo>
                  <a:pt x="1144" y="432"/>
                </a:lnTo>
                <a:lnTo>
                  <a:pt x="1195" y="370"/>
                </a:lnTo>
                <a:lnTo>
                  <a:pt x="1188" y="296"/>
                </a:lnTo>
                <a:lnTo>
                  <a:pt x="1121" y="109"/>
                </a:lnTo>
                <a:lnTo>
                  <a:pt x="1066" y="60"/>
                </a:lnTo>
                <a:lnTo>
                  <a:pt x="1032" y="48"/>
                </a:lnTo>
                <a:lnTo>
                  <a:pt x="983" y="59"/>
                </a:lnTo>
                <a:lnTo>
                  <a:pt x="926" y="79"/>
                </a:lnTo>
                <a:lnTo>
                  <a:pt x="821" y="90"/>
                </a:lnTo>
                <a:lnTo>
                  <a:pt x="650" y="67"/>
                </a:lnTo>
                <a:lnTo>
                  <a:pt x="631" y="81"/>
                </a:lnTo>
                <a:lnTo>
                  <a:pt x="602" y="90"/>
                </a:lnTo>
                <a:lnTo>
                  <a:pt x="580" y="98"/>
                </a:lnTo>
                <a:lnTo>
                  <a:pt x="514" y="35"/>
                </a:lnTo>
                <a:lnTo>
                  <a:pt x="550" y="43"/>
                </a:lnTo>
                <a:lnTo>
                  <a:pt x="537" y="12"/>
                </a:lnTo>
                <a:lnTo>
                  <a:pt x="493" y="0"/>
                </a:lnTo>
                <a:lnTo>
                  <a:pt x="462" y="0"/>
                </a:lnTo>
                <a:lnTo>
                  <a:pt x="371" y="24"/>
                </a:lnTo>
                <a:lnTo>
                  <a:pt x="324" y="50"/>
                </a:lnTo>
                <a:lnTo>
                  <a:pt x="293" y="62"/>
                </a:lnTo>
                <a:lnTo>
                  <a:pt x="224" y="122"/>
                </a:lnTo>
                <a:lnTo>
                  <a:pt x="155" y="145"/>
                </a:lnTo>
                <a:lnTo>
                  <a:pt x="116" y="152"/>
                </a:lnTo>
                <a:lnTo>
                  <a:pt x="87" y="167"/>
                </a:lnTo>
                <a:lnTo>
                  <a:pt x="62" y="193"/>
                </a:lnTo>
                <a:lnTo>
                  <a:pt x="38" y="193"/>
                </a:lnTo>
                <a:lnTo>
                  <a:pt x="19" y="207"/>
                </a:lnTo>
                <a:lnTo>
                  <a:pt x="49" y="215"/>
                </a:lnTo>
                <a:lnTo>
                  <a:pt x="5" y="229"/>
                </a:lnTo>
                <a:lnTo>
                  <a:pt x="28" y="286"/>
                </a:lnTo>
                <a:close/>
              </a:path>
            </a:pathLst>
          </a:custGeom>
          <a:solidFill>
            <a:schemeClr val="bg1"/>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ＭＳ Ｐゴシック" pitchFamily="-65" charset="-128"/>
              <a:cs typeface="Calibri" pitchFamily="34" charset="0"/>
            </a:endParaRPr>
          </a:p>
        </p:txBody>
      </p:sp>
      <p:sp>
        <p:nvSpPr>
          <p:cNvPr id="46" name="Freeform 80"/>
          <p:cNvSpPr>
            <a:spLocks noChangeAspect="1"/>
          </p:cNvSpPr>
          <p:nvPr/>
        </p:nvSpPr>
        <p:spPr bwMode="auto">
          <a:xfrm>
            <a:off x="4211640" y="3148806"/>
            <a:ext cx="522287" cy="344487"/>
          </a:xfrm>
          <a:custGeom>
            <a:avLst/>
            <a:gdLst>
              <a:gd name="T0" fmla="*/ 2147483647 w 664"/>
              <a:gd name="T1" fmla="*/ 2147483647 h 523"/>
              <a:gd name="T2" fmla="*/ 2147483647 w 664"/>
              <a:gd name="T3" fmla="*/ 2147483647 h 523"/>
              <a:gd name="T4" fmla="*/ 2147483647 w 664"/>
              <a:gd name="T5" fmla="*/ 2147483647 h 523"/>
              <a:gd name="T6" fmla="*/ 2147483647 w 664"/>
              <a:gd name="T7" fmla="*/ 2147483647 h 523"/>
              <a:gd name="T8" fmla="*/ 2147483647 w 664"/>
              <a:gd name="T9" fmla="*/ 2147483647 h 523"/>
              <a:gd name="T10" fmla="*/ 2147483647 w 664"/>
              <a:gd name="T11" fmla="*/ 2147483647 h 523"/>
              <a:gd name="T12" fmla="*/ 2147483647 w 664"/>
              <a:gd name="T13" fmla="*/ 2147483647 h 523"/>
              <a:gd name="T14" fmla="*/ 2147483647 w 664"/>
              <a:gd name="T15" fmla="*/ 2147483647 h 523"/>
              <a:gd name="T16" fmla="*/ 2147483647 w 664"/>
              <a:gd name="T17" fmla="*/ 2147483647 h 523"/>
              <a:gd name="T18" fmla="*/ 2147483647 w 664"/>
              <a:gd name="T19" fmla="*/ 2147483647 h 523"/>
              <a:gd name="T20" fmla="*/ 2147483647 w 664"/>
              <a:gd name="T21" fmla="*/ 2147483647 h 523"/>
              <a:gd name="T22" fmla="*/ 2147483647 w 664"/>
              <a:gd name="T23" fmla="*/ 2147483647 h 523"/>
              <a:gd name="T24" fmla="*/ 2147483647 w 664"/>
              <a:gd name="T25" fmla="*/ 2147483647 h 523"/>
              <a:gd name="T26" fmla="*/ 2147483647 w 664"/>
              <a:gd name="T27" fmla="*/ 2147483647 h 523"/>
              <a:gd name="T28" fmla="*/ 2147483647 w 664"/>
              <a:gd name="T29" fmla="*/ 2147483647 h 523"/>
              <a:gd name="T30" fmla="*/ 2147483647 w 664"/>
              <a:gd name="T31" fmla="*/ 2147483647 h 523"/>
              <a:gd name="T32" fmla="*/ 2147483647 w 664"/>
              <a:gd name="T33" fmla="*/ 2147483647 h 523"/>
              <a:gd name="T34" fmla="*/ 2147483647 w 664"/>
              <a:gd name="T35" fmla="*/ 2147483647 h 523"/>
              <a:gd name="T36" fmla="*/ 2147483647 w 664"/>
              <a:gd name="T37" fmla="*/ 2147483647 h 523"/>
              <a:gd name="T38" fmla="*/ 2147483647 w 664"/>
              <a:gd name="T39" fmla="*/ 2147483647 h 523"/>
              <a:gd name="T40" fmla="*/ 2147483647 w 664"/>
              <a:gd name="T41" fmla="*/ 0 h 523"/>
              <a:gd name="T42" fmla="*/ 2147483647 w 664"/>
              <a:gd name="T43" fmla="*/ 2147483647 h 523"/>
              <a:gd name="T44" fmla="*/ 2147483647 w 664"/>
              <a:gd name="T45" fmla="*/ 2147483647 h 523"/>
              <a:gd name="T46" fmla="*/ 2147483647 w 664"/>
              <a:gd name="T47" fmla="*/ 2147483647 h 523"/>
              <a:gd name="T48" fmla="*/ 2147483647 w 664"/>
              <a:gd name="T49" fmla="*/ 2147483647 h 523"/>
              <a:gd name="T50" fmla="*/ 2147483647 w 664"/>
              <a:gd name="T51" fmla="*/ 2147483647 h 523"/>
              <a:gd name="T52" fmla="*/ 2147483647 w 664"/>
              <a:gd name="T53" fmla="*/ 2147483647 h 523"/>
              <a:gd name="T54" fmla="*/ 0 w 664"/>
              <a:gd name="T55" fmla="*/ 2147483647 h 523"/>
              <a:gd name="T56" fmla="*/ 2147483647 w 664"/>
              <a:gd name="T57" fmla="*/ 2147483647 h 523"/>
              <a:gd name="T58" fmla="*/ 2147483647 w 664"/>
              <a:gd name="T59" fmla="*/ 2147483647 h 523"/>
              <a:gd name="T60" fmla="*/ 2147483647 w 664"/>
              <a:gd name="T61" fmla="*/ 2147483647 h 523"/>
              <a:gd name="T62" fmla="*/ 2147483647 w 664"/>
              <a:gd name="T63" fmla="*/ 2147483647 h 523"/>
              <a:gd name="T64" fmla="*/ 2147483647 w 664"/>
              <a:gd name="T65" fmla="*/ 2147483647 h 5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4"/>
              <a:gd name="T100" fmla="*/ 0 h 523"/>
              <a:gd name="T101" fmla="*/ 664 w 664"/>
              <a:gd name="T102" fmla="*/ 523 h 5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4" h="523">
                <a:moveTo>
                  <a:pt x="67" y="277"/>
                </a:moveTo>
                <a:lnTo>
                  <a:pt x="147" y="304"/>
                </a:lnTo>
                <a:lnTo>
                  <a:pt x="197" y="301"/>
                </a:lnTo>
                <a:lnTo>
                  <a:pt x="240" y="354"/>
                </a:lnTo>
                <a:lnTo>
                  <a:pt x="231" y="389"/>
                </a:lnTo>
                <a:lnTo>
                  <a:pt x="235" y="425"/>
                </a:lnTo>
                <a:lnTo>
                  <a:pt x="242" y="445"/>
                </a:lnTo>
                <a:lnTo>
                  <a:pt x="276" y="457"/>
                </a:lnTo>
                <a:lnTo>
                  <a:pt x="331" y="506"/>
                </a:lnTo>
                <a:lnTo>
                  <a:pt x="367" y="523"/>
                </a:lnTo>
                <a:lnTo>
                  <a:pt x="400" y="511"/>
                </a:lnTo>
                <a:lnTo>
                  <a:pt x="436" y="513"/>
                </a:lnTo>
                <a:lnTo>
                  <a:pt x="595" y="420"/>
                </a:lnTo>
                <a:lnTo>
                  <a:pt x="573" y="375"/>
                </a:lnTo>
                <a:lnTo>
                  <a:pt x="624" y="244"/>
                </a:lnTo>
                <a:lnTo>
                  <a:pt x="664" y="229"/>
                </a:lnTo>
                <a:lnTo>
                  <a:pt x="652" y="160"/>
                </a:lnTo>
                <a:lnTo>
                  <a:pt x="581" y="72"/>
                </a:lnTo>
                <a:lnTo>
                  <a:pt x="521" y="43"/>
                </a:lnTo>
                <a:lnTo>
                  <a:pt x="473" y="46"/>
                </a:lnTo>
                <a:lnTo>
                  <a:pt x="417" y="0"/>
                </a:lnTo>
                <a:lnTo>
                  <a:pt x="397" y="27"/>
                </a:lnTo>
                <a:lnTo>
                  <a:pt x="367" y="39"/>
                </a:lnTo>
                <a:lnTo>
                  <a:pt x="252" y="26"/>
                </a:lnTo>
                <a:lnTo>
                  <a:pt x="124" y="39"/>
                </a:lnTo>
                <a:lnTo>
                  <a:pt x="50" y="79"/>
                </a:lnTo>
                <a:lnTo>
                  <a:pt x="35" y="110"/>
                </a:lnTo>
                <a:lnTo>
                  <a:pt x="0" y="118"/>
                </a:lnTo>
                <a:lnTo>
                  <a:pt x="10" y="162"/>
                </a:lnTo>
                <a:lnTo>
                  <a:pt x="12" y="191"/>
                </a:lnTo>
                <a:lnTo>
                  <a:pt x="12" y="177"/>
                </a:lnTo>
                <a:lnTo>
                  <a:pt x="35" y="237"/>
                </a:lnTo>
                <a:lnTo>
                  <a:pt x="67" y="277"/>
                </a:lnTo>
                <a:close/>
              </a:path>
            </a:pathLst>
          </a:custGeom>
          <a:solidFill>
            <a:srgbClr val="C00000"/>
          </a:solidFill>
          <a:ln w="9525">
            <a:solidFill>
              <a:schemeClr val="bg1">
                <a:lumMod val="75000"/>
              </a:schemeClr>
            </a:solidFill>
            <a:miter lim="800000"/>
            <a:headEnd/>
            <a:tailEnd/>
          </a:ln>
          <a:extLst/>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47" name="Freeform 81" descr="Wide downward diagonal"/>
          <p:cNvSpPr>
            <a:spLocks noChangeAspect="1"/>
          </p:cNvSpPr>
          <p:nvPr/>
        </p:nvSpPr>
        <p:spPr bwMode="auto">
          <a:xfrm>
            <a:off x="3514727" y="4477543"/>
            <a:ext cx="352425" cy="207963"/>
          </a:xfrm>
          <a:custGeom>
            <a:avLst/>
            <a:gdLst>
              <a:gd name="T0" fmla="*/ 2147483647 w 443"/>
              <a:gd name="T1" fmla="*/ 2147483647 h 315"/>
              <a:gd name="T2" fmla="*/ 2147483647 w 443"/>
              <a:gd name="T3" fmla="*/ 2147483647 h 315"/>
              <a:gd name="T4" fmla="*/ 2147483647 w 443"/>
              <a:gd name="T5" fmla="*/ 2147483647 h 315"/>
              <a:gd name="T6" fmla="*/ 2147483647 w 443"/>
              <a:gd name="T7" fmla="*/ 2147483647 h 315"/>
              <a:gd name="T8" fmla="*/ 2147483647 w 443"/>
              <a:gd name="T9" fmla="*/ 2147483647 h 315"/>
              <a:gd name="T10" fmla="*/ 2147483647 w 443"/>
              <a:gd name="T11" fmla="*/ 2147483647 h 315"/>
              <a:gd name="T12" fmla="*/ 2147483647 w 443"/>
              <a:gd name="T13" fmla="*/ 2147483647 h 315"/>
              <a:gd name="T14" fmla="*/ 2147483647 w 443"/>
              <a:gd name="T15" fmla="*/ 2147483647 h 315"/>
              <a:gd name="T16" fmla="*/ 2147483647 w 443"/>
              <a:gd name="T17" fmla="*/ 2147483647 h 315"/>
              <a:gd name="T18" fmla="*/ 2147483647 w 443"/>
              <a:gd name="T19" fmla="*/ 2147483647 h 315"/>
              <a:gd name="T20" fmla="*/ 2147483647 w 443"/>
              <a:gd name="T21" fmla="*/ 2147483647 h 315"/>
              <a:gd name="T22" fmla="*/ 2147483647 w 443"/>
              <a:gd name="T23" fmla="*/ 2147483647 h 315"/>
              <a:gd name="T24" fmla="*/ 2147483647 w 443"/>
              <a:gd name="T25" fmla="*/ 2147483647 h 315"/>
              <a:gd name="T26" fmla="*/ 2147483647 w 443"/>
              <a:gd name="T27" fmla="*/ 2147483647 h 315"/>
              <a:gd name="T28" fmla="*/ 2147483647 w 443"/>
              <a:gd name="T29" fmla="*/ 2147483647 h 315"/>
              <a:gd name="T30" fmla="*/ 2147483647 w 443"/>
              <a:gd name="T31" fmla="*/ 2147483647 h 315"/>
              <a:gd name="T32" fmla="*/ 2147483647 w 443"/>
              <a:gd name="T33" fmla="*/ 2147483647 h 315"/>
              <a:gd name="T34" fmla="*/ 2147483647 w 443"/>
              <a:gd name="T35" fmla="*/ 2147483647 h 315"/>
              <a:gd name="T36" fmla="*/ 2147483647 w 443"/>
              <a:gd name="T37" fmla="*/ 2147483647 h 315"/>
              <a:gd name="T38" fmla="*/ 2147483647 w 443"/>
              <a:gd name="T39" fmla="*/ 2147483647 h 315"/>
              <a:gd name="T40" fmla="*/ 2147483647 w 443"/>
              <a:gd name="T41" fmla="*/ 2147483647 h 315"/>
              <a:gd name="T42" fmla="*/ 2147483647 w 443"/>
              <a:gd name="T43" fmla="*/ 2147483647 h 315"/>
              <a:gd name="T44" fmla="*/ 2147483647 w 443"/>
              <a:gd name="T45" fmla="*/ 2147483647 h 315"/>
              <a:gd name="T46" fmla="*/ 2147483647 w 443"/>
              <a:gd name="T47" fmla="*/ 2147483647 h 315"/>
              <a:gd name="T48" fmla="*/ 2147483647 w 443"/>
              <a:gd name="T49" fmla="*/ 2147483647 h 315"/>
              <a:gd name="T50" fmla="*/ 2147483647 w 443"/>
              <a:gd name="T51" fmla="*/ 2147483647 h 315"/>
              <a:gd name="T52" fmla="*/ 2147483647 w 443"/>
              <a:gd name="T53" fmla="*/ 2147483647 h 315"/>
              <a:gd name="T54" fmla="*/ 2147483647 w 443"/>
              <a:gd name="T55" fmla="*/ 2147483647 h 315"/>
              <a:gd name="T56" fmla="*/ 2147483647 w 443"/>
              <a:gd name="T57" fmla="*/ 2147483647 h 315"/>
              <a:gd name="T58" fmla="*/ 2147483647 w 443"/>
              <a:gd name="T59" fmla="*/ 2147483647 h 315"/>
              <a:gd name="T60" fmla="*/ 2147483647 w 443"/>
              <a:gd name="T61" fmla="*/ 0 h 315"/>
              <a:gd name="T62" fmla="*/ 2147483647 w 443"/>
              <a:gd name="T63" fmla="*/ 2147483647 h 315"/>
              <a:gd name="T64" fmla="*/ 2147483647 w 443"/>
              <a:gd name="T65" fmla="*/ 2147483647 h 315"/>
              <a:gd name="T66" fmla="*/ 2147483647 w 443"/>
              <a:gd name="T67" fmla="*/ 2147483647 h 315"/>
              <a:gd name="T68" fmla="*/ 2147483647 w 443"/>
              <a:gd name="T69" fmla="*/ 2147483647 h 315"/>
              <a:gd name="T70" fmla="*/ 2147483647 w 443"/>
              <a:gd name="T71" fmla="*/ 2147483647 h 315"/>
              <a:gd name="T72" fmla="*/ 2147483647 w 443"/>
              <a:gd name="T73" fmla="*/ 2147483647 h 315"/>
              <a:gd name="T74" fmla="*/ 2147483647 w 443"/>
              <a:gd name="T75" fmla="*/ 2147483647 h 315"/>
              <a:gd name="T76" fmla="*/ 2147483647 w 443"/>
              <a:gd name="T77" fmla="*/ 2147483647 h 315"/>
              <a:gd name="T78" fmla="*/ 2147483647 w 443"/>
              <a:gd name="T79" fmla="*/ 2147483647 h 315"/>
              <a:gd name="T80" fmla="*/ 2147483647 w 443"/>
              <a:gd name="T81" fmla="*/ 2147483647 h 315"/>
              <a:gd name="T82" fmla="*/ 0 w 443"/>
              <a:gd name="T83" fmla="*/ 2147483647 h 315"/>
              <a:gd name="T84" fmla="*/ 2147483647 w 443"/>
              <a:gd name="T85" fmla="*/ 2147483647 h 315"/>
              <a:gd name="T86" fmla="*/ 2147483647 w 443"/>
              <a:gd name="T87" fmla="*/ 2147483647 h 315"/>
              <a:gd name="T88" fmla="*/ 2147483647 w 443"/>
              <a:gd name="T89" fmla="*/ 2147483647 h 315"/>
              <a:gd name="T90" fmla="*/ 2147483647 w 443"/>
              <a:gd name="T91" fmla="*/ 2147483647 h 315"/>
              <a:gd name="T92" fmla="*/ 2147483647 w 443"/>
              <a:gd name="T93" fmla="*/ 2147483647 h 315"/>
              <a:gd name="T94" fmla="*/ 2147483647 w 443"/>
              <a:gd name="T95" fmla="*/ 2147483647 h 315"/>
              <a:gd name="T96" fmla="*/ 2147483647 w 443"/>
              <a:gd name="T97" fmla="*/ 2147483647 h 315"/>
              <a:gd name="T98" fmla="*/ 2147483647 w 443"/>
              <a:gd name="T99" fmla="*/ 2147483647 h 315"/>
              <a:gd name="T100" fmla="*/ 2147483647 w 443"/>
              <a:gd name="T101" fmla="*/ 2147483647 h 315"/>
              <a:gd name="T102" fmla="*/ 2147483647 w 443"/>
              <a:gd name="T103" fmla="*/ 2147483647 h 315"/>
              <a:gd name="T104" fmla="*/ 2147483647 w 443"/>
              <a:gd name="T105" fmla="*/ 2147483647 h 3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3"/>
              <a:gd name="T160" fmla="*/ 0 h 315"/>
              <a:gd name="T161" fmla="*/ 443 w 443"/>
              <a:gd name="T162" fmla="*/ 315 h 31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3" h="315">
                <a:moveTo>
                  <a:pt x="69" y="296"/>
                </a:moveTo>
                <a:lnTo>
                  <a:pt x="76" y="282"/>
                </a:lnTo>
                <a:lnTo>
                  <a:pt x="90" y="296"/>
                </a:lnTo>
                <a:lnTo>
                  <a:pt x="133" y="295"/>
                </a:lnTo>
                <a:lnTo>
                  <a:pt x="154" y="255"/>
                </a:lnTo>
                <a:lnTo>
                  <a:pt x="192" y="305"/>
                </a:lnTo>
                <a:lnTo>
                  <a:pt x="202" y="303"/>
                </a:lnTo>
                <a:lnTo>
                  <a:pt x="204" y="293"/>
                </a:lnTo>
                <a:lnTo>
                  <a:pt x="226" y="301"/>
                </a:lnTo>
                <a:lnTo>
                  <a:pt x="238" y="315"/>
                </a:lnTo>
                <a:lnTo>
                  <a:pt x="261" y="307"/>
                </a:lnTo>
                <a:lnTo>
                  <a:pt x="257" y="276"/>
                </a:lnTo>
                <a:lnTo>
                  <a:pt x="267" y="262"/>
                </a:lnTo>
                <a:lnTo>
                  <a:pt x="259" y="250"/>
                </a:lnTo>
                <a:lnTo>
                  <a:pt x="286" y="226"/>
                </a:lnTo>
                <a:lnTo>
                  <a:pt x="309" y="224"/>
                </a:lnTo>
                <a:lnTo>
                  <a:pt x="319" y="203"/>
                </a:lnTo>
                <a:lnTo>
                  <a:pt x="319" y="174"/>
                </a:lnTo>
                <a:lnTo>
                  <a:pt x="304" y="159"/>
                </a:lnTo>
                <a:lnTo>
                  <a:pt x="311" y="134"/>
                </a:lnTo>
                <a:lnTo>
                  <a:pt x="361" y="117"/>
                </a:lnTo>
                <a:lnTo>
                  <a:pt x="371" y="98"/>
                </a:lnTo>
                <a:lnTo>
                  <a:pt x="388" y="97"/>
                </a:lnTo>
                <a:lnTo>
                  <a:pt x="399" y="98"/>
                </a:lnTo>
                <a:lnTo>
                  <a:pt x="393" y="69"/>
                </a:lnTo>
                <a:lnTo>
                  <a:pt x="404" y="59"/>
                </a:lnTo>
                <a:lnTo>
                  <a:pt x="435" y="76"/>
                </a:lnTo>
                <a:lnTo>
                  <a:pt x="443" y="71"/>
                </a:lnTo>
                <a:lnTo>
                  <a:pt x="423" y="43"/>
                </a:lnTo>
                <a:lnTo>
                  <a:pt x="409" y="9"/>
                </a:lnTo>
                <a:lnTo>
                  <a:pt x="371" y="0"/>
                </a:lnTo>
                <a:lnTo>
                  <a:pt x="350" y="11"/>
                </a:lnTo>
                <a:lnTo>
                  <a:pt x="345" y="30"/>
                </a:lnTo>
                <a:lnTo>
                  <a:pt x="290" y="26"/>
                </a:lnTo>
                <a:lnTo>
                  <a:pt x="278" y="48"/>
                </a:lnTo>
                <a:lnTo>
                  <a:pt x="230" y="36"/>
                </a:lnTo>
                <a:lnTo>
                  <a:pt x="195" y="47"/>
                </a:lnTo>
                <a:lnTo>
                  <a:pt x="152" y="86"/>
                </a:lnTo>
                <a:lnTo>
                  <a:pt x="76" y="78"/>
                </a:lnTo>
                <a:lnTo>
                  <a:pt x="35" y="76"/>
                </a:lnTo>
                <a:lnTo>
                  <a:pt x="9" y="102"/>
                </a:lnTo>
                <a:lnTo>
                  <a:pt x="0" y="131"/>
                </a:lnTo>
                <a:lnTo>
                  <a:pt x="19" y="134"/>
                </a:lnTo>
                <a:lnTo>
                  <a:pt x="11" y="172"/>
                </a:lnTo>
                <a:lnTo>
                  <a:pt x="23" y="188"/>
                </a:lnTo>
                <a:lnTo>
                  <a:pt x="21" y="208"/>
                </a:lnTo>
                <a:lnTo>
                  <a:pt x="48" y="224"/>
                </a:lnTo>
                <a:lnTo>
                  <a:pt x="69" y="253"/>
                </a:lnTo>
                <a:lnTo>
                  <a:pt x="57" y="270"/>
                </a:lnTo>
                <a:lnTo>
                  <a:pt x="30" y="270"/>
                </a:lnTo>
                <a:lnTo>
                  <a:pt x="14" y="281"/>
                </a:lnTo>
                <a:lnTo>
                  <a:pt x="31" y="296"/>
                </a:lnTo>
                <a:lnTo>
                  <a:pt x="69" y="296"/>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48" name="Freeform 83"/>
          <p:cNvSpPr>
            <a:spLocks noChangeAspect="1" noEditPoints="1"/>
          </p:cNvSpPr>
          <p:nvPr/>
        </p:nvSpPr>
        <p:spPr bwMode="auto">
          <a:xfrm>
            <a:off x="4248152" y="2699543"/>
            <a:ext cx="498475" cy="274638"/>
          </a:xfrm>
          <a:custGeom>
            <a:avLst/>
            <a:gdLst>
              <a:gd name="T0" fmla="*/ 2147483647 w 639"/>
              <a:gd name="T1" fmla="*/ 2147483647 h 412"/>
              <a:gd name="T2" fmla="*/ 2147483647 w 639"/>
              <a:gd name="T3" fmla="*/ 2147483647 h 412"/>
              <a:gd name="T4" fmla="*/ 2147483647 w 639"/>
              <a:gd name="T5" fmla="*/ 2147483647 h 412"/>
              <a:gd name="T6" fmla="*/ 2147483647 w 639"/>
              <a:gd name="T7" fmla="*/ 2147483647 h 412"/>
              <a:gd name="T8" fmla="*/ 2147483647 w 639"/>
              <a:gd name="T9" fmla="*/ 2147483647 h 412"/>
              <a:gd name="T10" fmla="*/ 2147483647 w 639"/>
              <a:gd name="T11" fmla="*/ 2147483647 h 412"/>
              <a:gd name="T12" fmla="*/ 2147483647 w 639"/>
              <a:gd name="T13" fmla="*/ 2147483647 h 412"/>
              <a:gd name="T14" fmla="*/ 2147483647 w 639"/>
              <a:gd name="T15" fmla="*/ 0 h 412"/>
              <a:gd name="T16" fmla="*/ 2147483647 w 639"/>
              <a:gd name="T17" fmla="*/ 2147483647 h 412"/>
              <a:gd name="T18" fmla="*/ 2147483647 w 639"/>
              <a:gd name="T19" fmla="*/ 2147483647 h 412"/>
              <a:gd name="T20" fmla="*/ 2147483647 w 639"/>
              <a:gd name="T21" fmla="*/ 2147483647 h 412"/>
              <a:gd name="T22" fmla="*/ 2147483647 w 639"/>
              <a:gd name="T23" fmla="*/ 2147483647 h 412"/>
              <a:gd name="T24" fmla="*/ 2147483647 w 639"/>
              <a:gd name="T25" fmla="*/ 2147483647 h 412"/>
              <a:gd name="T26" fmla="*/ 2147483647 w 639"/>
              <a:gd name="T27" fmla="*/ 2147483647 h 412"/>
              <a:gd name="T28" fmla="*/ 2147483647 w 639"/>
              <a:gd name="T29" fmla="*/ 2147483647 h 412"/>
              <a:gd name="T30" fmla="*/ 2147483647 w 639"/>
              <a:gd name="T31" fmla="*/ 2147483647 h 412"/>
              <a:gd name="T32" fmla="*/ 2147483647 w 639"/>
              <a:gd name="T33" fmla="*/ 2147483647 h 412"/>
              <a:gd name="T34" fmla="*/ 2147483647 w 639"/>
              <a:gd name="T35" fmla="*/ 2147483647 h 412"/>
              <a:gd name="T36" fmla="*/ 2147483647 w 639"/>
              <a:gd name="T37" fmla="*/ 2147483647 h 412"/>
              <a:gd name="T38" fmla="*/ 2147483647 w 639"/>
              <a:gd name="T39" fmla="*/ 2147483647 h 412"/>
              <a:gd name="T40" fmla="*/ 2147483647 w 639"/>
              <a:gd name="T41" fmla="*/ 2147483647 h 412"/>
              <a:gd name="T42" fmla="*/ 2147483647 w 639"/>
              <a:gd name="T43" fmla="*/ 2147483647 h 412"/>
              <a:gd name="T44" fmla="*/ 2147483647 w 639"/>
              <a:gd name="T45" fmla="*/ 2147483647 h 412"/>
              <a:gd name="T46" fmla="*/ 2147483647 w 639"/>
              <a:gd name="T47" fmla="*/ 2147483647 h 412"/>
              <a:gd name="T48" fmla="*/ 2147483647 w 639"/>
              <a:gd name="T49" fmla="*/ 2147483647 h 412"/>
              <a:gd name="T50" fmla="*/ 2147483647 w 639"/>
              <a:gd name="T51" fmla="*/ 2147483647 h 412"/>
              <a:gd name="T52" fmla="*/ 2147483647 w 639"/>
              <a:gd name="T53" fmla="*/ 2147483647 h 412"/>
              <a:gd name="T54" fmla="*/ 2147483647 w 639"/>
              <a:gd name="T55" fmla="*/ 2147483647 h 412"/>
              <a:gd name="T56" fmla="*/ 2147483647 w 639"/>
              <a:gd name="T57" fmla="*/ 2147483647 h 412"/>
              <a:gd name="T58" fmla="*/ 2147483647 w 639"/>
              <a:gd name="T59" fmla="*/ 2147483647 h 412"/>
              <a:gd name="T60" fmla="*/ 2147483647 w 639"/>
              <a:gd name="T61" fmla="*/ 2147483647 h 412"/>
              <a:gd name="T62" fmla="*/ 2147483647 w 639"/>
              <a:gd name="T63" fmla="*/ 2147483647 h 412"/>
              <a:gd name="T64" fmla="*/ 2147483647 w 639"/>
              <a:gd name="T65" fmla="*/ 2147483647 h 412"/>
              <a:gd name="T66" fmla="*/ 2147483647 w 639"/>
              <a:gd name="T67" fmla="*/ 2147483647 h 412"/>
              <a:gd name="T68" fmla="*/ 2147483647 w 639"/>
              <a:gd name="T69" fmla="*/ 2147483647 h 412"/>
              <a:gd name="T70" fmla="*/ 0 w 639"/>
              <a:gd name="T71" fmla="*/ 2147483647 h 412"/>
              <a:gd name="T72" fmla="*/ 2147483647 w 639"/>
              <a:gd name="T73" fmla="*/ 2147483647 h 412"/>
              <a:gd name="T74" fmla="*/ 2147483647 w 639"/>
              <a:gd name="T75" fmla="*/ 2147483647 h 412"/>
              <a:gd name="T76" fmla="*/ 2147483647 w 639"/>
              <a:gd name="T77" fmla="*/ 2147483647 h 412"/>
              <a:gd name="T78" fmla="*/ 2147483647 w 639"/>
              <a:gd name="T79" fmla="*/ 2147483647 h 412"/>
              <a:gd name="T80" fmla="*/ 2147483647 w 639"/>
              <a:gd name="T81" fmla="*/ 2147483647 h 412"/>
              <a:gd name="T82" fmla="*/ 2147483647 w 639"/>
              <a:gd name="T83" fmla="*/ 2147483647 h 412"/>
              <a:gd name="T84" fmla="*/ 2147483647 w 639"/>
              <a:gd name="T85" fmla="*/ 2147483647 h 4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9"/>
              <a:gd name="T130" fmla="*/ 0 h 412"/>
              <a:gd name="T131" fmla="*/ 639 w 639"/>
              <a:gd name="T132" fmla="*/ 412 h 4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9" h="412">
                <a:moveTo>
                  <a:pt x="305" y="384"/>
                </a:moveTo>
                <a:lnTo>
                  <a:pt x="329" y="362"/>
                </a:lnTo>
                <a:lnTo>
                  <a:pt x="412" y="348"/>
                </a:lnTo>
                <a:lnTo>
                  <a:pt x="439" y="365"/>
                </a:lnTo>
                <a:lnTo>
                  <a:pt x="470" y="370"/>
                </a:lnTo>
                <a:lnTo>
                  <a:pt x="484" y="387"/>
                </a:lnTo>
                <a:lnTo>
                  <a:pt x="562" y="406"/>
                </a:lnTo>
                <a:lnTo>
                  <a:pt x="624" y="387"/>
                </a:lnTo>
                <a:lnTo>
                  <a:pt x="636" y="339"/>
                </a:lnTo>
                <a:lnTo>
                  <a:pt x="605" y="272"/>
                </a:lnTo>
                <a:lnTo>
                  <a:pt x="617" y="183"/>
                </a:lnTo>
                <a:lnTo>
                  <a:pt x="615" y="148"/>
                </a:lnTo>
                <a:lnTo>
                  <a:pt x="557" y="104"/>
                </a:lnTo>
                <a:lnTo>
                  <a:pt x="622" y="64"/>
                </a:lnTo>
                <a:lnTo>
                  <a:pt x="639" y="24"/>
                </a:lnTo>
                <a:lnTo>
                  <a:pt x="620" y="0"/>
                </a:lnTo>
                <a:lnTo>
                  <a:pt x="608" y="0"/>
                </a:lnTo>
                <a:lnTo>
                  <a:pt x="607" y="14"/>
                </a:lnTo>
                <a:lnTo>
                  <a:pt x="586" y="26"/>
                </a:lnTo>
                <a:lnTo>
                  <a:pt x="507" y="40"/>
                </a:lnTo>
                <a:lnTo>
                  <a:pt x="482" y="36"/>
                </a:lnTo>
                <a:lnTo>
                  <a:pt x="470" y="26"/>
                </a:lnTo>
                <a:lnTo>
                  <a:pt x="434" y="28"/>
                </a:lnTo>
                <a:lnTo>
                  <a:pt x="395" y="21"/>
                </a:lnTo>
                <a:lnTo>
                  <a:pt x="381" y="30"/>
                </a:lnTo>
                <a:lnTo>
                  <a:pt x="364" y="16"/>
                </a:lnTo>
                <a:lnTo>
                  <a:pt x="360" y="28"/>
                </a:lnTo>
                <a:lnTo>
                  <a:pt x="343" y="30"/>
                </a:lnTo>
                <a:lnTo>
                  <a:pt x="348" y="42"/>
                </a:lnTo>
                <a:lnTo>
                  <a:pt x="339" y="52"/>
                </a:lnTo>
                <a:lnTo>
                  <a:pt x="301" y="61"/>
                </a:lnTo>
                <a:lnTo>
                  <a:pt x="281" y="52"/>
                </a:lnTo>
                <a:lnTo>
                  <a:pt x="279" y="71"/>
                </a:lnTo>
                <a:lnTo>
                  <a:pt x="241" y="76"/>
                </a:lnTo>
                <a:lnTo>
                  <a:pt x="208" y="102"/>
                </a:lnTo>
                <a:lnTo>
                  <a:pt x="208" y="110"/>
                </a:lnTo>
                <a:lnTo>
                  <a:pt x="155" y="136"/>
                </a:lnTo>
                <a:lnTo>
                  <a:pt x="151" y="181"/>
                </a:lnTo>
                <a:lnTo>
                  <a:pt x="160" y="181"/>
                </a:lnTo>
                <a:lnTo>
                  <a:pt x="162" y="221"/>
                </a:lnTo>
                <a:lnTo>
                  <a:pt x="193" y="227"/>
                </a:lnTo>
                <a:lnTo>
                  <a:pt x="172" y="234"/>
                </a:lnTo>
                <a:lnTo>
                  <a:pt x="172" y="274"/>
                </a:lnTo>
                <a:lnTo>
                  <a:pt x="186" y="288"/>
                </a:lnTo>
                <a:lnTo>
                  <a:pt x="196" y="308"/>
                </a:lnTo>
                <a:lnTo>
                  <a:pt x="224" y="308"/>
                </a:lnTo>
                <a:lnTo>
                  <a:pt x="236" y="324"/>
                </a:lnTo>
                <a:lnTo>
                  <a:pt x="251" y="312"/>
                </a:lnTo>
                <a:lnTo>
                  <a:pt x="255" y="296"/>
                </a:lnTo>
                <a:lnTo>
                  <a:pt x="282" y="296"/>
                </a:lnTo>
                <a:lnTo>
                  <a:pt x="282" y="327"/>
                </a:lnTo>
                <a:lnTo>
                  <a:pt x="291" y="389"/>
                </a:lnTo>
                <a:lnTo>
                  <a:pt x="305" y="384"/>
                </a:lnTo>
                <a:close/>
                <a:moveTo>
                  <a:pt x="39" y="207"/>
                </a:moveTo>
                <a:lnTo>
                  <a:pt x="15" y="214"/>
                </a:lnTo>
                <a:lnTo>
                  <a:pt x="8" y="221"/>
                </a:lnTo>
                <a:lnTo>
                  <a:pt x="15" y="224"/>
                </a:lnTo>
                <a:lnTo>
                  <a:pt x="34" y="222"/>
                </a:lnTo>
                <a:lnTo>
                  <a:pt x="53" y="253"/>
                </a:lnTo>
                <a:lnTo>
                  <a:pt x="67" y="252"/>
                </a:lnTo>
                <a:lnTo>
                  <a:pt x="72" y="233"/>
                </a:lnTo>
                <a:lnTo>
                  <a:pt x="105" y="217"/>
                </a:lnTo>
                <a:lnTo>
                  <a:pt x="103" y="198"/>
                </a:lnTo>
                <a:lnTo>
                  <a:pt x="69" y="179"/>
                </a:lnTo>
                <a:lnTo>
                  <a:pt x="58" y="178"/>
                </a:lnTo>
                <a:lnTo>
                  <a:pt x="39" y="207"/>
                </a:lnTo>
                <a:close/>
                <a:moveTo>
                  <a:pt x="115" y="269"/>
                </a:moveTo>
                <a:lnTo>
                  <a:pt x="72" y="276"/>
                </a:lnTo>
                <a:lnTo>
                  <a:pt x="48" y="276"/>
                </a:lnTo>
                <a:lnTo>
                  <a:pt x="38" y="300"/>
                </a:lnTo>
                <a:lnTo>
                  <a:pt x="27" y="298"/>
                </a:lnTo>
                <a:lnTo>
                  <a:pt x="0" y="300"/>
                </a:lnTo>
                <a:lnTo>
                  <a:pt x="5" y="346"/>
                </a:lnTo>
                <a:lnTo>
                  <a:pt x="31" y="365"/>
                </a:lnTo>
                <a:lnTo>
                  <a:pt x="24" y="398"/>
                </a:lnTo>
                <a:lnTo>
                  <a:pt x="24" y="412"/>
                </a:lnTo>
                <a:lnTo>
                  <a:pt x="38" y="389"/>
                </a:lnTo>
                <a:lnTo>
                  <a:pt x="53" y="339"/>
                </a:lnTo>
                <a:lnTo>
                  <a:pt x="76" y="344"/>
                </a:lnTo>
                <a:lnTo>
                  <a:pt x="94" y="339"/>
                </a:lnTo>
                <a:lnTo>
                  <a:pt x="101" y="325"/>
                </a:lnTo>
                <a:lnTo>
                  <a:pt x="120" y="313"/>
                </a:lnTo>
                <a:lnTo>
                  <a:pt x="127" y="300"/>
                </a:lnTo>
                <a:lnTo>
                  <a:pt x="144" y="296"/>
                </a:lnTo>
                <a:lnTo>
                  <a:pt x="141" y="288"/>
                </a:lnTo>
                <a:lnTo>
                  <a:pt x="115" y="269"/>
                </a:lnTo>
                <a:close/>
              </a:path>
            </a:pathLst>
          </a:custGeom>
          <a:solidFill>
            <a:srgbClr val="C00000"/>
          </a:solidFill>
          <a:ln w="9525">
            <a:solidFill>
              <a:schemeClr val="bg1">
                <a:lumMod val="75000"/>
              </a:schemeClr>
            </a:solidFill>
            <a:miter lim="800000"/>
            <a:headEnd/>
            <a:tailEnd/>
          </a:ln>
          <a:extLst/>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49" name="Freeform 84"/>
          <p:cNvSpPr>
            <a:spLocks noChangeAspect="1"/>
          </p:cNvSpPr>
          <p:nvPr/>
        </p:nvSpPr>
        <p:spPr bwMode="auto">
          <a:xfrm>
            <a:off x="3887790" y="4110831"/>
            <a:ext cx="573087" cy="254000"/>
          </a:xfrm>
          <a:custGeom>
            <a:avLst/>
            <a:gdLst>
              <a:gd name="T0" fmla="*/ 2147483647 w 731"/>
              <a:gd name="T1" fmla="*/ 2147483647 h 373"/>
              <a:gd name="T2" fmla="*/ 2147483647 w 731"/>
              <a:gd name="T3" fmla="*/ 2147483647 h 373"/>
              <a:gd name="T4" fmla="*/ 2147483647 w 731"/>
              <a:gd name="T5" fmla="*/ 2147483647 h 373"/>
              <a:gd name="T6" fmla="*/ 2147483647 w 731"/>
              <a:gd name="T7" fmla="*/ 2147483647 h 373"/>
              <a:gd name="T8" fmla="*/ 2147483647 w 731"/>
              <a:gd name="T9" fmla="*/ 2147483647 h 373"/>
              <a:gd name="T10" fmla="*/ 2147483647 w 731"/>
              <a:gd name="T11" fmla="*/ 2147483647 h 373"/>
              <a:gd name="T12" fmla="*/ 2147483647 w 731"/>
              <a:gd name="T13" fmla="*/ 2147483647 h 373"/>
              <a:gd name="T14" fmla="*/ 2147483647 w 731"/>
              <a:gd name="T15" fmla="*/ 2147483647 h 373"/>
              <a:gd name="T16" fmla="*/ 2147483647 w 731"/>
              <a:gd name="T17" fmla="*/ 2147483647 h 373"/>
              <a:gd name="T18" fmla="*/ 2147483647 w 731"/>
              <a:gd name="T19" fmla="*/ 2147483647 h 373"/>
              <a:gd name="T20" fmla="*/ 2147483647 w 731"/>
              <a:gd name="T21" fmla="*/ 2147483647 h 373"/>
              <a:gd name="T22" fmla="*/ 2147483647 w 731"/>
              <a:gd name="T23" fmla="*/ 0 h 373"/>
              <a:gd name="T24" fmla="*/ 2147483647 w 731"/>
              <a:gd name="T25" fmla="*/ 2147483647 h 373"/>
              <a:gd name="T26" fmla="*/ 2147483647 w 731"/>
              <a:gd name="T27" fmla="*/ 2147483647 h 373"/>
              <a:gd name="T28" fmla="*/ 2147483647 w 731"/>
              <a:gd name="T29" fmla="*/ 2147483647 h 373"/>
              <a:gd name="T30" fmla="*/ 2147483647 w 731"/>
              <a:gd name="T31" fmla="*/ 2147483647 h 373"/>
              <a:gd name="T32" fmla="*/ 2147483647 w 731"/>
              <a:gd name="T33" fmla="*/ 2147483647 h 373"/>
              <a:gd name="T34" fmla="*/ 2147483647 w 731"/>
              <a:gd name="T35" fmla="*/ 2147483647 h 373"/>
              <a:gd name="T36" fmla="*/ 2147483647 w 731"/>
              <a:gd name="T37" fmla="*/ 2147483647 h 373"/>
              <a:gd name="T38" fmla="*/ 2147483647 w 731"/>
              <a:gd name="T39" fmla="*/ 2147483647 h 373"/>
              <a:gd name="T40" fmla="*/ 2147483647 w 731"/>
              <a:gd name="T41" fmla="*/ 2147483647 h 373"/>
              <a:gd name="T42" fmla="*/ 2147483647 w 731"/>
              <a:gd name="T43" fmla="*/ 2147483647 h 373"/>
              <a:gd name="T44" fmla="*/ 2147483647 w 731"/>
              <a:gd name="T45" fmla="*/ 2147483647 h 373"/>
              <a:gd name="T46" fmla="*/ 2147483647 w 731"/>
              <a:gd name="T47" fmla="*/ 2147483647 h 373"/>
              <a:gd name="T48" fmla="*/ 2147483647 w 731"/>
              <a:gd name="T49" fmla="*/ 2147483647 h 373"/>
              <a:gd name="T50" fmla="*/ 2147483647 w 731"/>
              <a:gd name="T51" fmla="*/ 2147483647 h 373"/>
              <a:gd name="T52" fmla="*/ 2147483647 w 731"/>
              <a:gd name="T53" fmla="*/ 2147483647 h 373"/>
              <a:gd name="T54" fmla="*/ 0 w 731"/>
              <a:gd name="T55" fmla="*/ 2147483647 h 373"/>
              <a:gd name="T56" fmla="*/ 2147483647 w 731"/>
              <a:gd name="T57" fmla="*/ 2147483647 h 373"/>
              <a:gd name="T58" fmla="*/ 2147483647 w 731"/>
              <a:gd name="T59" fmla="*/ 2147483647 h 373"/>
              <a:gd name="T60" fmla="*/ 2147483647 w 731"/>
              <a:gd name="T61" fmla="*/ 2147483647 h 373"/>
              <a:gd name="T62" fmla="*/ 2147483647 w 731"/>
              <a:gd name="T63" fmla="*/ 2147483647 h 373"/>
              <a:gd name="T64" fmla="*/ 2147483647 w 731"/>
              <a:gd name="T65" fmla="*/ 2147483647 h 373"/>
              <a:gd name="T66" fmla="*/ 2147483647 w 731"/>
              <a:gd name="T67" fmla="*/ 2147483647 h 373"/>
              <a:gd name="T68" fmla="*/ 2147483647 w 731"/>
              <a:gd name="T69" fmla="*/ 2147483647 h 373"/>
              <a:gd name="T70" fmla="*/ 2147483647 w 731"/>
              <a:gd name="T71" fmla="*/ 2147483647 h 373"/>
              <a:gd name="T72" fmla="*/ 2147483647 w 731"/>
              <a:gd name="T73" fmla="*/ 2147483647 h 373"/>
              <a:gd name="T74" fmla="*/ 2147483647 w 731"/>
              <a:gd name="T75" fmla="*/ 2147483647 h 373"/>
              <a:gd name="T76" fmla="*/ 2147483647 w 731"/>
              <a:gd name="T77" fmla="*/ 2147483647 h 373"/>
              <a:gd name="T78" fmla="*/ 2147483647 w 731"/>
              <a:gd name="T79" fmla="*/ 2147483647 h 373"/>
              <a:gd name="T80" fmla="*/ 2147483647 w 731"/>
              <a:gd name="T81" fmla="*/ 2147483647 h 373"/>
              <a:gd name="T82" fmla="*/ 2147483647 w 731"/>
              <a:gd name="T83" fmla="*/ 2147483647 h 373"/>
              <a:gd name="T84" fmla="*/ 2147483647 w 731"/>
              <a:gd name="T85" fmla="*/ 2147483647 h 373"/>
              <a:gd name="T86" fmla="*/ 2147483647 w 731"/>
              <a:gd name="T87" fmla="*/ 2147483647 h 373"/>
              <a:gd name="T88" fmla="*/ 2147483647 w 731"/>
              <a:gd name="T89" fmla="*/ 2147483647 h 373"/>
              <a:gd name="T90" fmla="*/ 2147483647 w 731"/>
              <a:gd name="T91" fmla="*/ 2147483647 h 373"/>
              <a:gd name="T92" fmla="*/ 2147483647 w 731"/>
              <a:gd name="T93" fmla="*/ 2147483647 h 373"/>
              <a:gd name="T94" fmla="*/ 2147483647 w 731"/>
              <a:gd name="T95" fmla="*/ 2147483647 h 373"/>
              <a:gd name="T96" fmla="*/ 2147483647 w 731"/>
              <a:gd name="T97" fmla="*/ 2147483647 h 3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1"/>
              <a:gd name="T148" fmla="*/ 0 h 373"/>
              <a:gd name="T149" fmla="*/ 731 w 731"/>
              <a:gd name="T150" fmla="*/ 373 h 3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1" h="373">
                <a:moveTo>
                  <a:pt x="657" y="15"/>
                </a:moveTo>
                <a:lnTo>
                  <a:pt x="631" y="2"/>
                </a:lnTo>
                <a:lnTo>
                  <a:pt x="569" y="7"/>
                </a:lnTo>
                <a:lnTo>
                  <a:pt x="545" y="20"/>
                </a:lnTo>
                <a:lnTo>
                  <a:pt x="528" y="36"/>
                </a:lnTo>
                <a:lnTo>
                  <a:pt x="502" y="20"/>
                </a:lnTo>
                <a:lnTo>
                  <a:pt x="455" y="22"/>
                </a:lnTo>
                <a:lnTo>
                  <a:pt x="435" y="48"/>
                </a:lnTo>
                <a:lnTo>
                  <a:pt x="393" y="57"/>
                </a:lnTo>
                <a:lnTo>
                  <a:pt x="376" y="34"/>
                </a:lnTo>
                <a:lnTo>
                  <a:pt x="350" y="12"/>
                </a:lnTo>
                <a:lnTo>
                  <a:pt x="330" y="0"/>
                </a:lnTo>
                <a:lnTo>
                  <a:pt x="280" y="19"/>
                </a:lnTo>
                <a:lnTo>
                  <a:pt x="252" y="8"/>
                </a:lnTo>
                <a:lnTo>
                  <a:pt x="235" y="24"/>
                </a:lnTo>
                <a:lnTo>
                  <a:pt x="209" y="24"/>
                </a:lnTo>
                <a:lnTo>
                  <a:pt x="185" y="62"/>
                </a:lnTo>
                <a:lnTo>
                  <a:pt x="164" y="67"/>
                </a:lnTo>
                <a:lnTo>
                  <a:pt x="161" y="79"/>
                </a:lnTo>
                <a:lnTo>
                  <a:pt x="159" y="110"/>
                </a:lnTo>
                <a:lnTo>
                  <a:pt x="147" y="131"/>
                </a:lnTo>
                <a:lnTo>
                  <a:pt x="126" y="136"/>
                </a:lnTo>
                <a:lnTo>
                  <a:pt x="126" y="153"/>
                </a:lnTo>
                <a:lnTo>
                  <a:pt x="97" y="177"/>
                </a:lnTo>
                <a:lnTo>
                  <a:pt x="59" y="182"/>
                </a:lnTo>
                <a:lnTo>
                  <a:pt x="45" y="174"/>
                </a:lnTo>
                <a:lnTo>
                  <a:pt x="28" y="172"/>
                </a:lnTo>
                <a:lnTo>
                  <a:pt x="0" y="225"/>
                </a:lnTo>
                <a:lnTo>
                  <a:pt x="16" y="279"/>
                </a:lnTo>
                <a:lnTo>
                  <a:pt x="35" y="311"/>
                </a:lnTo>
                <a:lnTo>
                  <a:pt x="67" y="328"/>
                </a:lnTo>
                <a:lnTo>
                  <a:pt x="129" y="373"/>
                </a:lnTo>
                <a:lnTo>
                  <a:pt x="212" y="366"/>
                </a:lnTo>
                <a:lnTo>
                  <a:pt x="228" y="365"/>
                </a:lnTo>
                <a:lnTo>
                  <a:pt x="259" y="315"/>
                </a:lnTo>
                <a:lnTo>
                  <a:pt x="333" y="289"/>
                </a:lnTo>
                <a:lnTo>
                  <a:pt x="371" y="265"/>
                </a:lnTo>
                <a:lnTo>
                  <a:pt x="412" y="275"/>
                </a:lnTo>
                <a:lnTo>
                  <a:pt x="469" y="248"/>
                </a:lnTo>
                <a:lnTo>
                  <a:pt x="480" y="218"/>
                </a:lnTo>
                <a:lnTo>
                  <a:pt x="519" y="193"/>
                </a:lnTo>
                <a:lnTo>
                  <a:pt x="561" y="194"/>
                </a:lnTo>
                <a:lnTo>
                  <a:pt x="590" y="186"/>
                </a:lnTo>
                <a:lnTo>
                  <a:pt x="630" y="193"/>
                </a:lnTo>
                <a:lnTo>
                  <a:pt x="671" y="215"/>
                </a:lnTo>
                <a:lnTo>
                  <a:pt x="702" y="205"/>
                </a:lnTo>
                <a:lnTo>
                  <a:pt x="731" y="57"/>
                </a:lnTo>
                <a:lnTo>
                  <a:pt x="707" y="51"/>
                </a:lnTo>
                <a:lnTo>
                  <a:pt x="657" y="15"/>
                </a:lnTo>
                <a:close/>
              </a:path>
            </a:pathLst>
          </a:custGeom>
          <a:solidFill>
            <a:schemeClr val="bg1"/>
          </a:solidFill>
          <a:ln w="9525">
            <a:solidFill>
              <a:schemeClr val="bg1">
                <a:lumMod val="75000"/>
              </a:schemeClr>
            </a:solidFill>
            <a:miter lim="800000"/>
            <a:headEnd/>
            <a:tailEnd/>
          </a:ln>
          <a:extLst/>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50" name="Freeform 88"/>
          <p:cNvSpPr>
            <a:spLocks noChangeAspect="1"/>
          </p:cNvSpPr>
          <p:nvPr/>
        </p:nvSpPr>
        <p:spPr bwMode="auto">
          <a:xfrm>
            <a:off x="693740" y="4791868"/>
            <a:ext cx="546100" cy="692150"/>
          </a:xfrm>
          <a:custGeom>
            <a:avLst/>
            <a:gdLst>
              <a:gd name="T0" fmla="*/ 2147483647 w 645"/>
              <a:gd name="T1" fmla="*/ 2147483647 h 1041"/>
              <a:gd name="T2" fmla="*/ 2147483647 w 645"/>
              <a:gd name="T3" fmla="*/ 2147483647 h 1041"/>
              <a:gd name="T4" fmla="*/ 2147483647 w 645"/>
              <a:gd name="T5" fmla="*/ 2147483647 h 1041"/>
              <a:gd name="T6" fmla="*/ 2147483647 w 645"/>
              <a:gd name="T7" fmla="*/ 2147483647 h 1041"/>
              <a:gd name="T8" fmla="*/ 2147483647 w 645"/>
              <a:gd name="T9" fmla="*/ 2147483647 h 1041"/>
              <a:gd name="T10" fmla="*/ 2147483647 w 645"/>
              <a:gd name="T11" fmla="*/ 2147483647 h 1041"/>
              <a:gd name="T12" fmla="*/ 2147483647 w 645"/>
              <a:gd name="T13" fmla="*/ 2147483647 h 1041"/>
              <a:gd name="T14" fmla="*/ 2147483647 w 645"/>
              <a:gd name="T15" fmla="*/ 2147483647 h 1041"/>
              <a:gd name="T16" fmla="*/ 2147483647 w 645"/>
              <a:gd name="T17" fmla="*/ 2147483647 h 1041"/>
              <a:gd name="T18" fmla="*/ 2147483647 w 645"/>
              <a:gd name="T19" fmla="*/ 2147483647 h 1041"/>
              <a:gd name="T20" fmla="*/ 2147483647 w 645"/>
              <a:gd name="T21" fmla="*/ 2147483647 h 1041"/>
              <a:gd name="T22" fmla="*/ 2147483647 w 645"/>
              <a:gd name="T23" fmla="*/ 2147483647 h 1041"/>
              <a:gd name="T24" fmla="*/ 2147483647 w 645"/>
              <a:gd name="T25" fmla="*/ 2147483647 h 1041"/>
              <a:gd name="T26" fmla="*/ 2147483647 w 645"/>
              <a:gd name="T27" fmla="*/ 2147483647 h 1041"/>
              <a:gd name="T28" fmla="*/ 2147483647 w 645"/>
              <a:gd name="T29" fmla="*/ 2147483647 h 1041"/>
              <a:gd name="T30" fmla="*/ 2147483647 w 645"/>
              <a:gd name="T31" fmla="*/ 2147483647 h 1041"/>
              <a:gd name="T32" fmla="*/ 2147483647 w 645"/>
              <a:gd name="T33" fmla="*/ 2147483647 h 1041"/>
              <a:gd name="T34" fmla="*/ 2147483647 w 645"/>
              <a:gd name="T35" fmla="*/ 2147483647 h 1041"/>
              <a:gd name="T36" fmla="*/ 2147483647 w 645"/>
              <a:gd name="T37" fmla="*/ 2147483647 h 1041"/>
              <a:gd name="T38" fmla="*/ 2147483647 w 645"/>
              <a:gd name="T39" fmla="*/ 2147483647 h 1041"/>
              <a:gd name="T40" fmla="*/ 2147483647 w 645"/>
              <a:gd name="T41" fmla="*/ 2147483647 h 1041"/>
              <a:gd name="T42" fmla="*/ 2147483647 w 645"/>
              <a:gd name="T43" fmla="*/ 2147483647 h 1041"/>
              <a:gd name="T44" fmla="*/ 2147483647 w 645"/>
              <a:gd name="T45" fmla="*/ 2147483647 h 1041"/>
              <a:gd name="T46" fmla="*/ 2147483647 w 645"/>
              <a:gd name="T47" fmla="*/ 2147483647 h 1041"/>
              <a:gd name="T48" fmla="*/ 2147483647 w 645"/>
              <a:gd name="T49" fmla="*/ 2147483647 h 1041"/>
              <a:gd name="T50" fmla="*/ 2147483647 w 645"/>
              <a:gd name="T51" fmla="*/ 2147483647 h 1041"/>
              <a:gd name="T52" fmla="*/ 2147483647 w 645"/>
              <a:gd name="T53" fmla="*/ 2147483647 h 1041"/>
              <a:gd name="T54" fmla="*/ 2147483647 w 645"/>
              <a:gd name="T55" fmla="*/ 2147483647 h 1041"/>
              <a:gd name="T56" fmla="*/ 2147483647 w 645"/>
              <a:gd name="T57" fmla="*/ 2147483647 h 1041"/>
              <a:gd name="T58" fmla="*/ 2147483647 w 645"/>
              <a:gd name="T59" fmla="*/ 2147483647 h 1041"/>
              <a:gd name="T60" fmla="*/ 2147483647 w 645"/>
              <a:gd name="T61" fmla="*/ 2147483647 h 1041"/>
              <a:gd name="T62" fmla="*/ 2147483647 w 645"/>
              <a:gd name="T63" fmla="*/ 2147483647 h 1041"/>
              <a:gd name="T64" fmla="*/ 2147483647 w 645"/>
              <a:gd name="T65" fmla="*/ 2147483647 h 10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5"/>
              <a:gd name="T100" fmla="*/ 0 h 1041"/>
              <a:gd name="T101" fmla="*/ 645 w 645"/>
              <a:gd name="T102" fmla="*/ 1041 h 10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5" h="1041">
                <a:moveTo>
                  <a:pt x="254" y="940"/>
                </a:moveTo>
                <a:lnTo>
                  <a:pt x="356" y="872"/>
                </a:lnTo>
                <a:lnTo>
                  <a:pt x="356" y="836"/>
                </a:lnTo>
                <a:lnTo>
                  <a:pt x="337" y="800"/>
                </a:lnTo>
                <a:lnTo>
                  <a:pt x="335" y="759"/>
                </a:lnTo>
                <a:lnTo>
                  <a:pt x="347" y="718"/>
                </a:lnTo>
                <a:lnTo>
                  <a:pt x="376" y="688"/>
                </a:lnTo>
                <a:lnTo>
                  <a:pt x="394" y="664"/>
                </a:lnTo>
                <a:lnTo>
                  <a:pt x="390" y="647"/>
                </a:lnTo>
                <a:lnTo>
                  <a:pt x="369" y="587"/>
                </a:lnTo>
                <a:lnTo>
                  <a:pt x="371" y="539"/>
                </a:lnTo>
                <a:lnTo>
                  <a:pt x="400" y="525"/>
                </a:lnTo>
                <a:lnTo>
                  <a:pt x="433" y="525"/>
                </a:lnTo>
                <a:lnTo>
                  <a:pt x="468" y="499"/>
                </a:lnTo>
                <a:lnTo>
                  <a:pt x="476" y="472"/>
                </a:lnTo>
                <a:lnTo>
                  <a:pt x="464" y="439"/>
                </a:lnTo>
                <a:lnTo>
                  <a:pt x="497" y="380"/>
                </a:lnTo>
                <a:lnTo>
                  <a:pt x="523" y="303"/>
                </a:lnTo>
                <a:lnTo>
                  <a:pt x="535" y="277"/>
                </a:lnTo>
                <a:lnTo>
                  <a:pt x="607" y="231"/>
                </a:lnTo>
                <a:lnTo>
                  <a:pt x="638" y="198"/>
                </a:lnTo>
                <a:lnTo>
                  <a:pt x="645" y="174"/>
                </a:lnTo>
                <a:lnTo>
                  <a:pt x="630" y="145"/>
                </a:lnTo>
                <a:lnTo>
                  <a:pt x="621" y="112"/>
                </a:lnTo>
                <a:lnTo>
                  <a:pt x="537" y="79"/>
                </a:lnTo>
                <a:lnTo>
                  <a:pt x="497" y="88"/>
                </a:lnTo>
                <a:lnTo>
                  <a:pt x="435" y="62"/>
                </a:lnTo>
                <a:lnTo>
                  <a:pt x="399" y="57"/>
                </a:lnTo>
                <a:lnTo>
                  <a:pt x="383" y="38"/>
                </a:lnTo>
                <a:lnTo>
                  <a:pt x="388" y="4"/>
                </a:lnTo>
                <a:lnTo>
                  <a:pt x="350" y="0"/>
                </a:lnTo>
                <a:lnTo>
                  <a:pt x="307" y="4"/>
                </a:lnTo>
                <a:lnTo>
                  <a:pt x="276" y="26"/>
                </a:lnTo>
                <a:lnTo>
                  <a:pt x="264" y="158"/>
                </a:lnTo>
                <a:lnTo>
                  <a:pt x="261" y="189"/>
                </a:lnTo>
                <a:lnTo>
                  <a:pt x="245" y="207"/>
                </a:lnTo>
                <a:lnTo>
                  <a:pt x="218" y="267"/>
                </a:lnTo>
                <a:lnTo>
                  <a:pt x="202" y="289"/>
                </a:lnTo>
                <a:lnTo>
                  <a:pt x="181" y="334"/>
                </a:lnTo>
                <a:lnTo>
                  <a:pt x="150" y="403"/>
                </a:lnTo>
                <a:lnTo>
                  <a:pt x="121" y="449"/>
                </a:lnTo>
                <a:lnTo>
                  <a:pt x="95" y="480"/>
                </a:lnTo>
                <a:lnTo>
                  <a:pt x="47" y="521"/>
                </a:lnTo>
                <a:lnTo>
                  <a:pt x="33" y="573"/>
                </a:lnTo>
                <a:lnTo>
                  <a:pt x="11" y="611"/>
                </a:lnTo>
                <a:lnTo>
                  <a:pt x="30" y="644"/>
                </a:lnTo>
                <a:lnTo>
                  <a:pt x="44" y="699"/>
                </a:lnTo>
                <a:lnTo>
                  <a:pt x="66" y="695"/>
                </a:lnTo>
                <a:lnTo>
                  <a:pt x="109" y="700"/>
                </a:lnTo>
                <a:lnTo>
                  <a:pt x="92" y="721"/>
                </a:lnTo>
                <a:lnTo>
                  <a:pt x="83" y="769"/>
                </a:lnTo>
                <a:lnTo>
                  <a:pt x="66" y="802"/>
                </a:lnTo>
                <a:lnTo>
                  <a:pt x="66" y="824"/>
                </a:lnTo>
                <a:lnTo>
                  <a:pt x="49" y="890"/>
                </a:lnTo>
                <a:lnTo>
                  <a:pt x="37" y="915"/>
                </a:lnTo>
                <a:lnTo>
                  <a:pt x="11" y="948"/>
                </a:lnTo>
                <a:lnTo>
                  <a:pt x="0" y="981"/>
                </a:lnTo>
                <a:lnTo>
                  <a:pt x="7" y="995"/>
                </a:lnTo>
                <a:lnTo>
                  <a:pt x="40" y="993"/>
                </a:lnTo>
                <a:lnTo>
                  <a:pt x="75" y="1003"/>
                </a:lnTo>
                <a:lnTo>
                  <a:pt x="111" y="1015"/>
                </a:lnTo>
                <a:lnTo>
                  <a:pt x="135" y="1032"/>
                </a:lnTo>
                <a:lnTo>
                  <a:pt x="166" y="1041"/>
                </a:lnTo>
                <a:lnTo>
                  <a:pt x="195" y="1038"/>
                </a:lnTo>
                <a:lnTo>
                  <a:pt x="219" y="1029"/>
                </a:lnTo>
                <a:lnTo>
                  <a:pt x="245" y="1026"/>
                </a:lnTo>
                <a:lnTo>
                  <a:pt x="254" y="940"/>
                </a:lnTo>
                <a:close/>
              </a:path>
            </a:pathLst>
          </a:custGeom>
          <a:solidFill>
            <a:schemeClr val="tx2"/>
          </a:solidFill>
          <a:ln w="9525">
            <a:solidFill>
              <a:schemeClr val="bg1">
                <a:lumMod val="65000"/>
              </a:schemeClr>
            </a:solidFill>
            <a:miter lim="800000"/>
            <a:headEnd/>
            <a:tailEnd/>
          </a:ln>
          <a:extLst/>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ＭＳ Ｐゴシック" pitchFamily="-65" charset="-128"/>
              <a:cs typeface="Calibri" pitchFamily="34" charset="0"/>
            </a:endParaRPr>
          </a:p>
        </p:txBody>
      </p:sp>
      <p:sp>
        <p:nvSpPr>
          <p:cNvPr id="51" name="Freeform 82"/>
          <p:cNvSpPr>
            <a:spLocks noChangeAspect="1"/>
          </p:cNvSpPr>
          <p:nvPr/>
        </p:nvSpPr>
        <p:spPr bwMode="auto">
          <a:xfrm>
            <a:off x="3381377" y="3904456"/>
            <a:ext cx="712788" cy="354012"/>
          </a:xfrm>
          <a:custGeom>
            <a:avLst/>
            <a:gdLst>
              <a:gd name="T0" fmla="*/ 2147483647 w 905"/>
              <a:gd name="T1" fmla="*/ 2147483647 h 526"/>
              <a:gd name="T2" fmla="*/ 2147483647 w 905"/>
              <a:gd name="T3" fmla="*/ 2147483647 h 526"/>
              <a:gd name="T4" fmla="*/ 2147483647 w 905"/>
              <a:gd name="T5" fmla="*/ 2147483647 h 526"/>
              <a:gd name="T6" fmla="*/ 2147483647 w 905"/>
              <a:gd name="T7" fmla="*/ 2147483647 h 526"/>
              <a:gd name="T8" fmla="*/ 2147483647 w 905"/>
              <a:gd name="T9" fmla="*/ 2147483647 h 526"/>
              <a:gd name="T10" fmla="*/ 2147483647 w 905"/>
              <a:gd name="T11" fmla="*/ 2147483647 h 526"/>
              <a:gd name="T12" fmla="*/ 2147483647 w 905"/>
              <a:gd name="T13" fmla="*/ 2147483647 h 526"/>
              <a:gd name="T14" fmla="*/ 2147483647 w 905"/>
              <a:gd name="T15" fmla="*/ 2147483647 h 526"/>
              <a:gd name="T16" fmla="*/ 2147483647 w 905"/>
              <a:gd name="T17" fmla="*/ 2147483647 h 526"/>
              <a:gd name="T18" fmla="*/ 2147483647 w 905"/>
              <a:gd name="T19" fmla="*/ 2147483647 h 526"/>
              <a:gd name="T20" fmla="*/ 2147483647 w 905"/>
              <a:gd name="T21" fmla="*/ 2147483647 h 526"/>
              <a:gd name="T22" fmla="*/ 2147483647 w 905"/>
              <a:gd name="T23" fmla="*/ 2147483647 h 526"/>
              <a:gd name="T24" fmla="*/ 2147483647 w 905"/>
              <a:gd name="T25" fmla="*/ 2147483647 h 526"/>
              <a:gd name="T26" fmla="*/ 2147483647 w 905"/>
              <a:gd name="T27" fmla="*/ 2147483647 h 526"/>
              <a:gd name="T28" fmla="*/ 2147483647 w 905"/>
              <a:gd name="T29" fmla="*/ 2147483647 h 526"/>
              <a:gd name="T30" fmla="*/ 2147483647 w 905"/>
              <a:gd name="T31" fmla="*/ 2147483647 h 526"/>
              <a:gd name="T32" fmla="*/ 2147483647 w 905"/>
              <a:gd name="T33" fmla="*/ 2147483647 h 526"/>
              <a:gd name="T34" fmla="*/ 2147483647 w 905"/>
              <a:gd name="T35" fmla="*/ 2147483647 h 526"/>
              <a:gd name="T36" fmla="*/ 2147483647 w 905"/>
              <a:gd name="T37" fmla="*/ 2147483647 h 526"/>
              <a:gd name="T38" fmla="*/ 2147483647 w 905"/>
              <a:gd name="T39" fmla="*/ 2147483647 h 526"/>
              <a:gd name="T40" fmla="*/ 2147483647 w 905"/>
              <a:gd name="T41" fmla="*/ 2147483647 h 526"/>
              <a:gd name="T42" fmla="*/ 2147483647 w 905"/>
              <a:gd name="T43" fmla="*/ 2147483647 h 526"/>
              <a:gd name="T44" fmla="*/ 2147483647 w 905"/>
              <a:gd name="T45" fmla="*/ 2147483647 h 526"/>
              <a:gd name="T46" fmla="*/ 2147483647 w 905"/>
              <a:gd name="T47" fmla="*/ 2147483647 h 526"/>
              <a:gd name="T48" fmla="*/ 2147483647 w 905"/>
              <a:gd name="T49" fmla="*/ 2147483647 h 526"/>
              <a:gd name="T50" fmla="*/ 2147483647 w 905"/>
              <a:gd name="T51" fmla="*/ 2147483647 h 526"/>
              <a:gd name="T52" fmla="*/ 2147483647 w 905"/>
              <a:gd name="T53" fmla="*/ 2147483647 h 526"/>
              <a:gd name="T54" fmla="*/ 2147483647 w 905"/>
              <a:gd name="T55" fmla="*/ 2147483647 h 526"/>
              <a:gd name="T56" fmla="*/ 2147483647 w 905"/>
              <a:gd name="T57" fmla="*/ 2147483647 h 526"/>
              <a:gd name="T58" fmla="*/ 2147483647 w 905"/>
              <a:gd name="T59" fmla="*/ 2147483647 h 526"/>
              <a:gd name="T60" fmla="*/ 2147483647 w 905"/>
              <a:gd name="T61" fmla="*/ 2147483647 h 526"/>
              <a:gd name="T62" fmla="*/ 2147483647 w 905"/>
              <a:gd name="T63" fmla="*/ 2147483647 h 526"/>
              <a:gd name="T64" fmla="*/ 2147483647 w 905"/>
              <a:gd name="T65" fmla="*/ 2147483647 h 526"/>
              <a:gd name="T66" fmla="*/ 2147483647 w 905"/>
              <a:gd name="T67" fmla="*/ 2147483647 h 526"/>
              <a:gd name="T68" fmla="*/ 2147483647 w 905"/>
              <a:gd name="T69" fmla="*/ 2147483647 h 526"/>
              <a:gd name="T70" fmla="*/ 2147483647 w 905"/>
              <a:gd name="T71" fmla="*/ 2147483647 h 526"/>
              <a:gd name="T72" fmla="*/ 2147483647 w 905"/>
              <a:gd name="T73" fmla="*/ 2147483647 h 526"/>
              <a:gd name="T74" fmla="*/ 2147483647 w 905"/>
              <a:gd name="T75" fmla="*/ 2147483647 h 526"/>
              <a:gd name="T76" fmla="*/ 2147483647 w 905"/>
              <a:gd name="T77" fmla="*/ 2147483647 h 526"/>
              <a:gd name="T78" fmla="*/ 2147483647 w 905"/>
              <a:gd name="T79" fmla="*/ 2147483647 h 526"/>
              <a:gd name="T80" fmla="*/ 2147483647 w 905"/>
              <a:gd name="T81" fmla="*/ 2147483647 h 526"/>
              <a:gd name="T82" fmla="*/ 2147483647 w 905"/>
              <a:gd name="T83" fmla="*/ 2147483647 h 526"/>
              <a:gd name="T84" fmla="*/ 2147483647 w 905"/>
              <a:gd name="T85" fmla="*/ 2147483647 h 526"/>
              <a:gd name="T86" fmla="*/ 2147483647 w 905"/>
              <a:gd name="T87" fmla="*/ 0 h 526"/>
              <a:gd name="T88" fmla="*/ 2147483647 w 905"/>
              <a:gd name="T89" fmla="*/ 2147483647 h 526"/>
              <a:gd name="T90" fmla="*/ 2147483647 w 905"/>
              <a:gd name="T91" fmla="*/ 2147483647 h 526"/>
              <a:gd name="T92" fmla="*/ 2147483647 w 905"/>
              <a:gd name="T93" fmla="*/ 2147483647 h 526"/>
              <a:gd name="T94" fmla="*/ 2147483647 w 905"/>
              <a:gd name="T95" fmla="*/ 2147483647 h 526"/>
              <a:gd name="T96" fmla="*/ 2147483647 w 905"/>
              <a:gd name="T97" fmla="*/ 2147483647 h 526"/>
              <a:gd name="T98" fmla="*/ 0 w 905"/>
              <a:gd name="T99" fmla="*/ 2147483647 h 526"/>
              <a:gd name="T100" fmla="*/ 0 w 905"/>
              <a:gd name="T101" fmla="*/ 2147483647 h 526"/>
              <a:gd name="T102" fmla="*/ 2147483647 w 905"/>
              <a:gd name="T103" fmla="*/ 2147483647 h 526"/>
              <a:gd name="T104" fmla="*/ 2147483647 w 905"/>
              <a:gd name="T105" fmla="*/ 2147483647 h 526"/>
              <a:gd name="T106" fmla="*/ 2147483647 w 905"/>
              <a:gd name="T107" fmla="*/ 2147483647 h 526"/>
              <a:gd name="T108" fmla="*/ 2147483647 w 905"/>
              <a:gd name="T109" fmla="*/ 2147483647 h 526"/>
              <a:gd name="T110" fmla="*/ 2147483647 w 905"/>
              <a:gd name="T111" fmla="*/ 2147483647 h 5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05"/>
              <a:gd name="T169" fmla="*/ 0 h 526"/>
              <a:gd name="T170" fmla="*/ 905 w 905"/>
              <a:gd name="T171" fmla="*/ 526 h 5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05" h="526">
                <a:moveTo>
                  <a:pt x="284" y="507"/>
                </a:moveTo>
                <a:lnTo>
                  <a:pt x="339" y="507"/>
                </a:lnTo>
                <a:lnTo>
                  <a:pt x="384" y="476"/>
                </a:lnTo>
                <a:lnTo>
                  <a:pt x="393" y="456"/>
                </a:lnTo>
                <a:lnTo>
                  <a:pt x="407" y="432"/>
                </a:lnTo>
                <a:lnTo>
                  <a:pt x="489" y="437"/>
                </a:lnTo>
                <a:lnTo>
                  <a:pt x="510" y="445"/>
                </a:lnTo>
                <a:lnTo>
                  <a:pt x="544" y="476"/>
                </a:lnTo>
                <a:lnTo>
                  <a:pt x="632" y="468"/>
                </a:lnTo>
                <a:lnTo>
                  <a:pt x="651" y="492"/>
                </a:lnTo>
                <a:lnTo>
                  <a:pt x="653" y="526"/>
                </a:lnTo>
                <a:lnTo>
                  <a:pt x="681" y="473"/>
                </a:lnTo>
                <a:lnTo>
                  <a:pt x="698" y="475"/>
                </a:lnTo>
                <a:lnTo>
                  <a:pt x="712" y="483"/>
                </a:lnTo>
                <a:lnTo>
                  <a:pt x="748" y="478"/>
                </a:lnTo>
                <a:lnTo>
                  <a:pt x="779" y="454"/>
                </a:lnTo>
                <a:lnTo>
                  <a:pt x="779" y="437"/>
                </a:lnTo>
                <a:lnTo>
                  <a:pt x="800" y="432"/>
                </a:lnTo>
                <a:lnTo>
                  <a:pt x="812" y="411"/>
                </a:lnTo>
                <a:lnTo>
                  <a:pt x="814" y="380"/>
                </a:lnTo>
                <a:lnTo>
                  <a:pt x="817" y="368"/>
                </a:lnTo>
                <a:lnTo>
                  <a:pt x="838" y="363"/>
                </a:lnTo>
                <a:lnTo>
                  <a:pt x="862" y="325"/>
                </a:lnTo>
                <a:lnTo>
                  <a:pt x="888" y="325"/>
                </a:lnTo>
                <a:lnTo>
                  <a:pt x="905" y="309"/>
                </a:lnTo>
                <a:lnTo>
                  <a:pt x="858" y="291"/>
                </a:lnTo>
                <a:lnTo>
                  <a:pt x="808" y="223"/>
                </a:lnTo>
                <a:lnTo>
                  <a:pt x="776" y="218"/>
                </a:lnTo>
                <a:lnTo>
                  <a:pt x="753" y="203"/>
                </a:lnTo>
                <a:lnTo>
                  <a:pt x="751" y="167"/>
                </a:lnTo>
                <a:lnTo>
                  <a:pt x="703" y="161"/>
                </a:lnTo>
                <a:lnTo>
                  <a:pt x="650" y="170"/>
                </a:lnTo>
                <a:lnTo>
                  <a:pt x="607" y="182"/>
                </a:lnTo>
                <a:lnTo>
                  <a:pt x="560" y="141"/>
                </a:lnTo>
                <a:lnTo>
                  <a:pt x="567" y="103"/>
                </a:lnTo>
                <a:lnTo>
                  <a:pt x="539" y="100"/>
                </a:lnTo>
                <a:lnTo>
                  <a:pt x="519" y="72"/>
                </a:lnTo>
                <a:lnTo>
                  <a:pt x="450" y="63"/>
                </a:lnTo>
                <a:lnTo>
                  <a:pt x="438" y="41"/>
                </a:lnTo>
                <a:lnTo>
                  <a:pt x="413" y="29"/>
                </a:lnTo>
                <a:lnTo>
                  <a:pt x="363" y="57"/>
                </a:lnTo>
                <a:lnTo>
                  <a:pt x="348" y="57"/>
                </a:lnTo>
                <a:lnTo>
                  <a:pt x="315" y="7"/>
                </a:lnTo>
                <a:lnTo>
                  <a:pt x="293" y="0"/>
                </a:lnTo>
                <a:lnTo>
                  <a:pt x="284" y="51"/>
                </a:lnTo>
                <a:lnTo>
                  <a:pt x="194" y="84"/>
                </a:lnTo>
                <a:lnTo>
                  <a:pt x="179" y="110"/>
                </a:lnTo>
                <a:lnTo>
                  <a:pt x="58" y="156"/>
                </a:lnTo>
                <a:lnTo>
                  <a:pt x="46" y="187"/>
                </a:lnTo>
                <a:lnTo>
                  <a:pt x="0" y="163"/>
                </a:lnTo>
                <a:lnTo>
                  <a:pt x="0" y="184"/>
                </a:lnTo>
                <a:lnTo>
                  <a:pt x="46" y="222"/>
                </a:lnTo>
                <a:lnTo>
                  <a:pt x="50" y="296"/>
                </a:lnTo>
                <a:lnTo>
                  <a:pt x="234" y="480"/>
                </a:lnTo>
                <a:lnTo>
                  <a:pt x="265" y="492"/>
                </a:lnTo>
                <a:lnTo>
                  <a:pt x="284" y="507"/>
                </a:lnTo>
                <a:close/>
              </a:path>
            </a:pathLst>
          </a:custGeom>
          <a:solidFill>
            <a:srgbClr val="00B050"/>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ＭＳ Ｐゴシック" pitchFamily="-65" charset="-128"/>
              <a:cs typeface="Calibri" pitchFamily="34" charset="0"/>
            </a:endParaRPr>
          </a:p>
        </p:txBody>
      </p:sp>
      <p:sp>
        <p:nvSpPr>
          <p:cNvPr id="52" name="Freeform 51"/>
          <p:cNvSpPr>
            <a:spLocks noChangeAspect="1"/>
          </p:cNvSpPr>
          <p:nvPr/>
        </p:nvSpPr>
        <p:spPr>
          <a:xfrm>
            <a:off x="4175127" y="4887118"/>
            <a:ext cx="122238" cy="122238"/>
          </a:xfrm>
          <a:custGeom>
            <a:avLst/>
            <a:gdLst>
              <a:gd name="connsiteX0" fmla="*/ 0 w 122829"/>
              <a:gd name="connsiteY0" fmla="*/ 0 h 122830"/>
              <a:gd name="connsiteX1" fmla="*/ 68238 w 122829"/>
              <a:gd name="connsiteY1" fmla="*/ 40943 h 122830"/>
              <a:gd name="connsiteX2" fmla="*/ 109182 w 122829"/>
              <a:gd name="connsiteY2" fmla="*/ 54591 h 122830"/>
              <a:gd name="connsiteX3" fmla="*/ 122829 w 122829"/>
              <a:gd name="connsiteY3" fmla="*/ 95534 h 122830"/>
              <a:gd name="connsiteX4" fmla="*/ 81886 w 122829"/>
              <a:gd name="connsiteY4" fmla="*/ 122830 h 122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29" h="122830">
                <a:moveTo>
                  <a:pt x="0" y="0"/>
                </a:moveTo>
                <a:cubicBezTo>
                  <a:pt x="22746" y="13648"/>
                  <a:pt x="44512" y="29080"/>
                  <a:pt x="68238" y="40943"/>
                </a:cubicBezTo>
                <a:cubicBezTo>
                  <a:pt x="81105" y="47377"/>
                  <a:pt x="99009" y="44418"/>
                  <a:pt x="109182" y="54591"/>
                </a:cubicBezTo>
                <a:cubicBezTo>
                  <a:pt x="119354" y="64763"/>
                  <a:pt x="118280" y="81886"/>
                  <a:pt x="122829" y="95534"/>
                </a:cubicBezTo>
                <a:lnTo>
                  <a:pt x="81886" y="122830"/>
                </a:lnTo>
              </a:path>
            </a:pathLst>
          </a:custGeom>
          <a:no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53" name="Freeform 79"/>
          <p:cNvSpPr>
            <a:spLocks noChangeAspect="1"/>
          </p:cNvSpPr>
          <p:nvPr/>
        </p:nvSpPr>
        <p:spPr bwMode="auto">
          <a:xfrm>
            <a:off x="3795715" y="4236243"/>
            <a:ext cx="717550" cy="390525"/>
          </a:xfrm>
          <a:custGeom>
            <a:avLst/>
            <a:gdLst>
              <a:gd name="T0" fmla="*/ 2147483647 w 912"/>
              <a:gd name="T1" fmla="*/ 2147483647 h 586"/>
              <a:gd name="T2" fmla="*/ 2147483647 w 912"/>
              <a:gd name="T3" fmla="*/ 0 h 586"/>
              <a:gd name="T4" fmla="*/ 2147483647 w 912"/>
              <a:gd name="T5" fmla="*/ 2147483647 h 586"/>
              <a:gd name="T6" fmla="*/ 2147483647 w 912"/>
              <a:gd name="T7" fmla="*/ 2147483647 h 586"/>
              <a:gd name="T8" fmla="*/ 2147483647 w 912"/>
              <a:gd name="T9" fmla="*/ 2147483647 h 586"/>
              <a:gd name="T10" fmla="*/ 2147483647 w 912"/>
              <a:gd name="T11" fmla="*/ 2147483647 h 586"/>
              <a:gd name="T12" fmla="*/ 2147483647 w 912"/>
              <a:gd name="T13" fmla="*/ 2147483647 h 586"/>
              <a:gd name="T14" fmla="*/ 2147483647 w 912"/>
              <a:gd name="T15" fmla="*/ 2147483647 h 586"/>
              <a:gd name="T16" fmla="*/ 2147483647 w 912"/>
              <a:gd name="T17" fmla="*/ 2147483647 h 586"/>
              <a:gd name="T18" fmla="*/ 2147483647 w 912"/>
              <a:gd name="T19" fmla="*/ 2147483647 h 586"/>
              <a:gd name="T20" fmla="*/ 2147483647 w 912"/>
              <a:gd name="T21" fmla="*/ 2147483647 h 586"/>
              <a:gd name="T22" fmla="*/ 2147483647 w 912"/>
              <a:gd name="T23" fmla="*/ 2147483647 h 586"/>
              <a:gd name="T24" fmla="*/ 2147483647 w 912"/>
              <a:gd name="T25" fmla="*/ 2147483647 h 586"/>
              <a:gd name="T26" fmla="*/ 2147483647 w 912"/>
              <a:gd name="T27" fmla="*/ 2147483647 h 586"/>
              <a:gd name="T28" fmla="*/ 2147483647 w 912"/>
              <a:gd name="T29" fmla="*/ 2147483647 h 586"/>
              <a:gd name="T30" fmla="*/ 2147483647 w 912"/>
              <a:gd name="T31" fmla="*/ 2147483647 h 586"/>
              <a:gd name="T32" fmla="*/ 2147483647 w 912"/>
              <a:gd name="T33" fmla="*/ 2147483647 h 586"/>
              <a:gd name="T34" fmla="*/ 2147483647 w 912"/>
              <a:gd name="T35" fmla="*/ 2147483647 h 586"/>
              <a:gd name="T36" fmla="*/ 2147483647 w 912"/>
              <a:gd name="T37" fmla="*/ 2147483647 h 586"/>
              <a:gd name="T38" fmla="*/ 2147483647 w 912"/>
              <a:gd name="T39" fmla="*/ 2147483647 h 586"/>
              <a:gd name="T40" fmla="*/ 2147483647 w 912"/>
              <a:gd name="T41" fmla="*/ 2147483647 h 586"/>
              <a:gd name="T42" fmla="*/ 2147483647 w 912"/>
              <a:gd name="T43" fmla="*/ 2147483647 h 586"/>
              <a:gd name="T44" fmla="*/ 2147483647 w 912"/>
              <a:gd name="T45" fmla="*/ 2147483647 h 586"/>
              <a:gd name="T46" fmla="*/ 0 w 912"/>
              <a:gd name="T47" fmla="*/ 2147483647 h 586"/>
              <a:gd name="T48" fmla="*/ 2147483647 w 912"/>
              <a:gd name="T49" fmla="*/ 2147483647 h 586"/>
              <a:gd name="T50" fmla="*/ 2147483647 w 912"/>
              <a:gd name="T51" fmla="*/ 2147483647 h 586"/>
              <a:gd name="T52" fmla="*/ 2147483647 w 912"/>
              <a:gd name="T53" fmla="*/ 2147483647 h 586"/>
              <a:gd name="T54" fmla="*/ 2147483647 w 912"/>
              <a:gd name="T55" fmla="*/ 2147483647 h 586"/>
              <a:gd name="T56" fmla="*/ 2147483647 w 912"/>
              <a:gd name="T57" fmla="*/ 2147483647 h 586"/>
              <a:gd name="T58" fmla="*/ 2147483647 w 912"/>
              <a:gd name="T59" fmla="*/ 2147483647 h 586"/>
              <a:gd name="T60" fmla="*/ 2147483647 w 912"/>
              <a:gd name="T61" fmla="*/ 2147483647 h 586"/>
              <a:gd name="T62" fmla="*/ 2147483647 w 912"/>
              <a:gd name="T63" fmla="*/ 2147483647 h 586"/>
              <a:gd name="T64" fmla="*/ 2147483647 w 912"/>
              <a:gd name="T65" fmla="*/ 2147483647 h 586"/>
              <a:gd name="T66" fmla="*/ 2147483647 w 912"/>
              <a:gd name="T67" fmla="*/ 2147483647 h 586"/>
              <a:gd name="T68" fmla="*/ 2147483647 w 912"/>
              <a:gd name="T69" fmla="*/ 2147483647 h 586"/>
              <a:gd name="T70" fmla="*/ 2147483647 w 912"/>
              <a:gd name="T71" fmla="*/ 2147483647 h 586"/>
              <a:gd name="T72" fmla="*/ 2147483647 w 912"/>
              <a:gd name="T73" fmla="*/ 2147483647 h 586"/>
              <a:gd name="T74" fmla="*/ 2147483647 w 912"/>
              <a:gd name="T75" fmla="*/ 2147483647 h 586"/>
              <a:gd name="T76" fmla="*/ 2147483647 w 912"/>
              <a:gd name="T77" fmla="*/ 2147483647 h 586"/>
              <a:gd name="T78" fmla="*/ 2147483647 w 912"/>
              <a:gd name="T79" fmla="*/ 2147483647 h 586"/>
              <a:gd name="T80" fmla="*/ 2147483647 w 912"/>
              <a:gd name="T81" fmla="*/ 2147483647 h 586"/>
              <a:gd name="T82" fmla="*/ 2147483647 w 912"/>
              <a:gd name="T83" fmla="*/ 2147483647 h 586"/>
              <a:gd name="T84" fmla="*/ 2147483647 w 912"/>
              <a:gd name="T85" fmla="*/ 2147483647 h 586"/>
              <a:gd name="T86" fmla="*/ 2147483647 w 912"/>
              <a:gd name="T87" fmla="*/ 2147483647 h 586"/>
              <a:gd name="T88" fmla="*/ 2147483647 w 912"/>
              <a:gd name="T89" fmla="*/ 2147483647 h 586"/>
              <a:gd name="T90" fmla="*/ 2147483647 w 912"/>
              <a:gd name="T91" fmla="*/ 2147483647 h 586"/>
              <a:gd name="T92" fmla="*/ 2147483647 w 912"/>
              <a:gd name="T93" fmla="*/ 2147483647 h 586"/>
              <a:gd name="T94" fmla="*/ 2147483647 w 912"/>
              <a:gd name="T95" fmla="*/ 2147483647 h 586"/>
              <a:gd name="T96" fmla="*/ 2147483647 w 912"/>
              <a:gd name="T97" fmla="*/ 2147483647 h 586"/>
              <a:gd name="T98" fmla="*/ 2147483647 w 912"/>
              <a:gd name="T99" fmla="*/ 2147483647 h 586"/>
              <a:gd name="T100" fmla="*/ 2147483647 w 912"/>
              <a:gd name="T101" fmla="*/ 2147483647 h 586"/>
              <a:gd name="T102" fmla="*/ 2147483647 w 912"/>
              <a:gd name="T103" fmla="*/ 2147483647 h 586"/>
              <a:gd name="T104" fmla="*/ 2147483647 w 912"/>
              <a:gd name="T105" fmla="*/ 2147483647 h 586"/>
              <a:gd name="T106" fmla="*/ 2147483647 w 912"/>
              <a:gd name="T107" fmla="*/ 2147483647 h 586"/>
              <a:gd name="T108" fmla="*/ 2147483647 w 912"/>
              <a:gd name="T109" fmla="*/ 2147483647 h 586"/>
              <a:gd name="T110" fmla="*/ 2147483647 w 912"/>
              <a:gd name="T111" fmla="*/ 2147483647 h 586"/>
              <a:gd name="T112" fmla="*/ 2147483647 w 912"/>
              <a:gd name="T113" fmla="*/ 2147483647 h 586"/>
              <a:gd name="T114" fmla="*/ 2147483647 w 912"/>
              <a:gd name="T115" fmla="*/ 2147483647 h 586"/>
              <a:gd name="T116" fmla="*/ 2147483647 w 912"/>
              <a:gd name="T117" fmla="*/ 2147483647 h 586"/>
              <a:gd name="T118" fmla="*/ 2147483647 w 912"/>
              <a:gd name="T119" fmla="*/ 2147483647 h 586"/>
              <a:gd name="T120" fmla="*/ 2147483647 w 912"/>
              <a:gd name="T121" fmla="*/ 2147483647 h 586"/>
              <a:gd name="T122" fmla="*/ 2147483647 w 912"/>
              <a:gd name="T123" fmla="*/ 2147483647 h 586"/>
              <a:gd name="T124" fmla="*/ 2147483647 w 912"/>
              <a:gd name="T125" fmla="*/ 2147483647 h 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12"/>
              <a:gd name="T190" fmla="*/ 0 h 586"/>
              <a:gd name="T191" fmla="*/ 912 w 912"/>
              <a:gd name="T192" fmla="*/ 586 h 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12" h="586">
                <a:moveTo>
                  <a:pt x="733" y="7"/>
                </a:moveTo>
                <a:lnTo>
                  <a:pt x="695" y="0"/>
                </a:lnTo>
                <a:lnTo>
                  <a:pt x="666" y="8"/>
                </a:lnTo>
                <a:lnTo>
                  <a:pt x="622" y="7"/>
                </a:lnTo>
                <a:lnTo>
                  <a:pt x="585" y="32"/>
                </a:lnTo>
                <a:lnTo>
                  <a:pt x="574" y="62"/>
                </a:lnTo>
                <a:lnTo>
                  <a:pt x="517" y="89"/>
                </a:lnTo>
                <a:lnTo>
                  <a:pt x="476" y="79"/>
                </a:lnTo>
                <a:lnTo>
                  <a:pt x="438" y="103"/>
                </a:lnTo>
                <a:lnTo>
                  <a:pt x="364" y="129"/>
                </a:lnTo>
                <a:lnTo>
                  <a:pt x="333" y="179"/>
                </a:lnTo>
                <a:lnTo>
                  <a:pt x="317" y="180"/>
                </a:lnTo>
                <a:lnTo>
                  <a:pt x="234" y="187"/>
                </a:lnTo>
                <a:lnTo>
                  <a:pt x="172" y="142"/>
                </a:lnTo>
                <a:lnTo>
                  <a:pt x="140" y="125"/>
                </a:lnTo>
                <a:lnTo>
                  <a:pt x="141" y="175"/>
                </a:lnTo>
                <a:lnTo>
                  <a:pt x="129" y="196"/>
                </a:lnTo>
                <a:lnTo>
                  <a:pt x="64" y="198"/>
                </a:lnTo>
                <a:lnTo>
                  <a:pt x="55" y="216"/>
                </a:lnTo>
                <a:lnTo>
                  <a:pt x="71" y="239"/>
                </a:lnTo>
                <a:lnTo>
                  <a:pt x="50" y="284"/>
                </a:lnTo>
                <a:lnTo>
                  <a:pt x="53" y="335"/>
                </a:lnTo>
                <a:lnTo>
                  <a:pt x="26" y="342"/>
                </a:lnTo>
                <a:lnTo>
                  <a:pt x="0" y="371"/>
                </a:lnTo>
                <a:lnTo>
                  <a:pt x="38" y="380"/>
                </a:lnTo>
                <a:lnTo>
                  <a:pt x="52" y="414"/>
                </a:lnTo>
                <a:lnTo>
                  <a:pt x="72" y="442"/>
                </a:lnTo>
                <a:lnTo>
                  <a:pt x="76" y="447"/>
                </a:lnTo>
                <a:lnTo>
                  <a:pt x="105" y="461"/>
                </a:lnTo>
                <a:lnTo>
                  <a:pt x="133" y="499"/>
                </a:lnTo>
                <a:lnTo>
                  <a:pt x="169" y="516"/>
                </a:lnTo>
                <a:lnTo>
                  <a:pt x="200" y="554"/>
                </a:lnTo>
                <a:lnTo>
                  <a:pt x="229" y="562"/>
                </a:lnTo>
                <a:lnTo>
                  <a:pt x="267" y="586"/>
                </a:lnTo>
                <a:lnTo>
                  <a:pt x="312" y="581"/>
                </a:lnTo>
                <a:lnTo>
                  <a:pt x="347" y="571"/>
                </a:lnTo>
                <a:lnTo>
                  <a:pt x="378" y="549"/>
                </a:lnTo>
                <a:lnTo>
                  <a:pt x="414" y="543"/>
                </a:lnTo>
                <a:lnTo>
                  <a:pt x="431" y="530"/>
                </a:lnTo>
                <a:lnTo>
                  <a:pt x="467" y="526"/>
                </a:lnTo>
                <a:lnTo>
                  <a:pt x="507" y="497"/>
                </a:lnTo>
                <a:lnTo>
                  <a:pt x="538" y="493"/>
                </a:lnTo>
                <a:lnTo>
                  <a:pt x="567" y="480"/>
                </a:lnTo>
                <a:lnTo>
                  <a:pt x="581" y="499"/>
                </a:lnTo>
                <a:lnTo>
                  <a:pt x="669" y="466"/>
                </a:lnTo>
                <a:lnTo>
                  <a:pt x="709" y="445"/>
                </a:lnTo>
                <a:lnTo>
                  <a:pt x="722" y="399"/>
                </a:lnTo>
                <a:lnTo>
                  <a:pt x="741" y="373"/>
                </a:lnTo>
                <a:lnTo>
                  <a:pt x="759" y="330"/>
                </a:lnTo>
                <a:lnTo>
                  <a:pt x="767" y="297"/>
                </a:lnTo>
                <a:lnTo>
                  <a:pt x="795" y="259"/>
                </a:lnTo>
                <a:lnTo>
                  <a:pt x="798" y="230"/>
                </a:lnTo>
                <a:lnTo>
                  <a:pt x="810" y="185"/>
                </a:lnTo>
                <a:lnTo>
                  <a:pt x="835" y="156"/>
                </a:lnTo>
                <a:lnTo>
                  <a:pt x="869" y="137"/>
                </a:lnTo>
                <a:lnTo>
                  <a:pt x="886" y="136"/>
                </a:lnTo>
                <a:lnTo>
                  <a:pt x="904" y="117"/>
                </a:lnTo>
                <a:lnTo>
                  <a:pt x="912" y="98"/>
                </a:lnTo>
                <a:lnTo>
                  <a:pt x="876" y="55"/>
                </a:lnTo>
                <a:lnTo>
                  <a:pt x="807" y="19"/>
                </a:lnTo>
                <a:lnTo>
                  <a:pt x="776" y="29"/>
                </a:lnTo>
                <a:lnTo>
                  <a:pt x="733" y="7"/>
                </a:lnTo>
                <a:close/>
              </a:path>
            </a:pathLst>
          </a:custGeom>
          <a:no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ＭＳ Ｐゴシック" pitchFamily="-65" charset="-128"/>
              <a:cs typeface="Calibri" pitchFamily="34" charset="0"/>
            </a:endParaRPr>
          </a:p>
        </p:txBody>
      </p:sp>
      <p:sp>
        <p:nvSpPr>
          <p:cNvPr id="54" name="Rectangle 101"/>
          <p:cNvSpPr>
            <a:spLocks noChangeArrowheads="1"/>
          </p:cNvSpPr>
          <p:nvPr/>
        </p:nvSpPr>
        <p:spPr bwMode="auto">
          <a:xfrm>
            <a:off x="5615349" y="2552215"/>
            <a:ext cx="215900" cy="215900"/>
          </a:xfrm>
          <a:prstGeom prst="rect">
            <a:avLst/>
          </a:prstGeom>
          <a:solidFill>
            <a:srgbClr val="00B050"/>
          </a:solidFill>
          <a:ln w="9525">
            <a:solidFill>
              <a:schemeClr val="bg1">
                <a:lumMod val="75000"/>
              </a:schemeClr>
            </a:solidFill>
            <a:miter lim="800000"/>
            <a:headEnd/>
            <a:tailEnd/>
          </a:ln>
        </p:spPr>
        <p:txBody>
          <a:bodyPr wrap="none" lIns="91407" tIns="45704" rIns="91407" bIns="45704"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60" name="Text Box 107"/>
          <p:cNvSpPr txBox="1">
            <a:spLocks noChangeArrowheads="1"/>
          </p:cNvSpPr>
          <p:nvPr/>
        </p:nvSpPr>
        <p:spPr bwMode="auto">
          <a:xfrm>
            <a:off x="5869473" y="2419349"/>
            <a:ext cx="312499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41" tIns="31770" rIns="63541" bIns="31770"/>
          <a:lstStyle>
            <a:lvl1pPr defTabSz="457200">
              <a:defRPr sz="3200">
                <a:solidFill>
                  <a:schemeClr val="tx1"/>
                </a:solidFill>
                <a:latin typeface="Calibri" charset="0"/>
                <a:ea typeface="ＭＳ Ｐゴシック" charset="0"/>
              </a:defRPr>
            </a:lvl1pPr>
            <a:lvl2pPr defTabSz="457200">
              <a:defRPr sz="2800">
                <a:solidFill>
                  <a:schemeClr val="tx1"/>
                </a:solidFill>
                <a:latin typeface="Calibri" charset="0"/>
                <a:ea typeface="ＭＳ Ｐゴシック" charset="0"/>
              </a:defRPr>
            </a:lvl2pPr>
            <a:lvl3pPr defTabSz="457200">
              <a:defRPr sz="2400">
                <a:solidFill>
                  <a:schemeClr val="tx1"/>
                </a:solidFill>
                <a:latin typeface="Calibri" charset="0"/>
                <a:ea typeface="ＭＳ Ｐゴシック" charset="0"/>
              </a:defRPr>
            </a:lvl3pPr>
            <a:lvl4pPr defTabSz="457200">
              <a:defRPr sz="2000">
                <a:solidFill>
                  <a:schemeClr val="tx1"/>
                </a:solidFill>
                <a:latin typeface="Calibri" charset="0"/>
                <a:ea typeface="ＭＳ Ｐゴシック" charset="0"/>
              </a:defRPr>
            </a:lvl4pPr>
            <a:lvl5pPr defTabSz="457200">
              <a:defRPr sz="2000">
                <a:solidFill>
                  <a:schemeClr val="tx1"/>
                </a:solidFill>
                <a:latin typeface="Calibri" charset="0"/>
                <a:ea typeface="ＭＳ Ｐゴシック" charset="0"/>
              </a:defRPr>
            </a:lvl5pPr>
            <a:lvl6pPr defTabSz="457200" eaLnBrk="0" fontAlgn="base" hangingPunct="0">
              <a:spcAft>
                <a:spcPct val="0"/>
              </a:spcAft>
              <a:buFont typeface="Arial" charset="0"/>
              <a:buChar char="»"/>
              <a:defRPr sz="2000">
                <a:solidFill>
                  <a:schemeClr val="tx1"/>
                </a:solidFill>
                <a:latin typeface="Calibri" charset="0"/>
                <a:ea typeface="ＭＳ Ｐゴシック" charset="0"/>
              </a:defRPr>
            </a:lvl6pPr>
            <a:lvl7pPr defTabSz="457200" eaLnBrk="0" fontAlgn="base" hangingPunct="0">
              <a:spcAft>
                <a:spcPct val="0"/>
              </a:spcAft>
              <a:buFont typeface="Arial" charset="0"/>
              <a:buChar char="»"/>
              <a:defRPr sz="2000">
                <a:solidFill>
                  <a:schemeClr val="tx1"/>
                </a:solidFill>
                <a:latin typeface="Calibri" charset="0"/>
                <a:ea typeface="ＭＳ Ｐゴシック" charset="0"/>
              </a:defRPr>
            </a:lvl7pPr>
            <a:lvl8pPr defTabSz="457200" eaLnBrk="0" fontAlgn="base" hangingPunct="0">
              <a:spcAft>
                <a:spcPct val="0"/>
              </a:spcAft>
              <a:buFont typeface="Arial" charset="0"/>
              <a:buChar char="»"/>
              <a:defRPr sz="2000">
                <a:solidFill>
                  <a:schemeClr val="tx1"/>
                </a:solidFill>
                <a:latin typeface="Calibri" charset="0"/>
                <a:ea typeface="ＭＳ Ｐゴシック" charset="0"/>
              </a:defRPr>
            </a:lvl8pPr>
            <a:lvl9pPr defTabSz="457200"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400" dirty="0">
                <a:solidFill>
                  <a:srgbClr val="000000"/>
                </a:solidFill>
                <a:cs typeface="Calibri" charset="0"/>
              </a:rPr>
              <a:t>There is no eligibility criteria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charset="0"/>
              <a:ea typeface="ＭＳ Ｐゴシック" charset="0"/>
              <a:cs typeface="Calibri" charset="0"/>
            </a:endParaRPr>
          </a:p>
        </p:txBody>
      </p:sp>
      <p:sp>
        <p:nvSpPr>
          <p:cNvPr id="61" name="Freeform 74"/>
          <p:cNvSpPr>
            <a:spLocks noChangeAspect="1"/>
          </p:cNvSpPr>
          <p:nvPr/>
        </p:nvSpPr>
        <p:spPr bwMode="auto">
          <a:xfrm>
            <a:off x="2912271" y="1191936"/>
            <a:ext cx="1651000" cy="1774825"/>
          </a:xfrm>
          <a:custGeom>
            <a:avLst/>
            <a:gdLst>
              <a:gd name="T0" fmla="*/ 2147483647 w 2115"/>
              <a:gd name="T1" fmla="*/ 2147483647 h 2682"/>
              <a:gd name="T2" fmla="*/ 2147483647 w 2115"/>
              <a:gd name="T3" fmla="*/ 2147483647 h 2682"/>
              <a:gd name="T4" fmla="*/ 2147483647 w 2115"/>
              <a:gd name="T5" fmla="*/ 2147483647 h 2682"/>
              <a:gd name="T6" fmla="*/ 2147483647 w 2115"/>
              <a:gd name="T7" fmla="*/ 2147483647 h 2682"/>
              <a:gd name="T8" fmla="*/ 2147483647 w 2115"/>
              <a:gd name="T9" fmla="*/ 2147483647 h 2682"/>
              <a:gd name="T10" fmla="*/ 2147483647 w 2115"/>
              <a:gd name="T11" fmla="*/ 2147483647 h 2682"/>
              <a:gd name="T12" fmla="*/ 2147483647 w 2115"/>
              <a:gd name="T13" fmla="*/ 2147483647 h 2682"/>
              <a:gd name="T14" fmla="*/ 2147483647 w 2115"/>
              <a:gd name="T15" fmla="*/ 2147483647 h 2682"/>
              <a:gd name="T16" fmla="*/ 2147483647 w 2115"/>
              <a:gd name="T17" fmla="*/ 2147483647 h 2682"/>
              <a:gd name="T18" fmla="*/ 2147483647 w 2115"/>
              <a:gd name="T19" fmla="*/ 2147483647 h 2682"/>
              <a:gd name="T20" fmla="*/ 2147483647 w 2115"/>
              <a:gd name="T21" fmla="*/ 2147483647 h 2682"/>
              <a:gd name="T22" fmla="*/ 2147483647 w 2115"/>
              <a:gd name="T23" fmla="*/ 2147483647 h 2682"/>
              <a:gd name="T24" fmla="*/ 2147483647 w 2115"/>
              <a:gd name="T25" fmla="*/ 2147483647 h 2682"/>
              <a:gd name="T26" fmla="*/ 2147483647 w 2115"/>
              <a:gd name="T27" fmla="*/ 2147483647 h 2682"/>
              <a:gd name="T28" fmla="*/ 2147483647 w 2115"/>
              <a:gd name="T29" fmla="*/ 2147483647 h 2682"/>
              <a:gd name="T30" fmla="*/ 2147483647 w 2115"/>
              <a:gd name="T31" fmla="*/ 2147483647 h 2682"/>
              <a:gd name="T32" fmla="*/ 2147483647 w 2115"/>
              <a:gd name="T33" fmla="*/ 2147483647 h 2682"/>
              <a:gd name="T34" fmla="*/ 2147483647 w 2115"/>
              <a:gd name="T35" fmla="*/ 2147483647 h 2682"/>
              <a:gd name="T36" fmla="*/ 2147483647 w 2115"/>
              <a:gd name="T37" fmla="*/ 2147483647 h 2682"/>
              <a:gd name="T38" fmla="*/ 2147483647 w 2115"/>
              <a:gd name="T39" fmla="*/ 2147483647 h 2682"/>
              <a:gd name="T40" fmla="*/ 2147483647 w 2115"/>
              <a:gd name="T41" fmla="*/ 0 h 2682"/>
              <a:gd name="T42" fmla="*/ 2147483647 w 2115"/>
              <a:gd name="T43" fmla="*/ 2147483647 h 2682"/>
              <a:gd name="T44" fmla="*/ 2147483647 w 2115"/>
              <a:gd name="T45" fmla="*/ 2147483647 h 2682"/>
              <a:gd name="T46" fmla="*/ 2147483647 w 2115"/>
              <a:gd name="T47" fmla="*/ 2147483647 h 2682"/>
              <a:gd name="T48" fmla="*/ 2147483647 w 2115"/>
              <a:gd name="T49" fmla="*/ 2147483647 h 2682"/>
              <a:gd name="T50" fmla="*/ 2147483647 w 2115"/>
              <a:gd name="T51" fmla="*/ 2147483647 h 2682"/>
              <a:gd name="T52" fmla="*/ 2147483647 w 2115"/>
              <a:gd name="T53" fmla="*/ 2147483647 h 2682"/>
              <a:gd name="T54" fmla="*/ 2147483647 w 2115"/>
              <a:gd name="T55" fmla="*/ 2147483647 h 2682"/>
              <a:gd name="T56" fmla="*/ 2147483647 w 2115"/>
              <a:gd name="T57" fmla="*/ 2147483647 h 2682"/>
              <a:gd name="T58" fmla="*/ 2147483647 w 2115"/>
              <a:gd name="T59" fmla="*/ 2147483647 h 2682"/>
              <a:gd name="T60" fmla="*/ 2147483647 w 2115"/>
              <a:gd name="T61" fmla="*/ 2147483647 h 2682"/>
              <a:gd name="T62" fmla="*/ 2147483647 w 2115"/>
              <a:gd name="T63" fmla="*/ 2147483647 h 2682"/>
              <a:gd name="T64" fmla="*/ 2147483647 w 2115"/>
              <a:gd name="T65" fmla="*/ 2147483647 h 2682"/>
              <a:gd name="T66" fmla="*/ 2147483647 w 2115"/>
              <a:gd name="T67" fmla="*/ 2147483647 h 2682"/>
              <a:gd name="T68" fmla="*/ 2147483647 w 2115"/>
              <a:gd name="T69" fmla="*/ 2147483647 h 2682"/>
              <a:gd name="T70" fmla="*/ 2147483647 w 2115"/>
              <a:gd name="T71" fmla="*/ 2147483647 h 2682"/>
              <a:gd name="T72" fmla="*/ 2147483647 w 2115"/>
              <a:gd name="T73" fmla="*/ 2147483647 h 2682"/>
              <a:gd name="T74" fmla="*/ 2147483647 w 2115"/>
              <a:gd name="T75" fmla="*/ 2147483647 h 2682"/>
              <a:gd name="T76" fmla="*/ 2147483647 w 2115"/>
              <a:gd name="T77" fmla="*/ 2147483647 h 2682"/>
              <a:gd name="T78" fmla="*/ 2147483647 w 2115"/>
              <a:gd name="T79" fmla="*/ 2147483647 h 2682"/>
              <a:gd name="T80" fmla="*/ 2147483647 w 2115"/>
              <a:gd name="T81" fmla="*/ 2147483647 h 2682"/>
              <a:gd name="T82" fmla="*/ 2147483647 w 2115"/>
              <a:gd name="T83" fmla="*/ 2147483647 h 2682"/>
              <a:gd name="T84" fmla="*/ 2147483647 w 2115"/>
              <a:gd name="T85" fmla="*/ 2147483647 h 2682"/>
              <a:gd name="T86" fmla="*/ 2147483647 w 2115"/>
              <a:gd name="T87" fmla="*/ 2147483647 h 2682"/>
              <a:gd name="T88" fmla="*/ 2147483647 w 2115"/>
              <a:gd name="T89" fmla="*/ 2147483647 h 2682"/>
              <a:gd name="T90" fmla="*/ 2147483647 w 2115"/>
              <a:gd name="T91" fmla="*/ 2147483647 h 2682"/>
              <a:gd name="T92" fmla="*/ 2147483647 w 2115"/>
              <a:gd name="T93" fmla="*/ 2147483647 h 2682"/>
              <a:gd name="T94" fmla="*/ 2147483647 w 2115"/>
              <a:gd name="T95" fmla="*/ 2147483647 h 2682"/>
              <a:gd name="T96" fmla="*/ 2147483647 w 2115"/>
              <a:gd name="T97" fmla="*/ 2147483647 h 2682"/>
              <a:gd name="T98" fmla="*/ 2147483647 w 2115"/>
              <a:gd name="T99" fmla="*/ 2147483647 h 2682"/>
              <a:gd name="T100" fmla="*/ 2147483647 w 2115"/>
              <a:gd name="T101" fmla="*/ 2147483647 h 2682"/>
              <a:gd name="T102" fmla="*/ 2147483647 w 2115"/>
              <a:gd name="T103" fmla="*/ 2147483647 h 2682"/>
              <a:gd name="T104" fmla="*/ 2147483647 w 2115"/>
              <a:gd name="T105" fmla="*/ 2147483647 h 2682"/>
              <a:gd name="T106" fmla="*/ 2147483647 w 2115"/>
              <a:gd name="T107" fmla="*/ 2147483647 h 2682"/>
              <a:gd name="T108" fmla="*/ 2147483647 w 2115"/>
              <a:gd name="T109" fmla="*/ 2147483647 h 2682"/>
              <a:gd name="T110" fmla="*/ 2147483647 w 2115"/>
              <a:gd name="T111" fmla="*/ 2147483647 h 2682"/>
              <a:gd name="T112" fmla="*/ 2147483647 w 2115"/>
              <a:gd name="T113" fmla="*/ 2147483647 h 2682"/>
              <a:gd name="T114" fmla="*/ 2147483647 w 2115"/>
              <a:gd name="T115" fmla="*/ 2147483647 h 2682"/>
              <a:gd name="T116" fmla="*/ 2147483647 w 2115"/>
              <a:gd name="T117" fmla="*/ 2147483647 h 2682"/>
              <a:gd name="T118" fmla="*/ 2147483647 w 2115"/>
              <a:gd name="T119" fmla="*/ 2147483647 h 2682"/>
              <a:gd name="T120" fmla="*/ 2147483647 w 2115"/>
              <a:gd name="T121" fmla="*/ 2147483647 h 2682"/>
              <a:gd name="T122" fmla="*/ 2147483647 w 2115"/>
              <a:gd name="T123" fmla="*/ 2147483647 h 26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15"/>
              <a:gd name="T187" fmla="*/ 0 h 2682"/>
              <a:gd name="T188" fmla="*/ 2115 w 2115"/>
              <a:gd name="T189" fmla="*/ 2682 h 26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15" h="2682">
                <a:moveTo>
                  <a:pt x="607" y="2497"/>
                </a:moveTo>
                <a:lnTo>
                  <a:pt x="608" y="2547"/>
                </a:lnTo>
                <a:lnTo>
                  <a:pt x="651" y="2509"/>
                </a:lnTo>
                <a:lnTo>
                  <a:pt x="657" y="2457"/>
                </a:lnTo>
                <a:lnTo>
                  <a:pt x="650" y="2435"/>
                </a:lnTo>
                <a:lnTo>
                  <a:pt x="650" y="2404"/>
                </a:lnTo>
                <a:lnTo>
                  <a:pt x="676" y="2364"/>
                </a:lnTo>
                <a:lnTo>
                  <a:pt x="677" y="2340"/>
                </a:lnTo>
                <a:lnTo>
                  <a:pt x="727" y="2321"/>
                </a:lnTo>
                <a:lnTo>
                  <a:pt x="739" y="2302"/>
                </a:lnTo>
                <a:lnTo>
                  <a:pt x="753" y="2206"/>
                </a:lnTo>
                <a:lnTo>
                  <a:pt x="739" y="2146"/>
                </a:lnTo>
                <a:lnTo>
                  <a:pt x="722" y="2122"/>
                </a:lnTo>
                <a:lnTo>
                  <a:pt x="755" y="2101"/>
                </a:lnTo>
                <a:lnTo>
                  <a:pt x="774" y="2080"/>
                </a:lnTo>
                <a:lnTo>
                  <a:pt x="786" y="2049"/>
                </a:lnTo>
                <a:lnTo>
                  <a:pt x="781" y="2011"/>
                </a:lnTo>
                <a:lnTo>
                  <a:pt x="746" y="1982"/>
                </a:lnTo>
                <a:lnTo>
                  <a:pt x="731" y="1955"/>
                </a:lnTo>
                <a:lnTo>
                  <a:pt x="736" y="1846"/>
                </a:lnTo>
                <a:lnTo>
                  <a:pt x="731" y="1820"/>
                </a:lnTo>
                <a:lnTo>
                  <a:pt x="734" y="1746"/>
                </a:lnTo>
                <a:lnTo>
                  <a:pt x="755" y="1693"/>
                </a:lnTo>
                <a:lnTo>
                  <a:pt x="732" y="1631"/>
                </a:lnTo>
                <a:lnTo>
                  <a:pt x="796" y="1526"/>
                </a:lnTo>
                <a:lnTo>
                  <a:pt x="858" y="1500"/>
                </a:lnTo>
                <a:lnTo>
                  <a:pt x="910" y="1509"/>
                </a:lnTo>
                <a:lnTo>
                  <a:pt x="926" y="1490"/>
                </a:lnTo>
                <a:lnTo>
                  <a:pt x="931" y="1439"/>
                </a:lnTo>
                <a:lnTo>
                  <a:pt x="898" y="1395"/>
                </a:lnTo>
                <a:lnTo>
                  <a:pt x="957" y="1273"/>
                </a:lnTo>
                <a:lnTo>
                  <a:pt x="970" y="1098"/>
                </a:lnTo>
                <a:lnTo>
                  <a:pt x="1024" y="1070"/>
                </a:lnTo>
                <a:lnTo>
                  <a:pt x="1045" y="998"/>
                </a:lnTo>
                <a:lnTo>
                  <a:pt x="1107" y="912"/>
                </a:lnTo>
                <a:lnTo>
                  <a:pt x="1096" y="833"/>
                </a:lnTo>
                <a:lnTo>
                  <a:pt x="1134" y="731"/>
                </a:lnTo>
                <a:lnTo>
                  <a:pt x="1172" y="688"/>
                </a:lnTo>
                <a:lnTo>
                  <a:pt x="1220" y="709"/>
                </a:lnTo>
                <a:lnTo>
                  <a:pt x="1241" y="613"/>
                </a:lnTo>
                <a:lnTo>
                  <a:pt x="1308" y="594"/>
                </a:lnTo>
                <a:lnTo>
                  <a:pt x="1369" y="609"/>
                </a:lnTo>
                <a:lnTo>
                  <a:pt x="1383" y="532"/>
                </a:lnTo>
                <a:lnTo>
                  <a:pt x="1414" y="473"/>
                </a:lnTo>
                <a:lnTo>
                  <a:pt x="1493" y="434"/>
                </a:lnTo>
                <a:lnTo>
                  <a:pt x="1540" y="487"/>
                </a:lnTo>
                <a:lnTo>
                  <a:pt x="1548" y="511"/>
                </a:lnTo>
                <a:lnTo>
                  <a:pt x="1614" y="530"/>
                </a:lnTo>
                <a:lnTo>
                  <a:pt x="1646" y="513"/>
                </a:lnTo>
                <a:lnTo>
                  <a:pt x="1667" y="482"/>
                </a:lnTo>
                <a:lnTo>
                  <a:pt x="1695" y="504"/>
                </a:lnTo>
                <a:lnTo>
                  <a:pt x="1736" y="504"/>
                </a:lnTo>
                <a:lnTo>
                  <a:pt x="1788" y="439"/>
                </a:lnTo>
                <a:lnTo>
                  <a:pt x="1771" y="320"/>
                </a:lnTo>
                <a:lnTo>
                  <a:pt x="1781" y="277"/>
                </a:lnTo>
                <a:lnTo>
                  <a:pt x="1836" y="238"/>
                </a:lnTo>
                <a:lnTo>
                  <a:pt x="1879" y="205"/>
                </a:lnTo>
                <a:lnTo>
                  <a:pt x="1907" y="195"/>
                </a:lnTo>
                <a:lnTo>
                  <a:pt x="1933" y="220"/>
                </a:lnTo>
                <a:lnTo>
                  <a:pt x="1972" y="232"/>
                </a:lnTo>
                <a:lnTo>
                  <a:pt x="2000" y="250"/>
                </a:lnTo>
                <a:lnTo>
                  <a:pt x="2024" y="301"/>
                </a:lnTo>
                <a:lnTo>
                  <a:pt x="2005" y="355"/>
                </a:lnTo>
                <a:lnTo>
                  <a:pt x="2024" y="375"/>
                </a:lnTo>
                <a:lnTo>
                  <a:pt x="2071" y="298"/>
                </a:lnTo>
                <a:lnTo>
                  <a:pt x="2076" y="248"/>
                </a:lnTo>
                <a:lnTo>
                  <a:pt x="2107" y="258"/>
                </a:lnTo>
                <a:lnTo>
                  <a:pt x="2115" y="207"/>
                </a:lnTo>
                <a:lnTo>
                  <a:pt x="2086" y="208"/>
                </a:lnTo>
                <a:lnTo>
                  <a:pt x="2036" y="198"/>
                </a:lnTo>
                <a:lnTo>
                  <a:pt x="1969" y="177"/>
                </a:lnTo>
                <a:lnTo>
                  <a:pt x="1976" y="165"/>
                </a:lnTo>
                <a:lnTo>
                  <a:pt x="2040" y="160"/>
                </a:lnTo>
                <a:lnTo>
                  <a:pt x="2093" y="93"/>
                </a:lnTo>
                <a:lnTo>
                  <a:pt x="2005" y="36"/>
                </a:lnTo>
                <a:lnTo>
                  <a:pt x="1993" y="55"/>
                </a:lnTo>
                <a:lnTo>
                  <a:pt x="1946" y="21"/>
                </a:lnTo>
                <a:lnTo>
                  <a:pt x="1912" y="50"/>
                </a:lnTo>
                <a:lnTo>
                  <a:pt x="1917" y="90"/>
                </a:lnTo>
                <a:lnTo>
                  <a:pt x="1898" y="79"/>
                </a:lnTo>
                <a:lnTo>
                  <a:pt x="1876" y="86"/>
                </a:lnTo>
                <a:lnTo>
                  <a:pt x="1877" y="71"/>
                </a:lnTo>
                <a:lnTo>
                  <a:pt x="1891" y="47"/>
                </a:lnTo>
                <a:lnTo>
                  <a:pt x="1879" y="0"/>
                </a:lnTo>
                <a:lnTo>
                  <a:pt x="1836" y="21"/>
                </a:lnTo>
                <a:lnTo>
                  <a:pt x="1826" y="72"/>
                </a:lnTo>
                <a:lnTo>
                  <a:pt x="1795" y="155"/>
                </a:lnTo>
                <a:lnTo>
                  <a:pt x="1795" y="112"/>
                </a:lnTo>
                <a:lnTo>
                  <a:pt x="1779" y="96"/>
                </a:lnTo>
                <a:lnTo>
                  <a:pt x="1779" y="45"/>
                </a:lnTo>
                <a:lnTo>
                  <a:pt x="1738" y="129"/>
                </a:lnTo>
                <a:lnTo>
                  <a:pt x="1724" y="184"/>
                </a:lnTo>
                <a:lnTo>
                  <a:pt x="1705" y="232"/>
                </a:lnTo>
                <a:lnTo>
                  <a:pt x="1702" y="131"/>
                </a:lnTo>
                <a:lnTo>
                  <a:pt x="1727" y="71"/>
                </a:lnTo>
                <a:lnTo>
                  <a:pt x="1653" y="64"/>
                </a:lnTo>
                <a:lnTo>
                  <a:pt x="1631" y="148"/>
                </a:lnTo>
                <a:lnTo>
                  <a:pt x="1607" y="167"/>
                </a:lnTo>
                <a:lnTo>
                  <a:pt x="1577" y="222"/>
                </a:lnTo>
                <a:lnTo>
                  <a:pt x="1517" y="232"/>
                </a:lnTo>
                <a:lnTo>
                  <a:pt x="1462" y="225"/>
                </a:lnTo>
                <a:lnTo>
                  <a:pt x="1483" y="263"/>
                </a:lnTo>
                <a:lnTo>
                  <a:pt x="1443" y="277"/>
                </a:lnTo>
                <a:lnTo>
                  <a:pt x="1443" y="303"/>
                </a:lnTo>
                <a:lnTo>
                  <a:pt x="1417" y="305"/>
                </a:lnTo>
                <a:lnTo>
                  <a:pt x="1384" y="398"/>
                </a:lnTo>
                <a:lnTo>
                  <a:pt x="1384" y="329"/>
                </a:lnTo>
                <a:lnTo>
                  <a:pt x="1377" y="303"/>
                </a:lnTo>
                <a:lnTo>
                  <a:pt x="1348" y="346"/>
                </a:lnTo>
                <a:lnTo>
                  <a:pt x="1341" y="403"/>
                </a:lnTo>
                <a:lnTo>
                  <a:pt x="1334" y="336"/>
                </a:lnTo>
                <a:lnTo>
                  <a:pt x="1302" y="342"/>
                </a:lnTo>
                <a:lnTo>
                  <a:pt x="1293" y="367"/>
                </a:lnTo>
                <a:lnTo>
                  <a:pt x="1296" y="399"/>
                </a:lnTo>
                <a:lnTo>
                  <a:pt x="1310" y="416"/>
                </a:lnTo>
                <a:lnTo>
                  <a:pt x="1310" y="429"/>
                </a:lnTo>
                <a:lnTo>
                  <a:pt x="1283" y="401"/>
                </a:lnTo>
                <a:lnTo>
                  <a:pt x="1265" y="415"/>
                </a:lnTo>
                <a:lnTo>
                  <a:pt x="1284" y="430"/>
                </a:lnTo>
                <a:lnTo>
                  <a:pt x="1226" y="442"/>
                </a:lnTo>
                <a:lnTo>
                  <a:pt x="1205" y="480"/>
                </a:lnTo>
                <a:lnTo>
                  <a:pt x="1122" y="595"/>
                </a:lnTo>
                <a:lnTo>
                  <a:pt x="1177" y="609"/>
                </a:lnTo>
                <a:lnTo>
                  <a:pt x="1158" y="632"/>
                </a:lnTo>
                <a:lnTo>
                  <a:pt x="1107" y="632"/>
                </a:lnTo>
                <a:lnTo>
                  <a:pt x="1114" y="664"/>
                </a:lnTo>
                <a:lnTo>
                  <a:pt x="1114" y="695"/>
                </a:lnTo>
                <a:lnTo>
                  <a:pt x="1086" y="671"/>
                </a:lnTo>
                <a:lnTo>
                  <a:pt x="1045" y="743"/>
                </a:lnTo>
                <a:lnTo>
                  <a:pt x="1033" y="790"/>
                </a:lnTo>
                <a:lnTo>
                  <a:pt x="1069" y="790"/>
                </a:lnTo>
                <a:lnTo>
                  <a:pt x="1050" y="810"/>
                </a:lnTo>
                <a:lnTo>
                  <a:pt x="979" y="810"/>
                </a:lnTo>
                <a:lnTo>
                  <a:pt x="801" y="1120"/>
                </a:lnTo>
                <a:lnTo>
                  <a:pt x="827" y="1141"/>
                </a:lnTo>
                <a:lnTo>
                  <a:pt x="801" y="1170"/>
                </a:lnTo>
                <a:lnTo>
                  <a:pt x="810" y="1232"/>
                </a:lnTo>
                <a:lnTo>
                  <a:pt x="781" y="1194"/>
                </a:lnTo>
                <a:lnTo>
                  <a:pt x="781" y="1220"/>
                </a:lnTo>
                <a:lnTo>
                  <a:pt x="689" y="1349"/>
                </a:lnTo>
                <a:lnTo>
                  <a:pt x="700" y="1354"/>
                </a:lnTo>
                <a:lnTo>
                  <a:pt x="657" y="1383"/>
                </a:lnTo>
                <a:lnTo>
                  <a:pt x="534" y="1521"/>
                </a:lnTo>
                <a:lnTo>
                  <a:pt x="574" y="1576"/>
                </a:lnTo>
                <a:lnTo>
                  <a:pt x="670" y="1537"/>
                </a:lnTo>
                <a:lnTo>
                  <a:pt x="657" y="1552"/>
                </a:lnTo>
                <a:lnTo>
                  <a:pt x="627" y="1564"/>
                </a:lnTo>
                <a:lnTo>
                  <a:pt x="588" y="1604"/>
                </a:lnTo>
                <a:lnTo>
                  <a:pt x="515" y="1574"/>
                </a:lnTo>
                <a:lnTo>
                  <a:pt x="481" y="1624"/>
                </a:lnTo>
                <a:lnTo>
                  <a:pt x="474" y="1588"/>
                </a:lnTo>
                <a:lnTo>
                  <a:pt x="410" y="1628"/>
                </a:lnTo>
                <a:lnTo>
                  <a:pt x="327" y="1655"/>
                </a:lnTo>
                <a:lnTo>
                  <a:pt x="320" y="1678"/>
                </a:lnTo>
                <a:lnTo>
                  <a:pt x="262" y="1702"/>
                </a:lnTo>
                <a:lnTo>
                  <a:pt x="307" y="1769"/>
                </a:lnTo>
                <a:lnTo>
                  <a:pt x="210" y="1750"/>
                </a:lnTo>
                <a:lnTo>
                  <a:pt x="205" y="1791"/>
                </a:lnTo>
                <a:lnTo>
                  <a:pt x="208" y="1833"/>
                </a:lnTo>
                <a:lnTo>
                  <a:pt x="191" y="1796"/>
                </a:lnTo>
                <a:lnTo>
                  <a:pt x="150" y="1843"/>
                </a:lnTo>
                <a:lnTo>
                  <a:pt x="108" y="1827"/>
                </a:lnTo>
                <a:lnTo>
                  <a:pt x="82" y="1820"/>
                </a:lnTo>
                <a:lnTo>
                  <a:pt x="75" y="1867"/>
                </a:lnTo>
                <a:lnTo>
                  <a:pt x="124" y="1876"/>
                </a:lnTo>
                <a:lnTo>
                  <a:pt x="169" y="1869"/>
                </a:lnTo>
                <a:lnTo>
                  <a:pt x="139" y="1881"/>
                </a:lnTo>
                <a:lnTo>
                  <a:pt x="139" y="1898"/>
                </a:lnTo>
                <a:lnTo>
                  <a:pt x="93" y="1884"/>
                </a:lnTo>
                <a:lnTo>
                  <a:pt x="50" y="1905"/>
                </a:lnTo>
                <a:lnTo>
                  <a:pt x="67" y="1941"/>
                </a:lnTo>
                <a:lnTo>
                  <a:pt x="41" y="1972"/>
                </a:lnTo>
                <a:lnTo>
                  <a:pt x="43" y="2011"/>
                </a:lnTo>
                <a:lnTo>
                  <a:pt x="69" y="2034"/>
                </a:lnTo>
                <a:lnTo>
                  <a:pt x="163" y="2013"/>
                </a:lnTo>
                <a:lnTo>
                  <a:pt x="184" y="1987"/>
                </a:lnTo>
                <a:lnTo>
                  <a:pt x="175" y="2029"/>
                </a:lnTo>
                <a:lnTo>
                  <a:pt x="248" y="2022"/>
                </a:lnTo>
                <a:lnTo>
                  <a:pt x="260" y="1982"/>
                </a:lnTo>
                <a:lnTo>
                  <a:pt x="284" y="1972"/>
                </a:lnTo>
                <a:lnTo>
                  <a:pt x="267" y="2006"/>
                </a:lnTo>
                <a:lnTo>
                  <a:pt x="260" y="2025"/>
                </a:lnTo>
                <a:lnTo>
                  <a:pt x="262" y="2051"/>
                </a:lnTo>
                <a:lnTo>
                  <a:pt x="229" y="2058"/>
                </a:lnTo>
                <a:lnTo>
                  <a:pt x="206" y="2101"/>
                </a:lnTo>
                <a:lnTo>
                  <a:pt x="189" y="2053"/>
                </a:lnTo>
                <a:lnTo>
                  <a:pt x="75" y="2054"/>
                </a:lnTo>
                <a:lnTo>
                  <a:pt x="44" y="2042"/>
                </a:lnTo>
                <a:lnTo>
                  <a:pt x="31" y="2061"/>
                </a:lnTo>
                <a:lnTo>
                  <a:pt x="48" y="2108"/>
                </a:lnTo>
                <a:lnTo>
                  <a:pt x="29" y="2134"/>
                </a:lnTo>
                <a:lnTo>
                  <a:pt x="67" y="2123"/>
                </a:lnTo>
                <a:lnTo>
                  <a:pt x="55" y="2144"/>
                </a:lnTo>
                <a:lnTo>
                  <a:pt x="31" y="2173"/>
                </a:lnTo>
                <a:lnTo>
                  <a:pt x="24" y="2175"/>
                </a:lnTo>
                <a:lnTo>
                  <a:pt x="19" y="2182"/>
                </a:lnTo>
                <a:lnTo>
                  <a:pt x="17" y="2190"/>
                </a:lnTo>
                <a:lnTo>
                  <a:pt x="20" y="2197"/>
                </a:lnTo>
                <a:lnTo>
                  <a:pt x="44" y="2213"/>
                </a:lnTo>
                <a:lnTo>
                  <a:pt x="41" y="2273"/>
                </a:lnTo>
                <a:lnTo>
                  <a:pt x="75" y="2244"/>
                </a:lnTo>
                <a:lnTo>
                  <a:pt x="81" y="2223"/>
                </a:lnTo>
                <a:lnTo>
                  <a:pt x="119" y="2192"/>
                </a:lnTo>
                <a:lnTo>
                  <a:pt x="141" y="2159"/>
                </a:lnTo>
                <a:lnTo>
                  <a:pt x="162" y="2147"/>
                </a:lnTo>
                <a:lnTo>
                  <a:pt x="191" y="2161"/>
                </a:lnTo>
                <a:lnTo>
                  <a:pt x="177" y="2177"/>
                </a:lnTo>
                <a:lnTo>
                  <a:pt x="117" y="2223"/>
                </a:lnTo>
                <a:lnTo>
                  <a:pt x="105" y="2247"/>
                </a:lnTo>
                <a:lnTo>
                  <a:pt x="62" y="2288"/>
                </a:lnTo>
                <a:lnTo>
                  <a:pt x="110" y="2304"/>
                </a:lnTo>
                <a:lnTo>
                  <a:pt x="12" y="2345"/>
                </a:lnTo>
                <a:lnTo>
                  <a:pt x="0" y="2376"/>
                </a:lnTo>
                <a:lnTo>
                  <a:pt x="48" y="2393"/>
                </a:lnTo>
                <a:lnTo>
                  <a:pt x="94" y="2371"/>
                </a:lnTo>
                <a:lnTo>
                  <a:pt x="82" y="2395"/>
                </a:lnTo>
                <a:lnTo>
                  <a:pt x="25" y="2459"/>
                </a:lnTo>
                <a:lnTo>
                  <a:pt x="3" y="2517"/>
                </a:lnTo>
                <a:lnTo>
                  <a:pt x="22" y="2553"/>
                </a:lnTo>
                <a:lnTo>
                  <a:pt x="58" y="2595"/>
                </a:lnTo>
                <a:lnTo>
                  <a:pt x="82" y="2615"/>
                </a:lnTo>
                <a:lnTo>
                  <a:pt x="105" y="2622"/>
                </a:lnTo>
                <a:lnTo>
                  <a:pt x="124" y="2600"/>
                </a:lnTo>
                <a:lnTo>
                  <a:pt x="119" y="2634"/>
                </a:lnTo>
                <a:lnTo>
                  <a:pt x="112" y="2658"/>
                </a:lnTo>
                <a:lnTo>
                  <a:pt x="141" y="2662"/>
                </a:lnTo>
                <a:lnTo>
                  <a:pt x="181" y="2652"/>
                </a:lnTo>
                <a:lnTo>
                  <a:pt x="163" y="2667"/>
                </a:lnTo>
                <a:lnTo>
                  <a:pt x="194" y="2682"/>
                </a:lnTo>
                <a:lnTo>
                  <a:pt x="219" y="2676"/>
                </a:lnTo>
                <a:lnTo>
                  <a:pt x="244" y="2658"/>
                </a:lnTo>
                <a:lnTo>
                  <a:pt x="257" y="2633"/>
                </a:lnTo>
                <a:lnTo>
                  <a:pt x="269" y="2655"/>
                </a:lnTo>
                <a:lnTo>
                  <a:pt x="310" y="2633"/>
                </a:lnTo>
                <a:lnTo>
                  <a:pt x="353" y="2584"/>
                </a:lnTo>
                <a:lnTo>
                  <a:pt x="377" y="2576"/>
                </a:lnTo>
                <a:lnTo>
                  <a:pt x="386" y="2555"/>
                </a:lnTo>
                <a:lnTo>
                  <a:pt x="439" y="2504"/>
                </a:lnTo>
                <a:lnTo>
                  <a:pt x="486" y="2505"/>
                </a:lnTo>
                <a:lnTo>
                  <a:pt x="508" y="2478"/>
                </a:lnTo>
                <a:lnTo>
                  <a:pt x="526" y="2431"/>
                </a:lnTo>
                <a:lnTo>
                  <a:pt x="508" y="2400"/>
                </a:lnTo>
                <a:lnTo>
                  <a:pt x="513" y="2366"/>
                </a:lnTo>
                <a:lnTo>
                  <a:pt x="539" y="2400"/>
                </a:lnTo>
                <a:lnTo>
                  <a:pt x="534" y="2342"/>
                </a:lnTo>
                <a:lnTo>
                  <a:pt x="551" y="2392"/>
                </a:lnTo>
                <a:lnTo>
                  <a:pt x="551" y="2447"/>
                </a:lnTo>
                <a:lnTo>
                  <a:pt x="557" y="2467"/>
                </a:lnTo>
                <a:lnTo>
                  <a:pt x="607" y="2497"/>
                </a:lnTo>
                <a:close/>
              </a:path>
            </a:pathLst>
          </a:custGeom>
          <a:solidFill>
            <a:srgbClr val="00B050"/>
          </a:solidFill>
          <a:ln w="9525">
            <a:solidFill>
              <a:schemeClr val="bg1">
                <a:lumMod val="75000"/>
              </a:schemeClr>
            </a:solidFill>
            <a:miter lim="800000"/>
            <a:headEnd/>
            <a:tailEnd/>
          </a:ln>
          <a:extLst/>
        </p:spPr>
        <p:txBody>
          <a:bodyPr wrap="none" lIns="91407" tIns="45704" rIns="91407" bIns="45704"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8240" name="Title 62"/>
          <p:cNvSpPr>
            <a:spLocks noGrp="1"/>
          </p:cNvSpPr>
          <p:nvPr>
            <p:ph type="title"/>
          </p:nvPr>
        </p:nvSpPr>
        <p:spPr>
          <a:xfrm>
            <a:off x="38175" y="216140"/>
            <a:ext cx="5698976" cy="850106"/>
          </a:xfrm>
        </p:spPr>
        <p:txBody>
          <a:bodyPr lIns="91435" tIns="45718" rIns="91435" bIns="45718">
            <a:noAutofit/>
          </a:bodyPr>
          <a:lstStyle/>
          <a:p>
            <a:r>
              <a:rPr lang="en-GB" sz="3200" dirty="0">
                <a:latin typeface="Calibri" charset="0"/>
              </a:rPr>
              <a:t>Eligibility criteria to work less than full time</a:t>
            </a:r>
          </a:p>
        </p:txBody>
      </p:sp>
      <p:sp>
        <p:nvSpPr>
          <p:cNvPr id="56" name="Rectangle 101"/>
          <p:cNvSpPr>
            <a:spLocks noChangeArrowheads="1"/>
          </p:cNvSpPr>
          <p:nvPr/>
        </p:nvSpPr>
        <p:spPr bwMode="auto">
          <a:xfrm>
            <a:off x="5615349" y="1702903"/>
            <a:ext cx="215900" cy="215900"/>
          </a:xfrm>
          <a:prstGeom prst="rect">
            <a:avLst/>
          </a:prstGeom>
          <a:solidFill>
            <a:schemeClr val="tx2"/>
          </a:solidFill>
          <a:ln w="9525">
            <a:solidFill>
              <a:schemeClr val="bg1">
                <a:lumMod val="75000"/>
              </a:schemeClr>
            </a:solidFill>
            <a:miter lim="800000"/>
            <a:headEnd/>
            <a:tailEnd/>
          </a:ln>
        </p:spPr>
        <p:txBody>
          <a:bodyPr wrap="none" lIns="91407" tIns="45704" rIns="91407" bIns="45704"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57" name="Text Box 107"/>
          <p:cNvSpPr txBox="1">
            <a:spLocks noChangeArrowheads="1"/>
          </p:cNvSpPr>
          <p:nvPr/>
        </p:nvSpPr>
        <p:spPr bwMode="auto">
          <a:xfrm>
            <a:off x="5867402" y="1566202"/>
            <a:ext cx="27114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41" tIns="31770" rIns="63541" bIns="31770"/>
          <a:lstStyle>
            <a:lvl1pPr defTabSz="457200">
              <a:defRPr sz="3200">
                <a:solidFill>
                  <a:schemeClr val="tx1"/>
                </a:solidFill>
                <a:latin typeface="Calibri" charset="0"/>
                <a:ea typeface="ＭＳ Ｐゴシック" charset="0"/>
              </a:defRPr>
            </a:lvl1pPr>
            <a:lvl2pPr defTabSz="457200">
              <a:defRPr sz="2800">
                <a:solidFill>
                  <a:schemeClr val="tx1"/>
                </a:solidFill>
                <a:latin typeface="Calibri" charset="0"/>
                <a:ea typeface="ＭＳ Ｐゴシック" charset="0"/>
              </a:defRPr>
            </a:lvl2pPr>
            <a:lvl3pPr defTabSz="457200">
              <a:defRPr sz="2400">
                <a:solidFill>
                  <a:schemeClr val="tx1"/>
                </a:solidFill>
                <a:latin typeface="Calibri" charset="0"/>
                <a:ea typeface="ＭＳ Ｐゴシック" charset="0"/>
              </a:defRPr>
            </a:lvl3pPr>
            <a:lvl4pPr defTabSz="457200">
              <a:defRPr sz="2000">
                <a:solidFill>
                  <a:schemeClr val="tx1"/>
                </a:solidFill>
                <a:latin typeface="Calibri" charset="0"/>
                <a:ea typeface="ＭＳ Ｐゴシック" charset="0"/>
              </a:defRPr>
            </a:lvl4pPr>
            <a:lvl5pPr defTabSz="457200">
              <a:defRPr sz="2000">
                <a:solidFill>
                  <a:schemeClr val="tx1"/>
                </a:solidFill>
                <a:latin typeface="Calibri" charset="0"/>
                <a:ea typeface="ＭＳ Ｐゴシック" charset="0"/>
              </a:defRPr>
            </a:lvl5pPr>
            <a:lvl6pPr defTabSz="457200" eaLnBrk="0" fontAlgn="base" hangingPunct="0">
              <a:spcAft>
                <a:spcPct val="0"/>
              </a:spcAft>
              <a:buFont typeface="Arial" charset="0"/>
              <a:buChar char="»"/>
              <a:defRPr sz="2000">
                <a:solidFill>
                  <a:schemeClr val="tx1"/>
                </a:solidFill>
                <a:latin typeface="Calibri" charset="0"/>
                <a:ea typeface="ＭＳ Ｐゴシック" charset="0"/>
              </a:defRPr>
            </a:lvl6pPr>
            <a:lvl7pPr defTabSz="457200" eaLnBrk="0" fontAlgn="base" hangingPunct="0">
              <a:spcAft>
                <a:spcPct val="0"/>
              </a:spcAft>
              <a:buFont typeface="Arial" charset="0"/>
              <a:buChar char="»"/>
              <a:defRPr sz="2000">
                <a:solidFill>
                  <a:schemeClr val="tx1"/>
                </a:solidFill>
                <a:latin typeface="Calibri" charset="0"/>
                <a:ea typeface="ＭＳ Ｐゴシック" charset="0"/>
              </a:defRPr>
            </a:lvl7pPr>
            <a:lvl8pPr defTabSz="457200" eaLnBrk="0" fontAlgn="base" hangingPunct="0">
              <a:spcAft>
                <a:spcPct val="0"/>
              </a:spcAft>
              <a:buFont typeface="Arial" charset="0"/>
              <a:buChar char="»"/>
              <a:defRPr sz="2000">
                <a:solidFill>
                  <a:schemeClr val="tx1"/>
                </a:solidFill>
                <a:latin typeface="Calibri" charset="0"/>
                <a:ea typeface="ＭＳ Ｐゴシック" charset="0"/>
              </a:defRPr>
            </a:lvl8pPr>
            <a:lvl9pPr defTabSz="457200"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400" dirty="0">
                <a:solidFill>
                  <a:srgbClr val="000000"/>
                </a:solidFill>
                <a:cs typeface="Calibri" charset="0"/>
              </a:rPr>
              <a:t>There are eligibility criteria</a:t>
            </a:r>
          </a:p>
        </p:txBody>
      </p:sp>
      <p:grpSp>
        <p:nvGrpSpPr>
          <p:cNvPr id="64" name="Group 63"/>
          <p:cNvGrpSpPr/>
          <p:nvPr/>
        </p:nvGrpSpPr>
        <p:grpSpPr>
          <a:xfrm>
            <a:off x="3569724" y="6115728"/>
            <a:ext cx="179969" cy="117033"/>
            <a:chOff x="4572000" y="6549915"/>
            <a:chExt cx="76592" cy="76649"/>
          </a:xfrm>
          <a:solidFill>
            <a:schemeClr val="tx2"/>
          </a:solidFill>
        </p:grpSpPr>
        <p:sp>
          <p:nvSpPr>
            <p:cNvPr id="65" name="Freeform 528"/>
            <p:cNvSpPr>
              <a:spLocks noChangeAspect="1"/>
            </p:cNvSpPr>
            <p:nvPr/>
          </p:nvSpPr>
          <p:spPr bwMode="auto">
            <a:xfrm>
              <a:off x="4598300" y="6576272"/>
              <a:ext cx="50292" cy="50292"/>
            </a:xfrm>
            <a:custGeom>
              <a:avLst/>
              <a:gdLst>
                <a:gd name="T0" fmla="*/ 5 w 37"/>
                <a:gd name="T1" fmla="*/ 0 h 38"/>
                <a:gd name="T2" fmla="*/ 9 w 37"/>
                <a:gd name="T3" fmla="*/ 1 h 38"/>
                <a:gd name="T4" fmla="*/ 9 w 37"/>
                <a:gd name="T5" fmla="*/ 4 h 38"/>
                <a:gd name="T6" fmla="*/ 10 w 37"/>
                <a:gd name="T7" fmla="*/ 9 h 38"/>
                <a:gd name="T8" fmla="*/ 21 w 37"/>
                <a:gd name="T9" fmla="*/ 11 h 38"/>
                <a:gd name="T10" fmla="*/ 37 w 37"/>
                <a:gd name="T11" fmla="*/ 15 h 38"/>
                <a:gd name="T12" fmla="*/ 37 w 37"/>
                <a:gd name="T13" fmla="*/ 21 h 38"/>
                <a:gd name="T14" fmla="*/ 37 w 37"/>
                <a:gd name="T15" fmla="*/ 27 h 38"/>
                <a:gd name="T16" fmla="*/ 35 w 37"/>
                <a:gd name="T17" fmla="*/ 27 h 38"/>
                <a:gd name="T18" fmla="*/ 35 w 37"/>
                <a:gd name="T19" fmla="*/ 29 h 38"/>
                <a:gd name="T20" fmla="*/ 35 w 37"/>
                <a:gd name="T21" fmla="*/ 31 h 38"/>
                <a:gd name="T22" fmla="*/ 35 w 37"/>
                <a:gd name="T23" fmla="*/ 35 h 38"/>
                <a:gd name="T24" fmla="*/ 33 w 37"/>
                <a:gd name="T25" fmla="*/ 35 h 38"/>
                <a:gd name="T26" fmla="*/ 31 w 37"/>
                <a:gd name="T27" fmla="*/ 35 h 38"/>
                <a:gd name="T28" fmla="*/ 31 w 37"/>
                <a:gd name="T29" fmla="*/ 37 h 38"/>
                <a:gd name="T30" fmla="*/ 29 w 37"/>
                <a:gd name="T31" fmla="*/ 38 h 38"/>
                <a:gd name="T32" fmla="*/ 26 w 37"/>
                <a:gd name="T33" fmla="*/ 37 h 38"/>
                <a:gd name="T34" fmla="*/ 25 w 37"/>
                <a:gd name="T35" fmla="*/ 37 h 38"/>
                <a:gd name="T36" fmla="*/ 22 w 37"/>
                <a:gd name="T37" fmla="*/ 35 h 38"/>
                <a:gd name="T38" fmla="*/ 21 w 37"/>
                <a:gd name="T39" fmla="*/ 35 h 38"/>
                <a:gd name="T40" fmla="*/ 9 w 37"/>
                <a:gd name="T41" fmla="*/ 29 h 38"/>
                <a:gd name="T42" fmla="*/ 2 w 37"/>
                <a:gd name="T43" fmla="*/ 22 h 38"/>
                <a:gd name="T44" fmla="*/ 0 w 37"/>
                <a:gd name="T45" fmla="*/ 17 h 38"/>
                <a:gd name="T46" fmla="*/ 0 w 37"/>
                <a:gd name="T47" fmla="*/ 13 h 38"/>
                <a:gd name="T48" fmla="*/ 1 w 37"/>
                <a:gd name="T49" fmla="*/ 5 h 38"/>
                <a:gd name="T50" fmla="*/ 5 w 37"/>
                <a:gd name="T5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 h="38">
                  <a:moveTo>
                    <a:pt x="5" y="0"/>
                  </a:moveTo>
                  <a:lnTo>
                    <a:pt x="9" y="1"/>
                  </a:lnTo>
                  <a:lnTo>
                    <a:pt x="9" y="4"/>
                  </a:lnTo>
                  <a:lnTo>
                    <a:pt x="10" y="9"/>
                  </a:lnTo>
                  <a:lnTo>
                    <a:pt x="21" y="11"/>
                  </a:lnTo>
                  <a:lnTo>
                    <a:pt x="37" y="15"/>
                  </a:lnTo>
                  <a:lnTo>
                    <a:pt x="37" y="21"/>
                  </a:lnTo>
                  <a:lnTo>
                    <a:pt x="37" y="27"/>
                  </a:lnTo>
                  <a:lnTo>
                    <a:pt x="35" y="27"/>
                  </a:lnTo>
                  <a:lnTo>
                    <a:pt x="35" y="29"/>
                  </a:lnTo>
                  <a:lnTo>
                    <a:pt x="35" y="31"/>
                  </a:lnTo>
                  <a:lnTo>
                    <a:pt x="35" y="35"/>
                  </a:lnTo>
                  <a:lnTo>
                    <a:pt x="33" y="35"/>
                  </a:lnTo>
                  <a:lnTo>
                    <a:pt x="31" y="35"/>
                  </a:lnTo>
                  <a:lnTo>
                    <a:pt x="31" y="37"/>
                  </a:lnTo>
                  <a:lnTo>
                    <a:pt x="29" y="38"/>
                  </a:lnTo>
                  <a:lnTo>
                    <a:pt x="26" y="37"/>
                  </a:lnTo>
                  <a:lnTo>
                    <a:pt x="25" y="37"/>
                  </a:lnTo>
                  <a:lnTo>
                    <a:pt x="22" y="35"/>
                  </a:lnTo>
                  <a:lnTo>
                    <a:pt x="21" y="35"/>
                  </a:lnTo>
                  <a:lnTo>
                    <a:pt x="9" y="29"/>
                  </a:lnTo>
                  <a:lnTo>
                    <a:pt x="2" y="22"/>
                  </a:lnTo>
                  <a:lnTo>
                    <a:pt x="0" y="17"/>
                  </a:lnTo>
                  <a:lnTo>
                    <a:pt x="0" y="13"/>
                  </a:lnTo>
                  <a:lnTo>
                    <a:pt x="1" y="5"/>
                  </a:lnTo>
                  <a:lnTo>
                    <a:pt x="5" y="0"/>
                  </a:lnTo>
                </a:path>
              </a:pathLst>
            </a:custGeom>
            <a:grpFill/>
            <a:ln w="6350" cmpd="sng">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6" name="Freeform 402"/>
            <p:cNvSpPr>
              <a:spLocks/>
            </p:cNvSpPr>
            <p:nvPr/>
          </p:nvSpPr>
          <p:spPr bwMode="auto">
            <a:xfrm>
              <a:off x="4572000" y="6549915"/>
              <a:ext cx="40005" cy="20003"/>
            </a:xfrm>
            <a:custGeom>
              <a:avLst/>
              <a:gdLst>
                <a:gd name="T0" fmla="*/ 32 w 36"/>
                <a:gd name="T1" fmla="*/ 16 h 17"/>
                <a:gd name="T2" fmla="*/ 35 w 36"/>
                <a:gd name="T3" fmla="*/ 14 h 17"/>
                <a:gd name="T4" fmla="*/ 36 w 36"/>
                <a:gd name="T5" fmla="*/ 14 h 17"/>
                <a:gd name="T6" fmla="*/ 36 w 36"/>
                <a:gd name="T7" fmla="*/ 12 h 17"/>
                <a:gd name="T8" fmla="*/ 28 w 36"/>
                <a:gd name="T9" fmla="*/ 5 h 17"/>
                <a:gd name="T10" fmla="*/ 21 w 36"/>
                <a:gd name="T11" fmla="*/ 1 h 17"/>
                <a:gd name="T12" fmla="*/ 14 w 36"/>
                <a:gd name="T13" fmla="*/ 0 h 17"/>
                <a:gd name="T14" fmla="*/ 7 w 36"/>
                <a:gd name="T15" fmla="*/ 4 h 17"/>
                <a:gd name="T16" fmla="*/ 2 w 36"/>
                <a:gd name="T17" fmla="*/ 4 h 17"/>
                <a:gd name="T18" fmla="*/ 0 w 36"/>
                <a:gd name="T19" fmla="*/ 5 h 17"/>
                <a:gd name="T20" fmla="*/ 2 w 36"/>
                <a:gd name="T21" fmla="*/ 8 h 17"/>
                <a:gd name="T22" fmla="*/ 8 w 36"/>
                <a:gd name="T23" fmla="*/ 13 h 17"/>
                <a:gd name="T24" fmla="*/ 12 w 36"/>
                <a:gd name="T25" fmla="*/ 16 h 17"/>
                <a:gd name="T26" fmla="*/ 18 w 36"/>
                <a:gd name="T27" fmla="*/ 17 h 17"/>
                <a:gd name="T28" fmla="*/ 24 w 36"/>
                <a:gd name="T29" fmla="*/ 17 h 17"/>
                <a:gd name="T30" fmla="*/ 32 w 36"/>
                <a:gd name="T3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17">
                  <a:moveTo>
                    <a:pt x="32" y="16"/>
                  </a:moveTo>
                  <a:lnTo>
                    <a:pt x="35" y="14"/>
                  </a:lnTo>
                  <a:lnTo>
                    <a:pt x="36" y="14"/>
                  </a:lnTo>
                  <a:lnTo>
                    <a:pt x="36" y="12"/>
                  </a:lnTo>
                  <a:lnTo>
                    <a:pt x="28" y="5"/>
                  </a:lnTo>
                  <a:lnTo>
                    <a:pt x="21" y="1"/>
                  </a:lnTo>
                  <a:lnTo>
                    <a:pt x="14" y="0"/>
                  </a:lnTo>
                  <a:lnTo>
                    <a:pt x="7" y="4"/>
                  </a:lnTo>
                  <a:lnTo>
                    <a:pt x="2" y="4"/>
                  </a:lnTo>
                  <a:lnTo>
                    <a:pt x="0" y="5"/>
                  </a:lnTo>
                  <a:lnTo>
                    <a:pt x="2" y="8"/>
                  </a:lnTo>
                  <a:lnTo>
                    <a:pt x="8" y="13"/>
                  </a:lnTo>
                  <a:lnTo>
                    <a:pt x="12" y="16"/>
                  </a:lnTo>
                  <a:lnTo>
                    <a:pt x="18" y="17"/>
                  </a:lnTo>
                  <a:lnTo>
                    <a:pt x="24" y="17"/>
                  </a:lnTo>
                  <a:lnTo>
                    <a:pt x="32" y="16"/>
                  </a:lnTo>
                </a:path>
              </a:pathLst>
            </a:custGeom>
            <a:grpFill/>
            <a:ln w="6350" cmpd="sng">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67" name="Freeform 518"/>
          <p:cNvSpPr>
            <a:spLocks/>
          </p:cNvSpPr>
          <p:nvPr/>
        </p:nvSpPr>
        <p:spPr bwMode="auto">
          <a:xfrm>
            <a:off x="5584827" y="6030118"/>
            <a:ext cx="282575" cy="171450"/>
          </a:xfrm>
          <a:custGeom>
            <a:avLst/>
            <a:gdLst>
              <a:gd name="T0" fmla="*/ 69 w 244"/>
              <a:gd name="T1" fmla="*/ 46 h 149"/>
              <a:gd name="T2" fmla="*/ 66 w 244"/>
              <a:gd name="T3" fmla="*/ 54 h 149"/>
              <a:gd name="T4" fmla="*/ 61 w 244"/>
              <a:gd name="T5" fmla="*/ 68 h 149"/>
              <a:gd name="T6" fmla="*/ 55 w 244"/>
              <a:gd name="T7" fmla="*/ 70 h 149"/>
              <a:gd name="T8" fmla="*/ 48 w 244"/>
              <a:gd name="T9" fmla="*/ 70 h 149"/>
              <a:gd name="T10" fmla="*/ 35 w 244"/>
              <a:gd name="T11" fmla="*/ 70 h 149"/>
              <a:gd name="T12" fmla="*/ 24 w 244"/>
              <a:gd name="T13" fmla="*/ 76 h 149"/>
              <a:gd name="T14" fmla="*/ 15 w 244"/>
              <a:gd name="T15" fmla="*/ 76 h 149"/>
              <a:gd name="T16" fmla="*/ 2 w 244"/>
              <a:gd name="T17" fmla="*/ 67 h 149"/>
              <a:gd name="T18" fmla="*/ 2 w 244"/>
              <a:gd name="T19" fmla="*/ 88 h 149"/>
              <a:gd name="T20" fmla="*/ 7 w 244"/>
              <a:gd name="T21" fmla="*/ 97 h 149"/>
              <a:gd name="T22" fmla="*/ 8 w 244"/>
              <a:gd name="T23" fmla="*/ 113 h 149"/>
              <a:gd name="T24" fmla="*/ 19 w 244"/>
              <a:gd name="T25" fmla="*/ 120 h 149"/>
              <a:gd name="T26" fmla="*/ 27 w 244"/>
              <a:gd name="T27" fmla="*/ 124 h 149"/>
              <a:gd name="T28" fmla="*/ 45 w 244"/>
              <a:gd name="T29" fmla="*/ 132 h 149"/>
              <a:gd name="T30" fmla="*/ 59 w 244"/>
              <a:gd name="T31" fmla="*/ 131 h 149"/>
              <a:gd name="T32" fmla="*/ 76 w 244"/>
              <a:gd name="T33" fmla="*/ 146 h 149"/>
              <a:gd name="T34" fmla="*/ 92 w 244"/>
              <a:gd name="T35" fmla="*/ 149 h 149"/>
              <a:gd name="T36" fmla="*/ 93 w 244"/>
              <a:gd name="T37" fmla="*/ 148 h 149"/>
              <a:gd name="T38" fmla="*/ 92 w 244"/>
              <a:gd name="T39" fmla="*/ 140 h 149"/>
              <a:gd name="T40" fmla="*/ 96 w 244"/>
              <a:gd name="T41" fmla="*/ 135 h 149"/>
              <a:gd name="T42" fmla="*/ 100 w 244"/>
              <a:gd name="T43" fmla="*/ 133 h 149"/>
              <a:gd name="T44" fmla="*/ 109 w 244"/>
              <a:gd name="T45" fmla="*/ 128 h 149"/>
              <a:gd name="T46" fmla="*/ 123 w 244"/>
              <a:gd name="T47" fmla="*/ 125 h 149"/>
              <a:gd name="T48" fmla="*/ 141 w 244"/>
              <a:gd name="T49" fmla="*/ 120 h 149"/>
              <a:gd name="T50" fmla="*/ 151 w 244"/>
              <a:gd name="T51" fmla="*/ 117 h 149"/>
              <a:gd name="T52" fmla="*/ 152 w 244"/>
              <a:gd name="T53" fmla="*/ 104 h 149"/>
              <a:gd name="T54" fmla="*/ 159 w 244"/>
              <a:gd name="T55" fmla="*/ 100 h 149"/>
              <a:gd name="T56" fmla="*/ 175 w 244"/>
              <a:gd name="T57" fmla="*/ 99 h 149"/>
              <a:gd name="T58" fmla="*/ 184 w 244"/>
              <a:gd name="T59" fmla="*/ 95 h 149"/>
              <a:gd name="T60" fmla="*/ 192 w 244"/>
              <a:gd name="T61" fmla="*/ 96 h 149"/>
              <a:gd name="T62" fmla="*/ 195 w 244"/>
              <a:gd name="T63" fmla="*/ 87 h 149"/>
              <a:gd name="T64" fmla="*/ 183 w 244"/>
              <a:gd name="T65" fmla="*/ 72 h 149"/>
              <a:gd name="T66" fmla="*/ 187 w 244"/>
              <a:gd name="T67" fmla="*/ 56 h 149"/>
              <a:gd name="T68" fmla="*/ 199 w 244"/>
              <a:gd name="T69" fmla="*/ 52 h 149"/>
              <a:gd name="T70" fmla="*/ 207 w 244"/>
              <a:gd name="T71" fmla="*/ 45 h 149"/>
              <a:gd name="T72" fmla="*/ 212 w 244"/>
              <a:gd name="T73" fmla="*/ 37 h 149"/>
              <a:gd name="T74" fmla="*/ 234 w 244"/>
              <a:gd name="T75" fmla="*/ 17 h 149"/>
              <a:gd name="T76" fmla="*/ 241 w 244"/>
              <a:gd name="T77" fmla="*/ 5 h 149"/>
              <a:gd name="T78" fmla="*/ 241 w 244"/>
              <a:gd name="T79" fmla="*/ 0 h 149"/>
              <a:gd name="T80" fmla="*/ 225 w 244"/>
              <a:gd name="T81" fmla="*/ 10 h 149"/>
              <a:gd name="T82" fmla="*/ 213 w 244"/>
              <a:gd name="T83" fmla="*/ 10 h 149"/>
              <a:gd name="T84" fmla="*/ 209 w 244"/>
              <a:gd name="T85" fmla="*/ 13 h 149"/>
              <a:gd name="T86" fmla="*/ 209 w 244"/>
              <a:gd name="T87" fmla="*/ 18 h 149"/>
              <a:gd name="T88" fmla="*/ 182 w 244"/>
              <a:gd name="T89" fmla="*/ 31 h 149"/>
              <a:gd name="T90" fmla="*/ 167 w 244"/>
              <a:gd name="T91" fmla="*/ 33 h 149"/>
              <a:gd name="T92" fmla="*/ 152 w 244"/>
              <a:gd name="T93" fmla="*/ 41 h 149"/>
              <a:gd name="T94" fmla="*/ 146 w 244"/>
              <a:gd name="T95" fmla="*/ 41 h 149"/>
              <a:gd name="T96" fmla="*/ 135 w 244"/>
              <a:gd name="T97" fmla="*/ 41 h 149"/>
              <a:gd name="T98" fmla="*/ 125 w 244"/>
              <a:gd name="T99" fmla="*/ 43 h 149"/>
              <a:gd name="T100" fmla="*/ 115 w 244"/>
              <a:gd name="T101" fmla="*/ 41 h 149"/>
              <a:gd name="T102" fmla="*/ 107 w 244"/>
              <a:gd name="T103" fmla="*/ 42 h 149"/>
              <a:gd name="T104" fmla="*/ 100 w 244"/>
              <a:gd name="T105" fmla="*/ 42 h 149"/>
              <a:gd name="T106" fmla="*/ 84 w 244"/>
              <a:gd name="T107" fmla="*/ 39 h 149"/>
              <a:gd name="T108" fmla="*/ 73 w 244"/>
              <a:gd name="T109" fmla="*/ 35 h 149"/>
              <a:gd name="T110" fmla="*/ 66 w 244"/>
              <a:gd name="T111" fmla="*/ 3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4" h="149">
                <a:moveTo>
                  <a:pt x="66" y="43"/>
                </a:moveTo>
                <a:lnTo>
                  <a:pt x="69" y="46"/>
                </a:lnTo>
                <a:lnTo>
                  <a:pt x="68" y="51"/>
                </a:lnTo>
                <a:lnTo>
                  <a:pt x="66" y="54"/>
                </a:lnTo>
                <a:lnTo>
                  <a:pt x="66" y="58"/>
                </a:lnTo>
                <a:lnTo>
                  <a:pt x="61" y="68"/>
                </a:lnTo>
                <a:lnTo>
                  <a:pt x="57" y="68"/>
                </a:lnTo>
                <a:lnTo>
                  <a:pt x="55" y="70"/>
                </a:lnTo>
                <a:lnTo>
                  <a:pt x="51" y="70"/>
                </a:lnTo>
                <a:lnTo>
                  <a:pt x="48" y="70"/>
                </a:lnTo>
                <a:lnTo>
                  <a:pt x="43" y="68"/>
                </a:lnTo>
                <a:lnTo>
                  <a:pt x="35" y="70"/>
                </a:lnTo>
                <a:lnTo>
                  <a:pt x="29" y="74"/>
                </a:lnTo>
                <a:lnTo>
                  <a:pt x="24" y="76"/>
                </a:lnTo>
                <a:lnTo>
                  <a:pt x="19" y="76"/>
                </a:lnTo>
                <a:lnTo>
                  <a:pt x="15" y="76"/>
                </a:lnTo>
                <a:lnTo>
                  <a:pt x="6" y="70"/>
                </a:lnTo>
                <a:lnTo>
                  <a:pt x="2" y="67"/>
                </a:lnTo>
                <a:lnTo>
                  <a:pt x="0" y="74"/>
                </a:lnTo>
                <a:lnTo>
                  <a:pt x="2" y="88"/>
                </a:lnTo>
                <a:lnTo>
                  <a:pt x="3" y="92"/>
                </a:lnTo>
                <a:lnTo>
                  <a:pt x="7" y="97"/>
                </a:lnTo>
                <a:lnTo>
                  <a:pt x="8" y="101"/>
                </a:lnTo>
                <a:lnTo>
                  <a:pt x="8" y="113"/>
                </a:lnTo>
                <a:lnTo>
                  <a:pt x="14" y="115"/>
                </a:lnTo>
                <a:lnTo>
                  <a:pt x="19" y="120"/>
                </a:lnTo>
                <a:lnTo>
                  <a:pt x="22" y="121"/>
                </a:lnTo>
                <a:lnTo>
                  <a:pt x="27" y="124"/>
                </a:lnTo>
                <a:lnTo>
                  <a:pt x="41" y="128"/>
                </a:lnTo>
                <a:lnTo>
                  <a:pt x="45" y="132"/>
                </a:lnTo>
                <a:lnTo>
                  <a:pt x="51" y="132"/>
                </a:lnTo>
                <a:lnTo>
                  <a:pt x="59" y="131"/>
                </a:lnTo>
                <a:lnTo>
                  <a:pt x="69" y="136"/>
                </a:lnTo>
                <a:lnTo>
                  <a:pt x="76" y="146"/>
                </a:lnTo>
                <a:lnTo>
                  <a:pt x="81" y="149"/>
                </a:lnTo>
                <a:lnTo>
                  <a:pt x="92" y="149"/>
                </a:lnTo>
                <a:lnTo>
                  <a:pt x="92" y="148"/>
                </a:lnTo>
                <a:lnTo>
                  <a:pt x="93" y="148"/>
                </a:lnTo>
                <a:lnTo>
                  <a:pt x="93" y="146"/>
                </a:lnTo>
                <a:lnTo>
                  <a:pt x="92" y="140"/>
                </a:lnTo>
                <a:lnTo>
                  <a:pt x="92" y="136"/>
                </a:lnTo>
                <a:lnTo>
                  <a:pt x="96" y="135"/>
                </a:lnTo>
                <a:lnTo>
                  <a:pt x="98" y="133"/>
                </a:lnTo>
                <a:lnTo>
                  <a:pt x="100" y="133"/>
                </a:lnTo>
                <a:lnTo>
                  <a:pt x="105" y="129"/>
                </a:lnTo>
                <a:lnTo>
                  <a:pt x="109" y="128"/>
                </a:lnTo>
                <a:lnTo>
                  <a:pt x="118" y="128"/>
                </a:lnTo>
                <a:lnTo>
                  <a:pt x="123" y="125"/>
                </a:lnTo>
                <a:lnTo>
                  <a:pt x="133" y="124"/>
                </a:lnTo>
                <a:lnTo>
                  <a:pt x="141" y="120"/>
                </a:lnTo>
                <a:lnTo>
                  <a:pt x="149" y="119"/>
                </a:lnTo>
                <a:lnTo>
                  <a:pt x="151" y="117"/>
                </a:lnTo>
                <a:lnTo>
                  <a:pt x="151" y="108"/>
                </a:lnTo>
                <a:lnTo>
                  <a:pt x="152" y="104"/>
                </a:lnTo>
                <a:lnTo>
                  <a:pt x="155" y="100"/>
                </a:lnTo>
                <a:lnTo>
                  <a:pt x="159" y="100"/>
                </a:lnTo>
                <a:lnTo>
                  <a:pt x="172" y="100"/>
                </a:lnTo>
                <a:lnTo>
                  <a:pt x="175" y="99"/>
                </a:lnTo>
                <a:lnTo>
                  <a:pt x="180" y="95"/>
                </a:lnTo>
                <a:lnTo>
                  <a:pt x="184" y="95"/>
                </a:lnTo>
                <a:lnTo>
                  <a:pt x="188" y="95"/>
                </a:lnTo>
                <a:lnTo>
                  <a:pt x="192" y="96"/>
                </a:lnTo>
                <a:lnTo>
                  <a:pt x="195" y="95"/>
                </a:lnTo>
                <a:lnTo>
                  <a:pt x="195" y="87"/>
                </a:lnTo>
                <a:lnTo>
                  <a:pt x="191" y="80"/>
                </a:lnTo>
                <a:lnTo>
                  <a:pt x="183" y="72"/>
                </a:lnTo>
                <a:lnTo>
                  <a:pt x="182" y="64"/>
                </a:lnTo>
                <a:lnTo>
                  <a:pt x="187" y="56"/>
                </a:lnTo>
                <a:lnTo>
                  <a:pt x="195" y="52"/>
                </a:lnTo>
                <a:lnTo>
                  <a:pt x="199" y="52"/>
                </a:lnTo>
                <a:lnTo>
                  <a:pt x="203" y="52"/>
                </a:lnTo>
                <a:lnTo>
                  <a:pt x="207" y="45"/>
                </a:lnTo>
                <a:lnTo>
                  <a:pt x="208" y="41"/>
                </a:lnTo>
                <a:lnTo>
                  <a:pt x="212" y="37"/>
                </a:lnTo>
                <a:lnTo>
                  <a:pt x="225" y="23"/>
                </a:lnTo>
                <a:lnTo>
                  <a:pt x="234" y="17"/>
                </a:lnTo>
                <a:lnTo>
                  <a:pt x="241" y="11"/>
                </a:lnTo>
                <a:lnTo>
                  <a:pt x="241" y="5"/>
                </a:lnTo>
                <a:lnTo>
                  <a:pt x="244" y="1"/>
                </a:lnTo>
                <a:lnTo>
                  <a:pt x="241" y="0"/>
                </a:lnTo>
                <a:lnTo>
                  <a:pt x="237" y="2"/>
                </a:lnTo>
                <a:lnTo>
                  <a:pt x="225" y="10"/>
                </a:lnTo>
                <a:lnTo>
                  <a:pt x="217" y="9"/>
                </a:lnTo>
                <a:lnTo>
                  <a:pt x="213" y="10"/>
                </a:lnTo>
                <a:lnTo>
                  <a:pt x="211" y="11"/>
                </a:lnTo>
                <a:lnTo>
                  <a:pt x="209" y="13"/>
                </a:lnTo>
                <a:lnTo>
                  <a:pt x="209" y="17"/>
                </a:lnTo>
                <a:lnTo>
                  <a:pt x="209" y="18"/>
                </a:lnTo>
                <a:lnTo>
                  <a:pt x="197" y="23"/>
                </a:lnTo>
                <a:lnTo>
                  <a:pt x="182" y="31"/>
                </a:lnTo>
                <a:lnTo>
                  <a:pt x="171" y="31"/>
                </a:lnTo>
                <a:lnTo>
                  <a:pt x="167" y="33"/>
                </a:lnTo>
                <a:lnTo>
                  <a:pt x="159" y="37"/>
                </a:lnTo>
                <a:lnTo>
                  <a:pt x="152" y="41"/>
                </a:lnTo>
                <a:lnTo>
                  <a:pt x="150" y="41"/>
                </a:lnTo>
                <a:lnTo>
                  <a:pt x="146" y="41"/>
                </a:lnTo>
                <a:lnTo>
                  <a:pt x="139" y="41"/>
                </a:lnTo>
                <a:lnTo>
                  <a:pt x="135" y="41"/>
                </a:lnTo>
                <a:lnTo>
                  <a:pt x="133" y="42"/>
                </a:lnTo>
                <a:lnTo>
                  <a:pt x="125" y="43"/>
                </a:lnTo>
                <a:lnTo>
                  <a:pt x="118" y="42"/>
                </a:lnTo>
                <a:lnTo>
                  <a:pt x="115" y="41"/>
                </a:lnTo>
                <a:lnTo>
                  <a:pt x="114" y="43"/>
                </a:lnTo>
                <a:lnTo>
                  <a:pt x="107" y="42"/>
                </a:lnTo>
                <a:lnTo>
                  <a:pt x="104" y="43"/>
                </a:lnTo>
                <a:lnTo>
                  <a:pt x="100" y="42"/>
                </a:lnTo>
                <a:lnTo>
                  <a:pt x="90" y="41"/>
                </a:lnTo>
                <a:lnTo>
                  <a:pt x="84" y="39"/>
                </a:lnTo>
                <a:lnTo>
                  <a:pt x="77" y="37"/>
                </a:lnTo>
                <a:lnTo>
                  <a:pt x="73" y="35"/>
                </a:lnTo>
                <a:lnTo>
                  <a:pt x="72" y="35"/>
                </a:lnTo>
                <a:lnTo>
                  <a:pt x="66" y="38"/>
                </a:lnTo>
                <a:lnTo>
                  <a:pt x="66" y="43"/>
                </a:lnTo>
                <a:close/>
              </a:path>
            </a:pathLst>
          </a:custGeom>
          <a:solidFill>
            <a:schemeClr val="bg1"/>
          </a:solidFill>
          <a:ln w="6350" cmpd="sng">
            <a:solidFill>
              <a:schemeClr val="tx1">
                <a:lumMod val="50000"/>
                <a:lumOff val="50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68" name="Picture 67">
            <a:extLst>
              <a:ext uri="{FF2B5EF4-FFF2-40B4-BE49-F238E27FC236}">
                <a16:creationId xmlns="" xmlns:a16="http://schemas.microsoft.com/office/drawing/2014/main" id="{F04A2396-0B6F-47DC-A483-264F655DCED4}"/>
              </a:ext>
            </a:extLst>
          </p:cNvPr>
          <p:cNvPicPr>
            <a:picLocks noChangeAspect="1"/>
          </p:cNvPicPr>
          <p:nvPr/>
        </p:nvPicPr>
        <p:blipFill>
          <a:blip r:embed="rId4"/>
          <a:stretch>
            <a:fillRect/>
          </a:stretch>
        </p:blipFill>
        <p:spPr>
          <a:xfrm>
            <a:off x="4927358" y="4988717"/>
            <a:ext cx="2428875" cy="1038225"/>
          </a:xfrm>
          <a:prstGeom prst="rect">
            <a:avLst/>
          </a:prstGeom>
        </p:spPr>
      </p:pic>
    </p:spTree>
    <p:extLst>
      <p:ext uri="{BB962C8B-B14F-4D97-AF65-F5344CB8AC3E}">
        <p14:creationId xmlns:p14="http://schemas.microsoft.com/office/powerpoint/2010/main" val="3447985933"/>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7679" y="4961287"/>
            <a:ext cx="2336800" cy="105727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Freeform 37"/>
          <p:cNvSpPr>
            <a:spLocks noChangeAspect="1"/>
          </p:cNvSpPr>
          <p:nvPr/>
        </p:nvSpPr>
        <p:spPr bwMode="auto">
          <a:xfrm>
            <a:off x="3702052" y="1361281"/>
            <a:ext cx="47625" cy="38100"/>
          </a:xfrm>
          <a:custGeom>
            <a:avLst/>
            <a:gdLst>
              <a:gd name="T0" fmla="*/ 2147483647 w 23"/>
              <a:gd name="T1" fmla="*/ 0 h 18"/>
              <a:gd name="T2" fmla="*/ 2147483647 w 23"/>
              <a:gd name="T3" fmla="*/ 2147483647 h 18"/>
              <a:gd name="T4" fmla="*/ 2147483647 w 23"/>
              <a:gd name="T5" fmla="*/ 2147483647 h 18"/>
              <a:gd name="T6" fmla="*/ 0 w 23"/>
              <a:gd name="T7" fmla="*/ 2147483647 h 18"/>
              <a:gd name="T8" fmla="*/ 2147483647 w 23"/>
              <a:gd name="T9" fmla="*/ 0 h 18"/>
              <a:gd name="T10" fmla="*/ 0 60000 65536"/>
              <a:gd name="T11" fmla="*/ 0 60000 65536"/>
              <a:gd name="T12" fmla="*/ 0 60000 65536"/>
              <a:gd name="T13" fmla="*/ 0 60000 65536"/>
              <a:gd name="T14" fmla="*/ 0 60000 65536"/>
              <a:gd name="T15" fmla="*/ 0 w 23"/>
              <a:gd name="T16" fmla="*/ 0 h 18"/>
              <a:gd name="T17" fmla="*/ 23 w 23"/>
              <a:gd name="T18" fmla="*/ 18 h 18"/>
            </a:gdLst>
            <a:ahLst/>
            <a:cxnLst>
              <a:cxn ang="T10">
                <a:pos x="T0" y="T1"/>
              </a:cxn>
              <a:cxn ang="T11">
                <a:pos x="T2" y="T3"/>
              </a:cxn>
              <a:cxn ang="T12">
                <a:pos x="T4" y="T5"/>
              </a:cxn>
              <a:cxn ang="T13">
                <a:pos x="T6" y="T7"/>
              </a:cxn>
              <a:cxn ang="T14">
                <a:pos x="T8" y="T9"/>
              </a:cxn>
            </a:cxnLst>
            <a:rect l="T15" t="T16" r="T17" b="T18"/>
            <a:pathLst>
              <a:path w="23" h="18">
                <a:moveTo>
                  <a:pt x="19" y="0"/>
                </a:moveTo>
                <a:lnTo>
                  <a:pt x="22" y="12"/>
                </a:lnTo>
                <a:lnTo>
                  <a:pt x="5" y="17"/>
                </a:lnTo>
                <a:lnTo>
                  <a:pt x="0" y="5"/>
                </a:lnTo>
                <a:lnTo>
                  <a:pt x="19" y="0"/>
                </a:lnTo>
              </a:path>
            </a:pathLst>
          </a:custGeom>
          <a:noFill/>
          <a:ln w="3175" cap="rnd">
            <a:solidFill>
              <a:schemeClr val="bg1">
                <a:lumMod val="75000"/>
              </a:schemeClr>
            </a:solidFill>
            <a:round/>
            <a:headEnd type="none" w="sm" len="sm"/>
            <a:tailEnd type="none" w="sm" len="sm"/>
          </a:ln>
        </p:spPr>
        <p:txBody>
          <a:bodyPr lIns="91411" tIns="45706" rIns="91411" bIns="45706"/>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ＭＳ Ｐゴシック" pitchFamily="-65" charset="-128"/>
              <a:cs typeface="+mn-cs"/>
            </a:endParaRPr>
          </a:p>
        </p:txBody>
      </p:sp>
      <p:sp>
        <p:nvSpPr>
          <p:cNvPr id="6" name="Freeform 38"/>
          <p:cNvSpPr>
            <a:spLocks noChangeAspect="1"/>
          </p:cNvSpPr>
          <p:nvPr/>
        </p:nvSpPr>
        <p:spPr bwMode="auto">
          <a:xfrm>
            <a:off x="3481388" y="1177925"/>
            <a:ext cx="42862" cy="36513"/>
          </a:xfrm>
          <a:custGeom>
            <a:avLst/>
            <a:gdLst>
              <a:gd name="T0" fmla="*/ 0 w 21"/>
              <a:gd name="T1" fmla="*/ 2147483647 h 17"/>
              <a:gd name="T2" fmla="*/ 2147483647 w 21"/>
              <a:gd name="T3" fmla="*/ 0 h 17"/>
              <a:gd name="T4" fmla="*/ 2147483647 w 21"/>
              <a:gd name="T5" fmla="*/ 2147483647 h 17"/>
              <a:gd name="T6" fmla="*/ 0 w 21"/>
              <a:gd name="T7" fmla="*/ 2147483647 h 17"/>
              <a:gd name="T8" fmla="*/ 0 60000 65536"/>
              <a:gd name="T9" fmla="*/ 0 60000 65536"/>
              <a:gd name="T10" fmla="*/ 0 60000 65536"/>
              <a:gd name="T11" fmla="*/ 0 60000 65536"/>
              <a:gd name="T12" fmla="*/ 0 w 21"/>
              <a:gd name="T13" fmla="*/ 0 h 17"/>
              <a:gd name="T14" fmla="*/ 21 w 21"/>
              <a:gd name="T15" fmla="*/ 17 h 17"/>
            </a:gdLst>
            <a:ahLst/>
            <a:cxnLst>
              <a:cxn ang="T8">
                <a:pos x="T0" y="T1"/>
              </a:cxn>
              <a:cxn ang="T9">
                <a:pos x="T2" y="T3"/>
              </a:cxn>
              <a:cxn ang="T10">
                <a:pos x="T4" y="T5"/>
              </a:cxn>
              <a:cxn ang="T11">
                <a:pos x="T6" y="T7"/>
              </a:cxn>
            </a:cxnLst>
            <a:rect l="T12" t="T13" r="T14" b="T15"/>
            <a:pathLst>
              <a:path w="21" h="17">
                <a:moveTo>
                  <a:pt x="0" y="16"/>
                </a:moveTo>
                <a:lnTo>
                  <a:pt x="15" y="0"/>
                </a:lnTo>
                <a:lnTo>
                  <a:pt x="20" y="6"/>
                </a:lnTo>
                <a:lnTo>
                  <a:pt x="0" y="16"/>
                </a:lnTo>
              </a:path>
            </a:pathLst>
          </a:custGeom>
          <a:noFill/>
          <a:ln w="3175" cap="rnd">
            <a:solidFill>
              <a:schemeClr val="bg1">
                <a:lumMod val="75000"/>
              </a:schemeClr>
            </a:solidFill>
            <a:round/>
            <a:headEnd type="none" w="sm" len="sm"/>
            <a:tailEnd type="none" w="sm" len="sm"/>
          </a:ln>
        </p:spPr>
        <p:txBody>
          <a:bodyPr lIns="91411" tIns="45706" rIns="91411" bIns="45706"/>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7" name="Freeform 39"/>
          <p:cNvSpPr>
            <a:spLocks noChangeAspect="1"/>
          </p:cNvSpPr>
          <p:nvPr/>
        </p:nvSpPr>
        <p:spPr bwMode="auto">
          <a:xfrm>
            <a:off x="3638552" y="1378743"/>
            <a:ext cx="34925" cy="34925"/>
          </a:xfrm>
          <a:custGeom>
            <a:avLst/>
            <a:gdLst>
              <a:gd name="T0" fmla="*/ 2147483647 w 17"/>
              <a:gd name="T1" fmla="*/ 0 h 17"/>
              <a:gd name="T2" fmla="*/ 2147483647 w 17"/>
              <a:gd name="T3" fmla="*/ 2147483647 h 17"/>
              <a:gd name="T4" fmla="*/ 0 w 17"/>
              <a:gd name="T5" fmla="*/ 2147483647 h 17"/>
              <a:gd name="T6" fmla="*/ 2147483647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3" y="0"/>
                </a:moveTo>
                <a:lnTo>
                  <a:pt x="16" y="12"/>
                </a:lnTo>
                <a:lnTo>
                  <a:pt x="0" y="16"/>
                </a:lnTo>
                <a:lnTo>
                  <a:pt x="13" y="0"/>
                </a:lnTo>
              </a:path>
            </a:pathLst>
          </a:custGeom>
          <a:noFill/>
          <a:ln w="3175" cap="rnd">
            <a:solidFill>
              <a:schemeClr val="bg1">
                <a:lumMod val="75000"/>
              </a:schemeClr>
            </a:solidFill>
            <a:round/>
            <a:headEnd type="none" w="sm" len="sm"/>
            <a:tailEnd type="none" w="sm" len="sm"/>
          </a:ln>
        </p:spPr>
        <p:txBody>
          <a:bodyPr lIns="91411" tIns="45706" rIns="91411" bIns="45706"/>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8" name="Freeform 42"/>
          <p:cNvSpPr>
            <a:spLocks noChangeAspect="1"/>
          </p:cNvSpPr>
          <p:nvPr/>
        </p:nvSpPr>
        <p:spPr bwMode="auto">
          <a:xfrm>
            <a:off x="3282952" y="2024856"/>
            <a:ext cx="61913" cy="36512"/>
          </a:xfrm>
          <a:custGeom>
            <a:avLst/>
            <a:gdLst>
              <a:gd name="T0" fmla="*/ 2147483647 w 30"/>
              <a:gd name="T1" fmla="*/ 2147483647 h 17"/>
              <a:gd name="T2" fmla="*/ 2147483647 w 30"/>
              <a:gd name="T3" fmla="*/ 0 h 17"/>
              <a:gd name="T4" fmla="*/ 0 w 30"/>
              <a:gd name="T5" fmla="*/ 2147483647 h 17"/>
              <a:gd name="T6" fmla="*/ 2147483647 w 30"/>
              <a:gd name="T7" fmla="*/ 2147483647 h 17"/>
              <a:gd name="T8" fmla="*/ 2147483647 w 30"/>
              <a:gd name="T9" fmla="*/ 2147483647 h 17"/>
              <a:gd name="T10" fmla="*/ 0 60000 65536"/>
              <a:gd name="T11" fmla="*/ 0 60000 65536"/>
              <a:gd name="T12" fmla="*/ 0 60000 65536"/>
              <a:gd name="T13" fmla="*/ 0 60000 65536"/>
              <a:gd name="T14" fmla="*/ 0 60000 65536"/>
              <a:gd name="T15" fmla="*/ 0 w 30"/>
              <a:gd name="T16" fmla="*/ 0 h 17"/>
              <a:gd name="T17" fmla="*/ 30 w 30"/>
              <a:gd name="T18" fmla="*/ 17 h 17"/>
            </a:gdLst>
            <a:ahLst/>
            <a:cxnLst>
              <a:cxn ang="T10">
                <a:pos x="T0" y="T1"/>
              </a:cxn>
              <a:cxn ang="T11">
                <a:pos x="T2" y="T3"/>
              </a:cxn>
              <a:cxn ang="T12">
                <a:pos x="T4" y="T5"/>
              </a:cxn>
              <a:cxn ang="T13">
                <a:pos x="T6" y="T7"/>
              </a:cxn>
              <a:cxn ang="T14">
                <a:pos x="T8" y="T9"/>
              </a:cxn>
            </a:cxnLst>
            <a:rect l="T15" t="T16" r="T17" b="T18"/>
            <a:pathLst>
              <a:path w="30" h="17">
                <a:moveTo>
                  <a:pt x="29" y="9"/>
                </a:moveTo>
                <a:lnTo>
                  <a:pt x="7" y="0"/>
                </a:lnTo>
                <a:lnTo>
                  <a:pt x="0" y="7"/>
                </a:lnTo>
                <a:lnTo>
                  <a:pt x="3" y="16"/>
                </a:lnTo>
                <a:lnTo>
                  <a:pt x="29" y="9"/>
                </a:lnTo>
              </a:path>
            </a:pathLst>
          </a:custGeom>
          <a:noFill/>
          <a:ln w="3175" cap="rnd">
            <a:solidFill>
              <a:schemeClr val="bg1">
                <a:lumMod val="75000"/>
              </a:schemeClr>
            </a:solidFill>
            <a:round/>
            <a:headEnd type="none" w="sm" len="sm"/>
            <a:tailEnd type="none" w="sm" len="sm"/>
          </a:ln>
        </p:spPr>
        <p:txBody>
          <a:bodyPr lIns="91411" tIns="45706" rIns="91411" bIns="45706"/>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9" name="Freeform 43"/>
          <p:cNvSpPr>
            <a:spLocks noChangeAspect="1"/>
          </p:cNvSpPr>
          <p:nvPr/>
        </p:nvSpPr>
        <p:spPr bwMode="auto">
          <a:xfrm>
            <a:off x="1625602" y="1375568"/>
            <a:ext cx="609600" cy="547688"/>
          </a:xfrm>
          <a:custGeom>
            <a:avLst/>
            <a:gdLst>
              <a:gd name="T0" fmla="*/ 2147483647 w 297"/>
              <a:gd name="T1" fmla="*/ 2147483647 h 260"/>
              <a:gd name="T2" fmla="*/ 2147483647 w 297"/>
              <a:gd name="T3" fmla="*/ 2147483647 h 260"/>
              <a:gd name="T4" fmla="*/ 2147483647 w 297"/>
              <a:gd name="T5" fmla="*/ 2147483647 h 260"/>
              <a:gd name="T6" fmla="*/ 2147483647 w 297"/>
              <a:gd name="T7" fmla="*/ 2147483647 h 260"/>
              <a:gd name="T8" fmla="*/ 0 w 297"/>
              <a:gd name="T9" fmla="*/ 2147483647 h 260"/>
              <a:gd name="T10" fmla="*/ 2147483647 w 297"/>
              <a:gd name="T11" fmla="*/ 2147483647 h 260"/>
              <a:gd name="T12" fmla="*/ 2147483647 w 297"/>
              <a:gd name="T13" fmla="*/ 2147483647 h 260"/>
              <a:gd name="T14" fmla="*/ 2147483647 w 297"/>
              <a:gd name="T15" fmla="*/ 2147483647 h 260"/>
              <a:gd name="T16" fmla="*/ 2147483647 w 297"/>
              <a:gd name="T17" fmla="*/ 2147483647 h 260"/>
              <a:gd name="T18" fmla="*/ 2147483647 w 297"/>
              <a:gd name="T19" fmla="*/ 2147483647 h 260"/>
              <a:gd name="T20" fmla="*/ 2147483647 w 297"/>
              <a:gd name="T21" fmla="*/ 2147483647 h 260"/>
              <a:gd name="T22" fmla="*/ 2147483647 w 297"/>
              <a:gd name="T23" fmla="*/ 2147483647 h 260"/>
              <a:gd name="T24" fmla="*/ 2147483647 w 297"/>
              <a:gd name="T25" fmla="*/ 2147483647 h 260"/>
              <a:gd name="T26" fmla="*/ 2147483647 w 297"/>
              <a:gd name="T27" fmla="*/ 2147483647 h 260"/>
              <a:gd name="T28" fmla="*/ 2147483647 w 297"/>
              <a:gd name="T29" fmla="*/ 2147483647 h 260"/>
              <a:gd name="T30" fmla="*/ 2147483647 w 297"/>
              <a:gd name="T31" fmla="*/ 2147483647 h 260"/>
              <a:gd name="T32" fmla="*/ 2147483647 w 297"/>
              <a:gd name="T33" fmla="*/ 2147483647 h 260"/>
              <a:gd name="T34" fmla="*/ 2147483647 w 297"/>
              <a:gd name="T35" fmla="*/ 2147483647 h 260"/>
              <a:gd name="T36" fmla="*/ 2147483647 w 297"/>
              <a:gd name="T37" fmla="*/ 2147483647 h 260"/>
              <a:gd name="T38" fmla="*/ 2147483647 w 297"/>
              <a:gd name="T39" fmla="*/ 2147483647 h 260"/>
              <a:gd name="T40" fmla="*/ 2147483647 w 297"/>
              <a:gd name="T41" fmla="*/ 2147483647 h 260"/>
              <a:gd name="T42" fmla="*/ 2147483647 w 297"/>
              <a:gd name="T43" fmla="*/ 2147483647 h 260"/>
              <a:gd name="T44" fmla="*/ 2147483647 w 297"/>
              <a:gd name="T45" fmla="*/ 2147483647 h 260"/>
              <a:gd name="T46" fmla="*/ 2147483647 w 297"/>
              <a:gd name="T47" fmla="*/ 2147483647 h 260"/>
              <a:gd name="T48" fmla="*/ 2147483647 w 297"/>
              <a:gd name="T49" fmla="*/ 2147483647 h 260"/>
              <a:gd name="T50" fmla="*/ 2147483647 w 297"/>
              <a:gd name="T51" fmla="*/ 2147483647 h 260"/>
              <a:gd name="T52" fmla="*/ 2147483647 w 297"/>
              <a:gd name="T53" fmla="*/ 2147483647 h 260"/>
              <a:gd name="T54" fmla="*/ 2147483647 w 297"/>
              <a:gd name="T55" fmla="*/ 2147483647 h 260"/>
              <a:gd name="T56" fmla="*/ 2147483647 w 297"/>
              <a:gd name="T57" fmla="*/ 2147483647 h 260"/>
              <a:gd name="T58" fmla="*/ 2147483647 w 297"/>
              <a:gd name="T59" fmla="*/ 2147483647 h 260"/>
              <a:gd name="T60" fmla="*/ 2147483647 w 297"/>
              <a:gd name="T61" fmla="*/ 2147483647 h 260"/>
              <a:gd name="T62" fmla="*/ 2147483647 w 297"/>
              <a:gd name="T63" fmla="*/ 2147483647 h 260"/>
              <a:gd name="T64" fmla="*/ 2147483647 w 297"/>
              <a:gd name="T65" fmla="*/ 2147483647 h 260"/>
              <a:gd name="T66" fmla="*/ 2147483647 w 297"/>
              <a:gd name="T67" fmla="*/ 2147483647 h 260"/>
              <a:gd name="T68" fmla="*/ 2147483647 w 297"/>
              <a:gd name="T69" fmla="*/ 2147483647 h 260"/>
              <a:gd name="T70" fmla="*/ 2147483647 w 297"/>
              <a:gd name="T71" fmla="*/ 0 h 260"/>
              <a:gd name="T72" fmla="*/ 2147483647 w 297"/>
              <a:gd name="T73" fmla="*/ 2147483647 h 260"/>
              <a:gd name="T74" fmla="*/ 2147483647 w 297"/>
              <a:gd name="T75" fmla="*/ 2147483647 h 260"/>
              <a:gd name="T76" fmla="*/ 2147483647 w 297"/>
              <a:gd name="T77" fmla="*/ 2147483647 h 260"/>
              <a:gd name="T78" fmla="*/ 2147483647 w 297"/>
              <a:gd name="T79" fmla="*/ 2147483647 h 260"/>
              <a:gd name="T80" fmla="*/ 2147483647 w 297"/>
              <a:gd name="T81" fmla="*/ 2147483647 h 260"/>
              <a:gd name="T82" fmla="*/ 2147483647 w 297"/>
              <a:gd name="T83" fmla="*/ 2147483647 h 260"/>
              <a:gd name="T84" fmla="*/ 2147483647 w 297"/>
              <a:gd name="T85" fmla="*/ 2147483647 h 260"/>
              <a:gd name="T86" fmla="*/ 2147483647 w 297"/>
              <a:gd name="T87" fmla="*/ 2147483647 h 260"/>
              <a:gd name="T88" fmla="*/ 2147483647 w 297"/>
              <a:gd name="T89" fmla="*/ 2147483647 h 260"/>
              <a:gd name="T90" fmla="*/ 2147483647 w 297"/>
              <a:gd name="T91" fmla="*/ 2147483647 h 260"/>
              <a:gd name="T92" fmla="*/ 2147483647 w 297"/>
              <a:gd name="T93" fmla="*/ 2147483647 h 260"/>
              <a:gd name="T94" fmla="*/ 2147483647 w 297"/>
              <a:gd name="T95" fmla="*/ 2147483647 h 260"/>
              <a:gd name="T96" fmla="*/ 2147483647 w 297"/>
              <a:gd name="T97" fmla="*/ 2147483647 h 2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7"/>
              <a:gd name="T148" fmla="*/ 0 h 260"/>
              <a:gd name="T149" fmla="*/ 297 w 297"/>
              <a:gd name="T150" fmla="*/ 260 h 2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7" h="260">
                <a:moveTo>
                  <a:pt x="22" y="60"/>
                </a:moveTo>
                <a:lnTo>
                  <a:pt x="13" y="71"/>
                </a:lnTo>
                <a:lnTo>
                  <a:pt x="24" y="88"/>
                </a:lnTo>
                <a:lnTo>
                  <a:pt x="36" y="92"/>
                </a:lnTo>
                <a:lnTo>
                  <a:pt x="46" y="99"/>
                </a:lnTo>
                <a:lnTo>
                  <a:pt x="47" y="127"/>
                </a:lnTo>
                <a:lnTo>
                  <a:pt x="37" y="146"/>
                </a:lnTo>
                <a:lnTo>
                  <a:pt x="28" y="151"/>
                </a:lnTo>
                <a:lnTo>
                  <a:pt x="3" y="146"/>
                </a:lnTo>
                <a:lnTo>
                  <a:pt x="0" y="149"/>
                </a:lnTo>
                <a:lnTo>
                  <a:pt x="29" y="179"/>
                </a:lnTo>
                <a:lnTo>
                  <a:pt x="38" y="184"/>
                </a:lnTo>
                <a:lnTo>
                  <a:pt x="43" y="205"/>
                </a:lnTo>
                <a:lnTo>
                  <a:pt x="53" y="226"/>
                </a:lnTo>
                <a:lnTo>
                  <a:pt x="71" y="241"/>
                </a:lnTo>
                <a:lnTo>
                  <a:pt x="90" y="243"/>
                </a:lnTo>
                <a:lnTo>
                  <a:pt x="102" y="253"/>
                </a:lnTo>
                <a:lnTo>
                  <a:pt x="112" y="253"/>
                </a:lnTo>
                <a:lnTo>
                  <a:pt x="126" y="247"/>
                </a:lnTo>
                <a:lnTo>
                  <a:pt x="152" y="254"/>
                </a:lnTo>
                <a:lnTo>
                  <a:pt x="166" y="259"/>
                </a:lnTo>
                <a:lnTo>
                  <a:pt x="184" y="255"/>
                </a:lnTo>
                <a:lnTo>
                  <a:pt x="196" y="253"/>
                </a:lnTo>
                <a:lnTo>
                  <a:pt x="206" y="243"/>
                </a:lnTo>
                <a:lnTo>
                  <a:pt x="213" y="247"/>
                </a:lnTo>
                <a:lnTo>
                  <a:pt x="224" y="255"/>
                </a:lnTo>
                <a:lnTo>
                  <a:pt x="234" y="250"/>
                </a:lnTo>
                <a:lnTo>
                  <a:pt x="243" y="243"/>
                </a:lnTo>
                <a:lnTo>
                  <a:pt x="249" y="236"/>
                </a:lnTo>
                <a:lnTo>
                  <a:pt x="272" y="231"/>
                </a:lnTo>
                <a:lnTo>
                  <a:pt x="277" y="224"/>
                </a:lnTo>
                <a:lnTo>
                  <a:pt x="280" y="213"/>
                </a:lnTo>
                <a:lnTo>
                  <a:pt x="295" y="201"/>
                </a:lnTo>
                <a:lnTo>
                  <a:pt x="296" y="192"/>
                </a:lnTo>
                <a:lnTo>
                  <a:pt x="291" y="186"/>
                </a:lnTo>
                <a:lnTo>
                  <a:pt x="283" y="176"/>
                </a:lnTo>
                <a:lnTo>
                  <a:pt x="281" y="139"/>
                </a:lnTo>
                <a:lnTo>
                  <a:pt x="293" y="134"/>
                </a:lnTo>
                <a:lnTo>
                  <a:pt x="286" y="121"/>
                </a:lnTo>
                <a:lnTo>
                  <a:pt x="277" y="123"/>
                </a:lnTo>
                <a:lnTo>
                  <a:pt x="271" y="121"/>
                </a:lnTo>
                <a:lnTo>
                  <a:pt x="274" y="115"/>
                </a:lnTo>
                <a:lnTo>
                  <a:pt x="271" y="104"/>
                </a:lnTo>
                <a:lnTo>
                  <a:pt x="264" y="100"/>
                </a:lnTo>
                <a:lnTo>
                  <a:pt x="252" y="108"/>
                </a:lnTo>
                <a:lnTo>
                  <a:pt x="241" y="116"/>
                </a:lnTo>
                <a:lnTo>
                  <a:pt x="234" y="115"/>
                </a:lnTo>
                <a:lnTo>
                  <a:pt x="227" y="111"/>
                </a:lnTo>
                <a:lnTo>
                  <a:pt x="215" y="104"/>
                </a:lnTo>
                <a:lnTo>
                  <a:pt x="203" y="100"/>
                </a:lnTo>
                <a:lnTo>
                  <a:pt x="196" y="104"/>
                </a:lnTo>
                <a:lnTo>
                  <a:pt x="189" y="99"/>
                </a:lnTo>
                <a:lnTo>
                  <a:pt x="188" y="90"/>
                </a:lnTo>
                <a:lnTo>
                  <a:pt x="182" y="88"/>
                </a:lnTo>
                <a:lnTo>
                  <a:pt x="170" y="92"/>
                </a:lnTo>
                <a:lnTo>
                  <a:pt x="157" y="90"/>
                </a:lnTo>
                <a:lnTo>
                  <a:pt x="157" y="83"/>
                </a:lnTo>
                <a:lnTo>
                  <a:pt x="152" y="76"/>
                </a:lnTo>
                <a:lnTo>
                  <a:pt x="144" y="75"/>
                </a:lnTo>
                <a:lnTo>
                  <a:pt x="139" y="83"/>
                </a:lnTo>
                <a:lnTo>
                  <a:pt x="136" y="87"/>
                </a:lnTo>
                <a:lnTo>
                  <a:pt x="130" y="83"/>
                </a:lnTo>
                <a:lnTo>
                  <a:pt x="121" y="85"/>
                </a:lnTo>
                <a:lnTo>
                  <a:pt x="112" y="93"/>
                </a:lnTo>
                <a:lnTo>
                  <a:pt x="107" y="87"/>
                </a:lnTo>
                <a:lnTo>
                  <a:pt x="108" y="64"/>
                </a:lnTo>
                <a:lnTo>
                  <a:pt x="114" y="53"/>
                </a:lnTo>
                <a:lnTo>
                  <a:pt x="121" y="47"/>
                </a:lnTo>
                <a:lnTo>
                  <a:pt x="120" y="32"/>
                </a:lnTo>
                <a:lnTo>
                  <a:pt x="121" y="17"/>
                </a:lnTo>
                <a:lnTo>
                  <a:pt x="118" y="0"/>
                </a:lnTo>
                <a:lnTo>
                  <a:pt x="112" y="0"/>
                </a:lnTo>
                <a:lnTo>
                  <a:pt x="107" y="7"/>
                </a:lnTo>
                <a:lnTo>
                  <a:pt x="104" y="22"/>
                </a:lnTo>
                <a:lnTo>
                  <a:pt x="99" y="32"/>
                </a:lnTo>
                <a:lnTo>
                  <a:pt x="92" y="24"/>
                </a:lnTo>
                <a:lnTo>
                  <a:pt x="96" y="12"/>
                </a:lnTo>
                <a:lnTo>
                  <a:pt x="88" y="4"/>
                </a:lnTo>
                <a:lnTo>
                  <a:pt x="77" y="7"/>
                </a:lnTo>
                <a:lnTo>
                  <a:pt x="71" y="15"/>
                </a:lnTo>
                <a:lnTo>
                  <a:pt x="74" y="22"/>
                </a:lnTo>
                <a:lnTo>
                  <a:pt x="69" y="29"/>
                </a:lnTo>
                <a:lnTo>
                  <a:pt x="64" y="26"/>
                </a:lnTo>
                <a:lnTo>
                  <a:pt x="56" y="20"/>
                </a:lnTo>
                <a:lnTo>
                  <a:pt x="50" y="22"/>
                </a:lnTo>
                <a:lnTo>
                  <a:pt x="45" y="29"/>
                </a:lnTo>
                <a:lnTo>
                  <a:pt x="52" y="41"/>
                </a:lnTo>
                <a:lnTo>
                  <a:pt x="62" y="43"/>
                </a:lnTo>
                <a:lnTo>
                  <a:pt x="76" y="55"/>
                </a:lnTo>
                <a:lnTo>
                  <a:pt x="81" y="59"/>
                </a:lnTo>
                <a:lnTo>
                  <a:pt x="81" y="66"/>
                </a:lnTo>
                <a:lnTo>
                  <a:pt x="69" y="69"/>
                </a:lnTo>
                <a:lnTo>
                  <a:pt x="71" y="80"/>
                </a:lnTo>
                <a:lnTo>
                  <a:pt x="76" y="87"/>
                </a:lnTo>
                <a:lnTo>
                  <a:pt x="71" y="93"/>
                </a:lnTo>
                <a:lnTo>
                  <a:pt x="61" y="92"/>
                </a:lnTo>
                <a:lnTo>
                  <a:pt x="46" y="76"/>
                </a:lnTo>
                <a:lnTo>
                  <a:pt x="36" y="66"/>
                </a:lnTo>
                <a:lnTo>
                  <a:pt x="22" y="60"/>
                </a:lnTo>
              </a:path>
            </a:pathLst>
          </a:custGeom>
          <a:solidFill>
            <a:schemeClr val="bg1"/>
          </a:solidFill>
          <a:ln w="3175" cap="rnd">
            <a:solidFill>
              <a:schemeClr val="bg1">
                <a:lumMod val="75000"/>
              </a:schemeClr>
            </a:solidFill>
            <a:round/>
            <a:headEnd type="none" w="sm" len="sm"/>
            <a:tailEnd type="none" w="sm" len="sm"/>
          </a:ln>
          <a:extLst/>
        </p:spPr>
        <p:txBody>
          <a:bodyPr lIns="91411" tIns="45706" rIns="91411" bIns="45706"/>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10" name="Freeform 44"/>
          <p:cNvSpPr>
            <a:spLocks noChangeAspect="1"/>
          </p:cNvSpPr>
          <p:nvPr/>
        </p:nvSpPr>
        <p:spPr bwMode="auto">
          <a:xfrm>
            <a:off x="4108452" y="3272631"/>
            <a:ext cx="296863" cy="195262"/>
          </a:xfrm>
          <a:custGeom>
            <a:avLst/>
            <a:gdLst>
              <a:gd name="T0" fmla="*/ 2147483647 w 382"/>
              <a:gd name="T1" fmla="*/ 2147483647 h 296"/>
              <a:gd name="T2" fmla="*/ 2147483647 w 382"/>
              <a:gd name="T3" fmla="*/ 2147483647 h 296"/>
              <a:gd name="T4" fmla="*/ 2147483647 w 382"/>
              <a:gd name="T5" fmla="*/ 2147483647 h 296"/>
              <a:gd name="T6" fmla="*/ 2147483647 w 382"/>
              <a:gd name="T7" fmla="*/ 2147483647 h 296"/>
              <a:gd name="T8" fmla="*/ 2147483647 w 382"/>
              <a:gd name="T9" fmla="*/ 2147483647 h 296"/>
              <a:gd name="T10" fmla="*/ 2147483647 w 382"/>
              <a:gd name="T11" fmla="*/ 2147483647 h 296"/>
              <a:gd name="T12" fmla="*/ 2147483647 w 382"/>
              <a:gd name="T13" fmla="*/ 2147483647 h 296"/>
              <a:gd name="T14" fmla="*/ 2147483647 w 382"/>
              <a:gd name="T15" fmla="*/ 2147483647 h 296"/>
              <a:gd name="T16" fmla="*/ 2147483647 w 382"/>
              <a:gd name="T17" fmla="*/ 2147483647 h 296"/>
              <a:gd name="T18" fmla="*/ 2147483647 w 382"/>
              <a:gd name="T19" fmla="*/ 2147483647 h 296"/>
              <a:gd name="T20" fmla="*/ 2147483647 w 382"/>
              <a:gd name="T21" fmla="*/ 2147483647 h 296"/>
              <a:gd name="T22" fmla="*/ 2147483647 w 382"/>
              <a:gd name="T23" fmla="*/ 2147483647 h 296"/>
              <a:gd name="T24" fmla="*/ 2147483647 w 382"/>
              <a:gd name="T25" fmla="*/ 2147483647 h 296"/>
              <a:gd name="T26" fmla="*/ 2147483647 w 382"/>
              <a:gd name="T27" fmla="*/ 2147483647 h 296"/>
              <a:gd name="T28" fmla="*/ 2147483647 w 382"/>
              <a:gd name="T29" fmla="*/ 0 h 296"/>
              <a:gd name="T30" fmla="*/ 2147483647 w 382"/>
              <a:gd name="T31" fmla="*/ 2147483647 h 296"/>
              <a:gd name="T32" fmla="*/ 2147483647 w 382"/>
              <a:gd name="T33" fmla="*/ 2147483647 h 296"/>
              <a:gd name="T34" fmla="*/ 2147483647 w 382"/>
              <a:gd name="T35" fmla="*/ 2147483647 h 296"/>
              <a:gd name="T36" fmla="*/ 2147483647 w 382"/>
              <a:gd name="T37" fmla="*/ 2147483647 h 296"/>
              <a:gd name="T38" fmla="*/ 2147483647 w 382"/>
              <a:gd name="T39" fmla="*/ 2147483647 h 296"/>
              <a:gd name="T40" fmla="*/ 0 w 382"/>
              <a:gd name="T41" fmla="*/ 2147483647 h 296"/>
              <a:gd name="T42" fmla="*/ 2147483647 w 382"/>
              <a:gd name="T43" fmla="*/ 2147483647 h 296"/>
              <a:gd name="T44" fmla="*/ 2147483647 w 382"/>
              <a:gd name="T45" fmla="*/ 2147483647 h 2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2"/>
              <a:gd name="T70" fmla="*/ 0 h 296"/>
              <a:gd name="T71" fmla="*/ 382 w 382"/>
              <a:gd name="T72" fmla="*/ 296 h 2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2" h="296">
                <a:moveTo>
                  <a:pt x="171" y="296"/>
                </a:moveTo>
                <a:lnTo>
                  <a:pt x="276" y="285"/>
                </a:lnTo>
                <a:lnTo>
                  <a:pt x="333" y="265"/>
                </a:lnTo>
                <a:lnTo>
                  <a:pt x="382" y="254"/>
                </a:lnTo>
                <a:lnTo>
                  <a:pt x="375" y="234"/>
                </a:lnTo>
                <a:lnTo>
                  <a:pt x="371" y="198"/>
                </a:lnTo>
                <a:lnTo>
                  <a:pt x="380" y="163"/>
                </a:lnTo>
                <a:lnTo>
                  <a:pt x="337" y="110"/>
                </a:lnTo>
                <a:lnTo>
                  <a:pt x="287" y="113"/>
                </a:lnTo>
                <a:lnTo>
                  <a:pt x="207" y="86"/>
                </a:lnTo>
                <a:lnTo>
                  <a:pt x="183" y="149"/>
                </a:lnTo>
                <a:lnTo>
                  <a:pt x="156" y="170"/>
                </a:lnTo>
                <a:lnTo>
                  <a:pt x="130" y="131"/>
                </a:lnTo>
                <a:lnTo>
                  <a:pt x="156" y="69"/>
                </a:lnTo>
                <a:lnTo>
                  <a:pt x="152" y="0"/>
                </a:lnTo>
                <a:lnTo>
                  <a:pt x="149" y="75"/>
                </a:lnTo>
                <a:lnTo>
                  <a:pt x="109" y="149"/>
                </a:lnTo>
                <a:lnTo>
                  <a:pt x="92" y="163"/>
                </a:lnTo>
                <a:lnTo>
                  <a:pt x="47" y="168"/>
                </a:lnTo>
                <a:lnTo>
                  <a:pt x="30" y="239"/>
                </a:lnTo>
                <a:lnTo>
                  <a:pt x="0" y="273"/>
                </a:lnTo>
                <a:lnTo>
                  <a:pt x="31" y="282"/>
                </a:lnTo>
                <a:lnTo>
                  <a:pt x="171" y="296"/>
                </a:lnTo>
                <a:close/>
              </a:path>
            </a:pathLst>
          </a:custGeom>
          <a:noFill/>
          <a:ln w="3175">
            <a:solidFill>
              <a:schemeClr val="bg1">
                <a:lumMod val="75000"/>
              </a:schemeClr>
            </a:solidFill>
            <a:round/>
            <a:headEnd/>
            <a:tailEnd/>
          </a:ln>
          <a:extLst/>
        </p:spPr>
        <p:txBody>
          <a:bodyPr wrap="none" lIns="182824"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11" name="Freeform 45"/>
          <p:cNvSpPr>
            <a:spLocks noChangeAspect="1"/>
          </p:cNvSpPr>
          <p:nvPr/>
        </p:nvSpPr>
        <p:spPr bwMode="auto">
          <a:xfrm>
            <a:off x="2736852" y="3994943"/>
            <a:ext cx="65088" cy="84138"/>
          </a:xfrm>
          <a:custGeom>
            <a:avLst/>
            <a:gdLst>
              <a:gd name="T0" fmla="*/ 2147483647 w 81"/>
              <a:gd name="T1" fmla="*/ 2147483647 h 127"/>
              <a:gd name="T2" fmla="*/ 2147483647 w 81"/>
              <a:gd name="T3" fmla="*/ 2147483647 h 127"/>
              <a:gd name="T4" fmla="*/ 0 w 81"/>
              <a:gd name="T5" fmla="*/ 2147483647 h 127"/>
              <a:gd name="T6" fmla="*/ 2147483647 w 81"/>
              <a:gd name="T7" fmla="*/ 2147483647 h 127"/>
              <a:gd name="T8" fmla="*/ 2147483647 w 81"/>
              <a:gd name="T9" fmla="*/ 0 h 127"/>
              <a:gd name="T10" fmla="*/ 2147483647 w 81"/>
              <a:gd name="T11" fmla="*/ 0 h 127"/>
              <a:gd name="T12" fmla="*/ 2147483647 w 81"/>
              <a:gd name="T13" fmla="*/ 2147483647 h 127"/>
              <a:gd name="T14" fmla="*/ 2147483647 w 81"/>
              <a:gd name="T15" fmla="*/ 2147483647 h 127"/>
              <a:gd name="T16" fmla="*/ 2147483647 w 81"/>
              <a:gd name="T17" fmla="*/ 2147483647 h 127"/>
              <a:gd name="T18" fmla="*/ 2147483647 w 81"/>
              <a:gd name="T19" fmla="*/ 2147483647 h 127"/>
              <a:gd name="T20" fmla="*/ 2147483647 w 81"/>
              <a:gd name="T21" fmla="*/ 2147483647 h 127"/>
              <a:gd name="T22" fmla="*/ 2147483647 w 81"/>
              <a:gd name="T23" fmla="*/ 2147483647 h 127"/>
              <a:gd name="T24" fmla="*/ 2147483647 w 81"/>
              <a:gd name="T25" fmla="*/ 2147483647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1"/>
              <a:gd name="T40" fmla="*/ 0 h 127"/>
              <a:gd name="T41" fmla="*/ 81 w 81"/>
              <a:gd name="T42" fmla="*/ 127 h 1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1" h="127">
                <a:moveTo>
                  <a:pt x="2" y="110"/>
                </a:moveTo>
                <a:lnTo>
                  <a:pt x="5" y="72"/>
                </a:lnTo>
                <a:lnTo>
                  <a:pt x="0" y="41"/>
                </a:lnTo>
                <a:lnTo>
                  <a:pt x="17" y="14"/>
                </a:lnTo>
                <a:lnTo>
                  <a:pt x="43" y="0"/>
                </a:lnTo>
                <a:lnTo>
                  <a:pt x="59" y="0"/>
                </a:lnTo>
                <a:lnTo>
                  <a:pt x="76" y="14"/>
                </a:lnTo>
                <a:lnTo>
                  <a:pt x="67" y="29"/>
                </a:lnTo>
                <a:lnTo>
                  <a:pt x="81" y="83"/>
                </a:lnTo>
                <a:lnTo>
                  <a:pt x="81" y="114"/>
                </a:lnTo>
                <a:lnTo>
                  <a:pt x="67" y="127"/>
                </a:lnTo>
                <a:lnTo>
                  <a:pt x="38" y="126"/>
                </a:lnTo>
                <a:lnTo>
                  <a:pt x="2" y="110"/>
                </a:lnTo>
                <a:close/>
              </a:path>
            </a:pathLst>
          </a:custGeom>
          <a:solidFill>
            <a:schemeClr val="bg1"/>
          </a:solidFill>
          <a:ln w="3175">
            <a:solidFill>
              <a:schemeClr val="bg1">
                <a:lumMod val="75000"/>
              </a:schemeClr>
            </a:solidFill>
            <a:round/>
            <a:headEnd/>
            <a:tailEnd/>
          </a:ln>
        </p:spPr>
        <p:txBody>
          <a:bodyPr lIns="91411" tIns="45706" rIns="91411" bIns="45706"/>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grpSp>
        <p:nvGrpSpPr>
          <p:cNvPr id="12" name="Group 46"/>
          <p:cNvGrpSpPr>
            <a:grpSpLocks noChangeAspect="1"/>
          </p:cNvGrpSpPr>
          <p:nvPr/>
        </p:nvGrpSpPr>
        <p:grpSpPr bwMode="auto">
          <a:xfrm>
            <a:off x="4235220" y="5047238"/>
            <a:ext cx="1127123" cy="947737"/>
            <a:chOff x="5158" y="2889"/>
            <a:chExt cx="822" cy="663"/>
          </a:xfrm>
          <a:solidFill>
            <a:srgbClr val="00B050"/>
          </a:solidFill>
        </p:grpSpPr>
        <p:sp>
          <p:nvSpPr>
            <p:cNvPr id="13" name="Freeform 47"/>
            <p:cNvSpPr>
              <a:spLocks/>
            </p:cNvSpPr>
            <p:nvPr/>
          </p:nvSpPr>
          <p:spPr bwMode="auto">
            <a:xfrm>
              <a:off x="5937" y="3371"/>
              <a:ext cx="43" cy="56"/>
            </a:xfrm>
            <a:custGeom>
              <a:avLst/>
              <a:gdLst>
                <a:gd name="T0" fmla="*/ 9 w 80"/>
                <a:gd name="T1" fmla="*/ 8 h 120"/>
                <a:gd name="T2" fmla="*/ 11 w 80"/>
                <a:gd name="T3" fmla="*/ 7 h 120"/>
                <a:gd name="T4" fmla="*/ 11 w 80"/>
                <a:gd name="T5" fmla="*/ 6 h 120"/>
                <a:gd name="T6" fmla="*/ 12 w 80"/>
                <a:gd name="T7" fmla="*/ 4 h 120"/>
                <a:gd name="T8" fmla="*/ 12 w 80"/>
                <a:gd name="T9" fmla="*/ 0 h 120"/>
                <a:gd name="T10" fmla="*/ 6 w 80"/>
                <a:gd name="T11" fmla="*/ 2 h 120"/>
                <a:gd name="T12" fmla="*/ 1 w 80"/>
                <a:gd name="T13" fmla="*/ 7 h 120"/>
                <a:gd name="T14" fmla="*/ 0 w 80"/>
                <a:gd name="T15" fmla="*/ 8 h 120"/>
                <a:gd name="T16" fmla="*/ 1 w 80"/>
                <a:gd name="T17" fmla="*/ 12 h 120"/>
                <a:gd name="T18" fmla="*/ 9 w 80"/>
                <a:gd name="T19" fmla="*/ 8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120"/>
                <a:gd name="T32" fmla="*/ 80 w 80"/>
                <a:gd name="T33" fmla="*/ 120 h 1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120">
                  <a:moveTo>
                    <a:pt x="55" y="83"/>
                  </a:moveTo>
                  <a:lnTo>
                    <a:pt x="68" y="76"/>
                  </a:lnTo>
                  <a:lnTo>
                    <a:pt x="69" y="60"/>
                  </a:lnTo>
                  <a:lnTo>
                    <a:pt x="78" y="36"/>
                  </a:lnTo>
                  <a:lnTo>
                    <a:pt x="80" y="0"/>
                  </a:lnTo>
                  <a:lnTo>
                    <a:pt x="40" y="24"/>
                  </a:lnTo>
                  <a:lnTo>
                    <a:pt x="2" y="69"/>
                  </a:lnTo>
                  <a:lnTo>
                    <a:pt x="0" y="84"/>
                  </a:lnTo>
                  <a:lnTo>
                    <a:pt x="7" y="120"/>
                  </a:lnTo>
                  <a:lnTo>
                    <a:pt x="55" y="83"/>
                  </a:lnTo>
                  <a:close/>
                </a:path>
              </a:pathLst>
            </a:custGeom>
            <a:grpFill/>
            <a:ln w="9525">
              <a:solidFill>
                <a:schemeClr val="bg1">
                  <a:lumMod val="75000"/>
                </a:schemeClr>
              </a:solidFill>
              <a:miter lim="800000"/>
              <a:headEnd/>
              <a:tailEnd/>
            </a:ln>
          </p:spPr>
          <p:txBody>
            <a:bodyPr wrap="none"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14" name="Freeform 48"/>
            <p:cNvSpPr>
              <a:spLocks/>
            </p:cNvSpPr>
            <p:nvPr/>
          </p:nvSpPr>
          <p:spPr bwMode="auto">
            <a:xfrm>
              <a:off x="5552" y="3490"/>
              <a:ext cx="263" cy="62"/>
            </a:xfrm>
            <a:custGeom>
              <a:avLst/>
              <a:gdLst>
                <a:gd name="T0" fmla="*/ 46 w 460"/>
                <a:gd name="T1" fmla="*/ 3 h 133"/>
                <a:gd name="T2" fmla="*/ 42 w 460"/>
                <a:gd name="T3" fmla="*/ 2 h 133"/>
                <a:gd name="T4" fmla="*/ 25 w 460"/>
                <a:gd name="T5" fmla="*/ 5 h 133"/>
                <a:gd name="T6" fmla="*/ 21 w 460"/>
                <a:gd name="T7" fmla="*/ 3 h 133"/>
                <a:gd name="T8" fmla="*/ 18 w 460"/>
                <a:gd name="T9" fmla="*/ 3 h 133"/>
                <a:gd name="T10" fmla="*/ 19 w 460"/>
                <a:gd name="T11" fmla="*/ 1 h 133"/>
                <a:gd name="T12" fmla="*/ 16 w 460"/>
                <a:gd name="T13" fmla="*/ 0 h 133"/>
                <a:gd name="T14" fmla="*/ 13 w 460"/>
                <a:gd name="T15" fmla="*/ 2 h 133"/>
                <a:gd name="T16" fmla="*/ 7 w 460"/>
                <a:gd name="T17" fmla="*/ 0 h 133"/>
                <a:gd name="T18" fmla="*/ 5 w 460"/>
                <a:gd name="T19" fmla="*/ 0 h 133"/>
                <a:gd name="T20" fmla="*/ 3 w 460"/>
                <a:gd name="T21" fmla="*/ 3 h 133"/>
                <a:gd name="T22" fmla="*/ 1 w 460"/>
                <a:gd name="T23" fmla="*/ 2 h 133"/>
                <a:gd name="T24" fmla="*/ 0 w 460"/>
                <a:gd name="T25" fmla="*/ 9 h 133"/>
                <a:gd name="T26" fmla="*/ 3 w 460"/>
                <a:gd name="T27" fmla="*/ 9 h 133"/>
                <a:gd name="T28" fmla="*/ 7 w 460"/>
                <a:gd name="T29" fmla="*/ 9 h 133"/>
                <a:gd name="T30" fmla="*/ 13 w 460"/>
                <a:gd name="T31" fmla="*/ 8 h 133"/>
                <a:gd name="T32" fmla="*/ 20 w 460"/>
                <a:gd name="T33" fmla="*/ 8 h 133"/>
                <a:gd name="T34" fmla="*/ 29 w 460"/>
                <a:gd name="T35" fmla="*/ 9 h 133"/>
                <a:gd name="T36" fmla="*/ 32 w 460"/>
                <a:gd name="T37" fmla="*/ 10 h 133"/>
                <a:gd name="T38" fmla="*/ 37 w 460"/>
                <a:gd name="T39" fmla="*/ 10 h 133"/>
                <a:gd name="T40" fmla="*/ 40 w 460"/>
                <a:gd name="T41" fmla="*/ 14 h 133"/>
                <a:gd name="T42" fmla="*/ 50 w 460"/>
                <a:gd name="T43" fmla="*/ 13 h 133"/>
                <a:gd name="T44" fmla="*/ 55 w 460"/>
                <a:gd name="T45" fmla="*/ 11 h 133"/>
                <a:gd name="T46" fmla="*/ 61 w 460"/>
                <a:gd name="T47" fmla="*/ 11 h 133"/>
                <a:gd name="T48" fmla="*/ 65 w 460"/>
                <a:gd name="T49" fmla="*/ 10 h 133"/>
                <a:gd name="T50" fmla="*/ 70 w 460"/>
                <a:gd name="T51" fmla="*/ 10 h 133"/>
                <a:gd name="T52" fmla="*/ 76 w 460"/>
                <a:gd name="T53" fmla="*/ 9 h 133"/>
                <a:gd name="T54" fmla="*/ 82 w 460"/>
                <a:gd name="T55" fmla="*/ 10 h 133"/>
                <a:gd name="T56" fmla="*/ 86 w 460"/>
                <a:gd name="T57" fmla="*/ 5 h 133"/>
                <a:gd name="T58" fmla="*/ 85 w 460"/>
                <a:gd name="T59" fmla="*/ 3 h 133"/>
                <a:gd name="T60" fmla="*/ 81 w 460"/>
                <a:gd name="T61" fmla="*/ 5 h 133"/>
                <a:gd name="T62" fmla="*/ 78 w 460"/>
                <a:gd name="T63" fmla="*/ 5 h 133"/>
                <a:gd name="T64" fmla="*/ 74 w 460"/>
                <a:gd name="T65" fmla="*/ 6 h 133"/>
                <a:gd name="T66" fmla="*/ 69 w 460"/>
                <a:gd name="T67" fmla="*/ 6 h 133"/>
                <a:gd name="T68" fmla="*/ 66 w 460"/>
                <a:gd name="T69" fmla="*/ 3 h 133"/>
                <a:gd name="T70" fmla="*/ 60 w 460"/>
                <a:gd name="T71" fmla="*/ 4 h 133"/>
                <a:gd name="T72" fmla="*/ 50 w 460"/>
                <a:gd name="T73" fmla="*/ 4 h 133"/>
                <a:gd name="T74" fmla="*/ 47 w 460"/>
                <a:gd name="T75" fmla="*/ 4 h 133"/>
                <a:gd name="T76" fmla="*/ 46 w 460"/>
                <a:gd name="T77" fmla="*/ 3 h 1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0"/>
                <a:gd name="T118" fmla="*/ 0 h 133"/>
                <a:gd name="T119" fmla="*/ 460 w 460"/>
                <a:gd name="T120" fmla="*/ 133 h 1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0" h="133">
                  <a:moveTo>
                    <a:pt x="248" y="31"/>
                  </a:moveTo>
                  <a:lnTo>
                    <a:pt x="224" y="24"/>
                  </a:lnTo>
                  <a:lnTo>
                    <a:pt x="135" y="47"/>
                  </a:lnTo>
                  <a:lnTo>
                    <a:pt x="112" y="33"/>
                  </a:lnTo>
                  <a:lnTo>
                    <a:pt x="95" y="33"/>
                  </a:lnTo>
                  <a:lnTo>
                    <a:pt x="100" y="14"/>
                  </a:lnTo>
                  <a:lnTo>
                    <a:pt x="86" y="0"/>
                  </a:lnTo>
                  <a:lnTo>
                    <a:pt x="71" y="19"/>
                  </a:lnTo>
                  <a:lnTo>
                    <a:pt x="36" y="2"/>
                  </a:lnTo>
                  <a:lnTo>
                    <a:pt x="24" y="2"/>
                  </a:lnTo>
                  <a:lnTo>
                    <a:pt x="19" y="28"/>
                  </a:lnTo>
                  <a:lnTo>
                    <a:pt x="3" y="23"/>
                  </a:lnTo>
                  <a:lnTo>
                    <a:pt x="0" y="92"/>
                  </a:lnTo>
                  <a:lnTo>
                    <a:pt x="16" y="86"/>
                  </a:lnTo>
                  <a:lnTo>
                    <a:pt x="41" y="85"/>
                  </a:lnTo>
                  <a:lnTo>
                    <a:pt x="71" y="80"/>
                  </a:lnTo>
                  <a:lnTo>
                    <a:pt x="107" y="78"/>
                  </a:lnTo>
                  <a:lnTo>
                    <a:pt x="154" y="85"/>
                  </a:lnTo>
                  <a:lnTo>
                    <a:pt x="172" y="95"/>
                  </a:lnTo>
                  <a:lnTo>
                    <a:pt x="198" y="102"/>
                  </a:lnTo>
                  <a:lnTo>
                    <a:pt x="216" y="133"/>
                  </a:lnTo>
                  <a:lnTo>
                    <a:pt x="266" y="124"/>
                  </a:lnTo>
                  <a:lnTo>
                    <a:pt x="295" y="109"/>
                  </a:lnTo>
                  <a:lnTo>
                    <a:pt x="323" y="107"/>
                  </a:lnTo>
                  <a:lnTo>
                    <a:pt x="345" y="100"/>
                  </a:lnTo>
                  <a:lnTo>
                    <a:pt x="378" y="95"/>
                  </a:lnTo>
                  <a:lnTo>
                    <a:pt x="405" y="85"/>
                  </a:lnTo>
                  <a:lnTo>
                    <a:pt x="438" y="95"/>
                  </a:lnTo>
                  <a:lnTo>
                    <a:pt x="460" y="47"/>
                  </a:lnTo>
                  <a:lnTo>
                    <a:pt x="454" y="33"/>
                  </a:lnTo>
                  <a:lnTo>
                    <a:pt x="433" y="45"/>
                  </a:lnTo>
                  <a:lnTo>
                    <a:pt x="417" y="49"/>
                  </a:lnTo>
                  <a:lnTo>
                    <a:pt x="397" y="61"/>
                  </a:lnTo>
                  <a:lnTo>
                    <a:pt x="371" y="54"/>
                  </a:lnTo>
                  <a:lnTo>
                    <a:pt x="354" y="33"/>
                  </a:lnTo>
                  <a:lnTo>
                    <a:pt x="321" y="40"/>
                  </a:lnTo>
                  <a:lnTo>
                    <a:pt x="269" y="43"/>
                  </a:lnTo>
                  <a:lnTo>
                    <a:pt x="250" y="38"/>
                  </a:lnTo>
                  <a:lnTo>
                    <a:pt x="248" y="31"/>
                  </a:lnTo>
                  <a:close/>
                </a:path>
              </a:pathLst>
            </a:custGeom>
            <a:grpFill/>
            <a:ln w="9525">
              <a:solidFill>
                <a:schemeClr val="bg1">
                  <a:lumMod val="75000"/>
                </a:schemeClr>
              </a:solidFill>
              <a:miter lim="800000"/>
              <a:headEnd/>
              <a:tailEnd/>
            </a:ln>
          </p:spPr>
          <p:txBody>
            <a:bodyPr wrap="none"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15" name="Freeform 49"/>
            <p:cNvSpPr>
              <a:spLocks noEditPoints="1"/>
            </p:cNvSpPr>
            <p:nvPr/>
          </p:nvSpPr>
          <p:spPr bwMode="auto">
            <a:xfrm>
              <a:off x="5158" y="2889"/>
              <a:ext cx="630" cy="536"/>
            </a:xfrm>
            <a:custGeom>
              <a:avLst/>
              <a:gdLst>
                <a:gd name="T0" fmla="*/ 0 w 1109"/>
                <a:gd name="T1" fmla="*/ 51 h 1159"/>
                <a:gd name="T2" fmla="*/ 36 w 1109"/>
                <a:gd name="T3" fmla="*/ 81 h 1159"/>
                <a:gd name="T4" fmla="*/ 28 w 1109"/>
                <a:gd name="T5" fmla="*/ 82 h 1159"/>
                <a:gd name="T6" fmla="*/ 135 w 1109"/>
                <a:gd name="T7" fmla="*/ 26 h 1159"/>
                <a:gd name="T8" fmla="*/ 154 w 1109"/>
                <a:gd name="T9" fmla="*/ 40 h 1159"/>
                <a:gd name="T10" fmla="*/ 203 w 1109"/>
                <a:gd name="T11" fmla="*/ 55 h 1159"/>
                <a:gd name="T12" fmla="*/ 191 w 1109"/>
                <a:gd name="T13" fmla="*/ 52 h 1159"/>
                <a:gd name="T14" fmla="*/ 187 w 1109"/>
                <a:gd name="T15" fmla="*/ 72 h 1159"/>
                <a:gd name="T16" fmla="*/ 183 w 1109"/>
                <a:gd name="T17" fmla="*/ 67 h 1159"/>
                <a:gd name="T18" fmla="*/ 148 w 1109"/>
                <a:gd name="T19" fmla="*/ 81 h 1159"/>
                <a:gd name="T20" fmla="*/ 135 w 1109"/>
                <a:gd name="T21" fmla="*/ 69 h 1159"/>
                <a:gd name="T22" fmla="*/ 103 w 1109"/>
                <a:gd name="T23" fmla="*/ 65 h 1159"/>
                <a:gd name="T24" fmla="*/ 127 w 1109"/>
                <a:gd name="T25" fmla="*/ 73 h 1159"/>
                <a:gd name="T26" fmla="*/ 72 w 1109"/>
                <a:gd name="T27" fmla="*/ 77 h 1159"/>
                <a:gd name="T28" fmla="*/ 48 w 1109"/>
                <a:gd name="T29" fmla="*/ 86 h 1159"/>
                <a:gd name="T30" fmla="*/ 64 w 1109"/>
                <a:gd name="T31" fmla="*/ 98 h 1159"/>
                <a:gd name="T32" fmla="*/ 76 w 1109"/>
                <a:gd name="T33" fmla="*/ 103 h 1159"/>
                <a:gd name="T34" fmla="*/ 87 w 1109"/>
                <a:gd name="T35" fmla="*/ 115 h 1159"/>
                <a:gd name="T36" fmla="*/ 100 w 1109"/>
                <a:gd name="T37" fmla="*/ 110 h 1159"/>
                <a:gd name="T38" fmla="*/ 98 w 1109"/>
                <a:gd name="T39" fmla="*/ 95 h 1159"/>
                <a:gd name="T40" fmla="*/ 118 w 1109"/>
                <a:gd name="T41" fmla="*/ 93 h 1159"/>
                <a:gd name="T42" fmla="*/ 104 w 1109"/>
                <a:gd name="T43" fmla="*/ 83 h 1159"/>
                <a:gd name="T44" fmla="*/ 181 w 1109"/>
                <a:gd name="T45" fmla="*/ 99 h 1159"/>
                <a:gd name="T46" fmla="*/ 181 w 1109"/>
                <a:gd name="T47" fmla="*/ 99 h 1159"/>
                <a:gd name="T48" fmla="*/ 155 w 1109"/>
                <a:gd name="T49" fmla="*/ 83 h 1159"/>
                <a:gd name="T50" fmla="*/ 189 w 1109"/>
                <a:gd name="T51" fmla="*/ 6 h 1159"/>
                <a:gd name="T52" fmla="*/ 176 w 1109"/>
                <a:gd name="T53" fmla="*/ 6 h 1159"/>
                <a:gd name="T54" fmla="*/ 136 w 1109"/>
                <a:gd name="T55" fmla="*/ 7 h 1159"/>
                <a:gd name="T56" fmla="*/ 95 w 1109"/>
                <a:gd name="T57" fmla="*/ 13 h 1159"/>
                <a:gd name="T58" fmla="*/ 60 w 1109"/>
                <a:gd name="T59" fmla="*/ 22 h 1159"/>
                <a:gd name="T60" fmla="*/ 32 w 1109"/>
                <a:gd name="T61" fmla="*/ 37 h 1159"/>
                <a:gd name="T62" fmla="*/ 15 w 1109"/>
                <a:gd name="T63" fmla="*/ 51 h 1159"/>
                <a:gd name="T64" fmla="*/ 34 w 1109"/>
                <a:gd name="T65" fmla="*/ 62 h 1159"/>
                <a:gd name="T66" fmla="*/ 41 w 1109"/>
                <a:gd name="T67" fmla="*/ 72 h 1159"/>
                <a:gd name="T68" fmla="*/ 76 w 1109"/>
                <a:gd name="T69" fmla="*/ 76 h 1159"/>
                <a:gd name="T70" fmla="*/ 99 w 1109"/>
                <a:gd name="T71" fmla="*/ 78 h 1159"/>
                <a:gd name="T72" fmla="*/ 104 w 1109"/>
                <a:gd name="T73" fmla="*/ 83 h 1159"/>
                <a:gd name="T74" fmla="*/ 130 w 1109"/>
                <a:gd name="T75" fmla="*/ 76 h 1159"/>
                <a:gd name="T76" fmla="*/ 85 w 1109"/>
                <a:gd name="T77" fmla="*/ 64 h 1159"/>
                <a:gd name="T78" fmla="*/ 99 w 1109"/>
                <a:gd name="T79" fmla="*/ 55 h 1159"/>
                <a:gd name="T80" fmla="*/ 91 w 1109"/>
                <a:gd name="T81" fmla="*/ 49 h 1159"/>
                <a:gd name="T82" fmla="*/ 84 w 1109"/>
                <a:gd name="T83" fmla="*/ 31 h 1159"/>
                <a:gd name="T84" fmla="*/ 106 w 1109"/>
                <a:gd name="T85" fmla="*/ 40 h 1159"/>
                <a:gd name="T86" fmla="*/ 114 w 1109"/>
                <a:gd name="T87" fmla="*/ 37 h 1159"/>
                <a:gd name="T88" fmla="*/ 117 w 1109"/>
                <a:gd name="T89" fmla="*/ 33 h 1159"/>
                <a:gd name="T90" fmla="*/ 116 w 1109"/>
                <a:gd name="T91" fmla="*/ 31 h 1159"/>
                <a:gd name="T92" fmla="*/ 132 w 1109"/>
                <a:gd name="T93" fmla="*/ 20 h 1159"/>
                <a:gd name="T94" fmla="*/ 178 w 1109"/>
                <a:gd name="T95" fmla="*/ 22 h 11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9"/>
                <a:gd name="T145" fmla="*/ 0 h 1159"/>
                <a:gd name="T146" fmla="*/ 1109 w 1109"/>
                <a:gd name="T147" fmla="*/ 1159 h 11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9" h="1159">
                  <a:moveTo>
                    <a:pt x="65" y="579"/>
                  </a:moveTo>
                  <a:lnTo>
                    <a:pt x="38" y="518"/>
                  </a:lnTo>
                  <a:lnTo>
                    <a:pt x="21" y="505"/>
                  </a:lnTo>
                  <a:lnTo>
                    <a:pt x="0" y="512"/>
                  </a:lnTo>
                  <a:lnTo>
                    <a:pt x="29" y="564"/>
                  </a:lnTo>
                  <a:lnTo>
                    <a:pt x="65" y="579"/>
                  </a:lnTo>
                  <a:close/>
                  <a:moveTo>
                    <a:pt x="190" y="843"/>
                  </a:moveTo>
                  <a:lnTo>
                    <a:pt x="196" y="817"/>
                  </a:lnTo>
                  <a:lnTo>
                    <a:pt x="174" y="803"/>
                  </a:lnTo>
                  <a:lnTo>
                    <a:pt x="165" y="776"/>
                  </a:lnTo>
                  <a:lnTo>
                    <a:pt x="127" y="808"/>
                  </a:lnTo>
                  <a:lnTo>
                    <a:pt x="152" y="832"/>
                  </a:lnTo>
                  <a:lnTo>
                    <a:pt x="190" y="843"/>
                  </a:lnTo>
                  <a:close/>
                  <a:moveTo>
                    <a:pt x="784" y="265"/>
                  </a:moveTo>
                  <a:lnTo>
                    <a:pt x="760" y="235"/>
                  </a:lnTo>
                  <a:lnTo>
                    <a:pt x="738" y="261"/>
                  </a:lnTo>
                  <a:lnTo>
                    <a:pt x="759" y="278"/>
                  </a:lnTo>
                  <a:lnTo>
                    <a:pt x="784" y="265"/>
                  </a:lnTo>
                  <a:close/>
                  <a:moveTo>
                    <a:pt x="879" y="390"/>
                  </a:moveTo>
                  <a:lnTo>
                    <a:pt x="840" y="399"/>
                  </a:lnTo>
                  <a:lnTo>
                    <a:pt x="836" y="426"/>
                  </a:lnTo>
                  <a:lnTo>
                    <a:pt x="876" y="426"/>
                  </a:lnTo>
                  <a:lnTo>
                    <a:pt x="879" y="390"/>
                  </a:lnTo>
                  <a:close/>
                  <a:moveTo>
                    <a:pt x="1109" y="552"/>
                  </a:moveTo>
                  <a:lnTo>
                    <a:pt x="1055" y="476"/>
                  </a:lnTo>
                  <a:lnTo>
                    <a:pt x="988" y="519"/>
                  </a:lnTo>
                  <a:lnTo>
                    <a:pt x="984" y="545"/>
                  </a:lnTo>
                  <a:lnTo>
                    <a:pt x="1041" y="528"/>
                  </a:lnTo>
                  <a:lnTo>
                    <a:pt x="1033" y="559"/>
                  </a:lnTo>
                  <a:lnTo>
                    <a:pt x="1059" y="569"/>
                  </a:lnTo>
                  <a:lnTo>
                    <a:pt x="1109" y="552"/>
                  </a:lnTo>
                  <a:close/>
                  <a:moveTo>
                    <a:pt x="1022" y="731"/>
                  </a:moveTo>
                  <a:lnTo>
                    <a:pt x="1041" y="717"/>
                  </a:lnTo>
                  <a:lnTo>
                    <a:pt x="1041" y="662"/>
                  </a:lnTo>
                  <a:lnTo>
                    <a:pt x="998" y="652"/>
                  </a:lnTo>
                  <a:lnTo>
                    <a:pt x="1002" y="676"/>
                  </a:lnTo>
                  <a:lnTo>
                    <a:pt x="1022" y="695"/>
                  </a:lnTo>
                  <a:lnTo>
                    <a:pt x="1010" y="717"/>
                  </a:lnTo>
                  <a:lnTo>
                    <a:pt x="1022" y="731"/>
                  </a:lnTo>
                  <a:close/>
                  <a:moveTo>
                    <a:pt x="807" y="817"/>
                  </a:moveTo>
                  <a:lnTo>
                    <a:pt x="807" y="774"/>
                  </a:lnTo>
                  <a:lnTo>
                    <a:pt x="760" y="764"/>
                  </a:lnTo>
                  <a:lnTo>
                    <a:pt x="738" y="724"/>
                  </a:lnTo>
                  <a:lnTo>
                    <a:pt x="736" y="698"/>
                  </a:lnTo>
                  <a:lnTo>
                    <a:pt x="719" y="683"/>
                  </a:lnTo>
                  <a:lnTo>
                    <a:pt x="674" y="678"/>
                  </a:lnTo>
                  <a:lnTo>
                    <a:pt x="569" y="619"/>
                  </a:lnTo>
                  <a:lnTo>
                    <a:pt x="562" y="657"/>
                  </a:lnTo>
                  <a:lnTo>
                    <a:pt x="628" y="703"/>
                  </a:lnTo>
                  <a:lnTo>
                    <a:pt x="636" y="726"/>
                  </a:lnTo>
                  <a:lnTo>
                    <a:pt x="662" y="738"/>
                  </a:lnTo>
                  <a:lnTo>
                    <a:pt x="695" y="738"/>
                  </a:lnTo>
                  <a:lnTo>
                    <a:pt x="729" y="760"/>
                  </a:lnTo>
                  <a:lnTo>
                    <a:pt x="752" y="801"/>
                  </a:lnTo>
                  <a:lnTo>
                    <a:pt x="807" y="817"/>
                  </a:lnTo>
                  <a:close/>
                  <a:moveTo>
                    <a:pt x="395" y="779"/>
                  </a:moveTo>
                  <a:lnTo>
                    <a:pt x="357" y="788"/>
                  </a:lnTo>
                  <a:lnTo>
                    <a:pt x="315" y="817"/>
                  </a:lnTo>
                  <a:lnTo>
                    <a:pt x="293" y="812"/>
                  </a:lnTo>
                  <a:lnTo>
                    <a:pt x="262" y="869"/>
                  </a:lnTo>
                  <a:lnTo>
                    <a:pt x="257" y="894"/>
                  </a:lnTo>
                  <a:lnTo>
                    <a:pt x="279" y="932"/>
                  </a:lnTo>
                  <a:lnTo>
                    <a:pt x="326" y="951"/>
                  </a:lnTo>
                  <a:lnTo>
                    <a:pt x="350" y="987"/>
                  </a:lnTo>
                  <a:lnTo>
                    <a:pt x="340" y="1035"/>
                  </a:lnTo>
                  <a:lnTo>
                    <a:pt x="348" y="1075"/>
                  </a:lnTo>
                  <a:lnTo>
                    <a:pt x="391" y="1099"/>
                  </a:lnTo>
                  <a:lnTo>
                    <a:pt x="414" y="1039"/>
                  </a:lnTo>
                  <a:lnTo>
                    <a:pt x="427" y="1060"/>
                  </a:lnTo>
                  <a:lnTo>
                    <a:pt x="452" y="1078"/>
                  </a:lnTo>
                  <a:lnTo>
                    <a:pt x="469" y="1125"/>
                  </a:lnTo>
                  <a:lnTo>
                    <a:pt x="476" y="1158"/>
                  </a:lnTo>
                  <a:lnTo>
                    <a:pt x="491" y="1159"/>
                  </a:lnTo>
                  <a:lnTo>
                    <a:pt x="498" y="1097"/>
                  </a:lnTo>
                  <a:lnTo>
                    <a:pt x="524" y="1084"/>
                  </a:lnTo>
                  <a:lnTo>
                    <a:pt x="545" y="1113"/>
                  </a:lnTo>
                  <a:lnTo>
                    <a:pt x="596" y="1144"/>
                  </a:lnTo>
                  <a:lnTo>
                    <a:pt x="584" y="1078"/>
                  </a:lnTo>
                  <a:lnTo>
                    <a:pt x="557" y="992"/>
                  </a:lnTo>
                  <a:lnTo>
                    <a:pt x="533" y="961"/>
                  </a:lnTo>
                  <a:lnTo>
                    <a:pt x="521" y="927"/>
                  </a:lnTo>
                  <a:lnTo>
                    <a:pt x="576" y="956"/>
                  </a:lnTo>
                  <a:lnTo>
                    <a:pt x="596" y="968"/>
                  </a:lnTo>
                  <a:lnTo>
                    <a:pt x="640" y="944"/>
                  </a:lnTo>
                  <a:lnTo>
                    <a:pt x="633" y="922"/>
                  </a:lnTo>
                  <a:lnTo>
                    <a:pt x="595" y="903"/>
                  </a:lnTo>
                  <a:lnTo>
                    <a:pt x="569" y="860"/>
                  </a:lnTo>
                  <a:lnTo>
                    <a:pt x="569" y="838"/>
                  </a:lnTo>
                  <a:lnTo>
                    <a:pt x="543" y="826"/>
                  </a:lnTo>
                  <a:lnTo>
                    <a:pt x="433" y="798"/>
                  </a:lnTo>
                  <a:lnTo>
                    <a:pt x="395" y="779"/>
                  </a:lnTo>
                  <a:close/>
                  <a:moveTo>
                    <a:pt x="986" y="1006"/>
                  </a:moveTo>
                  <a:lnTo>
                    <a:pt x="986" y="958"/>
                  </a:lnTo>
                  <a:lnTo>
                    <a:pt x="957" y="982"/>
                  </a:lnTo>
                  <a:lnTo>
                    <a:pt x="959" y="1008"/>
                  </a:lnTo>
                  <a:lnTo>
                    <a:pt x="986" y="1006"/>
                  </a:lnTo>
                  <a:close/>
                  <a:moveTo>
                    <a:pt x="864" y="869"/>
                  </a:moveTo>
                  <a:lnTo>
                    <a:pt x="878" y="836"/>
                  </a:lnTo>
                  <a:lnTo>
                    <a:pt x="836" y="805"/>
                  </a:lnTo>
                  <a:lnTo>
                    <a:pt x="845" y="838"/>
                  </a:lnTo>
                  <a:lnTo>
                    <a:pt x="864" y="869"/>
                  </a:lnTo>
                  <a:close/>
                  <a:moveTo>
                    <a:pt x="998" y="180"/>
                  </a:moveTo>
                  <a:lnTo>
                    <a:pt x="1003" y="93"/>
                  </a:lnTo>
                  <a:lnTo>
                    <a:pt x="1029" y="65"/>
                  </a:lnTo>
                  <a:lnTo>
                    <a:pt x="1028" y="34"/>
                  </a:lnTo>
                  <a:lnTo>
                    <a:pt x="991" y="0"/>
                  </a:lnTo>
                  <a:lnTo>
                    <a:pt x="959" y="7"/>
                  </a:lnTo>
                  <a:lnTo>
                    <a:pt x="962" y="63"/>
                  </a:lnTo>
                  <a:lnTo>
                    <a:pt x="928" y="101"/>
                  </a:lnTo>
                  <a:lnTo>
                    <a:pt x="874" y="120"/>
                  </a:lnTo>
                  <a:lnTo>
                    <a:pt x="771" y="96"/>
                  </a:lnTo>
                  <a:lnTo>
                    <a:pt x="741" y="75"/>
                  </a:lnTo>
                  <a:lnTo>
                    <a:pt x="710" y="77"/>
                  </a:lnTo>
                  <a:lnTo>
                    <a:pt x="628" y="117"/>
                  </a:lnTo>
                  <a:lnTo>
                    <a:pt x="564" y="122"/>
                  </a:lnTo>
                  <a:lnTo>
                    <a:pt x="519" y="136"/>
                  </a:lnTo>
                  <a:lnTo>
                    <a:pt x="484" y="141"/>
                  </a:lnTo>
                  <a:lnTo>
                    <a:pt x="429" y="189"/>
                  </a:lnTo>
                  <a:lnTo>
                    <a:pt x="372" y="194"/>
                  </a:lnTo>
                  <a:lnTo>
                    <a:pt x="324" y="218"/>
                  </a:lnTo>
                  <a:lnTo>
                    <a:pt x="295" y="249"/>
                  </a:lnTo>
                  <a:lnTo>
                    <a:pt x="196" y="270"/>
                  </a:lnTo>
                  <a:lnTo>
                    <a:pt x="205" y="337"/>
                  </a:lnTo>
                  <a:lnTo>
                    <a:pt x="172" y="373"/>
                  </a:lnTo>
                  <a:lnTo>
                    <a:pt x="150" y="423"/>
                  </a:lnTo>
                  <a:lnTo>
                    <a:pt x="124" y="445"/>
                  </a:lnTo>
                  <a:lnTo>
                    <a:pt x="117" y="478"/>
                  </a:lnTo>
                  <a:lnTo>
                    <a:pt x="84" y="518"/>
                  </a:lnTo>
                  <a:lnTo>
                    <a:pt x="103" y="569"/>
                  </a:lnTo>
                  <a:lnTo>
                    <a:pt x="133" y="588"/>
                  </a:lnTo>
                  <a:lnTo>
                    <a:pt x="181" y="659"/>
                  </a:lnTo>
                  <a:lnTo>
                    <a:pt x="186" y="631"/>
                  </a:lnTo>
                  <a:lnTo>
                    <a:pt x="229" y="647"/>
                  </a:lnTo>
                  <a:lnTo>
                    <a:pt x="241" y="671"/>
                  </a:lnTo>
                  <a:lnTo>
                    <a:pt x="183" y="676"/>
                  </a:lnTo>
                  <a:lnTo>
                    <a:pt x="224" y="727"/>
                  </a:lnTo>
                  <a:lnTo>
                    <a:pt x="255" y="783"/>
                  </a:lnTo>
                  <a:lnTo>
                    <a:pt x="329" y="777"/>
                  </a:lnTo>
                  <a:lnTo>
                    <a:pt x="379" y="765"/>
                  </a:lnTo>
                  <a:lnTo>
                    <a:pt x="415" y="770"/>
                  </a:lnTo>
                  <a:lnTo>
                    <a:pt x="452" y="762"/>
                  </a:lnTo>
                  <a:lnTo>
                    <a:pt x="481" y="770"/>
                  </a:lnTo>
                  <a:lnTo>
                    <a:pt x="496" y="753"/>
                  </a:lnTo>
                  <a:lnTo>
                    <a:pt x="541" y="788"/>
                  </a:lnTo>
                  <a:lnTo>
                    <a:pt x="574" y="789"/>
                  </a:lnTo>
                  <a:lnTo>
                    <a:pt x="571" y="813"/>
                  </a:lnTo>
                  <a:lnTo>
                    <a:pt x="543" y="826"/>
                  </a:lnTo>
                  <a:lnTo>
                    <a:pt x="569" y="838"/>
                  </a:lnTo>
                  <a:lnTo>
                    <a:pt x="650" y="822"/>
                  </a:lnTo>
                  <a:lnTo>
                    <a:pt x="684" y="856"/>
                  </a:lnTo>
                  <a:lnTo>
                    <a:pt x="726" y="879"/>
                  </a:lnTo>
                  <a:lnTo>
                    <a:pt x="710" y="769"/>
                  </a:lnTo>
                  <a:lnTo>
                    <a:pt x="648" y="741"/>
                  </a:lnTo>
                  <a:lnTo>
                    <a:pt x="588" y="690"/>
                  </a:lnTo>
                  <a:lnTo>
                    <a:pt x="514" y="676"/>
                  </a:lnTo>
                  <a:lnTo>
                    <a:pt x="465" y="645"/>
                  </a:lnTo>
                  <a:lnTo>
                    <a:pt x="531" y="622"/>
                  </a:lnTo>
                  <a:lnTo>
                    <a:pt x="512" y="585"/>
                  </a:lnTo>
                  <a:lnTo>
                    <a:pt x="517" y="559"/>
                  </a:lnTo>
                  <a:lnTo>
                    <a:pt x="543" y="561"/>
                  </a:lnTo>
                  <a:lnTo>
                    <a:pt x="553" y="597"/>
                  </a:lnTo>
                  <a:lnTo>
                    <a:pt x="579" y="588"/>
                  </a:lnTo>
                  <a:lnTo>
                    <a:pt x="553" y="538"/>
                  </a:lnTo>
                  <a:lnTo>
                    <a:pt x="500" y="495"/>
                  </a:lnTo>
                  <a:lnTo>
                    <a:pt x="484" y="452"/>
                  </a:lnTo>
                  <a:lnTo>
                    <a:pt x="462" y="433"/>
                  </a:lnTo>
                  <a:lnTo>
                    <a:pt x="452" y="358"/>
                  </a:lnTo>
                  <a:lnTo>
                    <a:pt x="455" y="316"/>
                  </a:lnTo>
                  <a:lnTo>
                    <a:pt x="493" y="299"/>
                  </a:lnTo>
                  <a:lnTo>
                    <a:pt x="484" y="320"/>
                  </a:lnTo>
                  <a:lnTo>
                    <a:pt x="557" y="368"/>
                  </a:lnTo>
                  <a:lnTo>
                    <a:pt x="576" y="402"/>
                  </a:lnTo>
                  <a:lnTo>
                    <a:pt x="607" y="428"/>
                  </a:lnTo>
                  <a:lnTo>
                    <a:pt x="622" y="414"/>
                  </a:lnTo>
                  <a:lnTo>
                    <a:pt x="584" y="366"/>
                  </a:lnTo>
                  <a:lnTo>
                    <a:pt x="624" y="370"/>
                  </a:lnTo>
                  <a:lnTo>
                    <a:pt x="669" y="416"/>
                  </a:lnTo>
                  <a:lnTo>
                    <a:pt x="662" y="382"/>
                  </a:lnTo>
                  <a:lnTo>
                    <a:pt x="628" y="361"/>
                  </a:lnTo>
                  <a:lnTo>
                    <a:pt x="638" y="335"/>
                  </a:lnTo>
                  <a:lnTo>
                    <a:pt x="683" y="340"/>
                  </a:lnTo>
                  <a:lnTo>
                    <a:pt x="717" y="363"/>
                  </a:lnTo>
                  <a:lnTo>
                    <a:pt x="678" y="321"/>
                  </a:lnTo>
                  <a:lnTo>
                    <a:pt x="634" y="309"/>
                  </a:lnTo>
                  <a:lnTo>
                    <a:pt x="610" y="289"/>
                  </a:lnTo>
                  <a:lnTo>
                    <a:pt x="648" y="256"/>
                  </a:lnTo>
                  <a:lnTo>
                    <a:pt x="693" y="242"/>
                  </a:lnTo>
                  <a:lnTo>
                    <a:pt x="719" y="208"/>
                  </a:lnTo>
                  <a:lnTo>
                    <a:pt x="750" y="216"/>
                  </a:lnTo>
                  <a:lnTo>
                    <a:pt x="810" y="187"/>
                  </a:lnTo>
                  <a:lnTo>
                    <a:pt x="947" y="204"/>
                  </a:lnTo>
                  <a:lnTo>
                    <a:pt x="974" y="223"/>
                  </a:lnTo>
                  <a:lnTo>
                    <a:pt x="998" y="180"/>
                  </a:lnTo>
                  <a:close/>
                </a:path>
              </a:pathLst>
            </a:custGeom>
            <a:grpFill/>
            <a:ln w="9525">
              <a:solidFill>
                <a:schemeClr val="bg1">
                  <a:lumMod val="75000"/>
                </a:schemeClr>
              </a:solidFill>
              <a:miter lim="800000"/>
              <a:headEnd/>
              <a:tailEnd/>
            </a:ln>
          </p:spPr>
          <p:txBody>
            <a:bodyPr wrap="none"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ＭＳ Ｐゴシック" pitchFamily="-65" charset="-128"/>
                <a:cs typeface="Calibri" pitchFamily="34" charset="0"/>
              </a:endParaRPr>
            </a:p>
          </p:txBody>
        </p:sp>
      </p:grpSp>
      <p:sp>
        <p:nvSpPr>
          <p:cNvPr id="16" name="Freeform 50"/>
          <p:cNvSpPr>
            <a:spLocks noChangeAspect="1" noEditPoints="1"/>
          </p:cNvSpPr>
          <p:nvPr/>
        </p:nvSpPr>
        <p:spPr bwMode="auto">
          <a:xfrm>
            <a:off x="4014790" y="1320006"/>
            <a:ext cx="865187" cy="1385887"/>
          </a:xfrm>
          <a:custGeom>
            <a:avLst/>
            <a:gdLst>
              <a:gd name="T0" fmla="*/ 2147483647 w 1108"/>
              <a:gd name="T1" fmla="*/ 2147483647 h 2099"/>
              <a:gd name="T2" fmla="*/ 2147483647 w 1108"/>
              <a:gd name="T3" fmla="*/ 2147483647 h 2099"/>
              <a:gd name="T4" fmla="*/ 2147483647 w 1108"/>
              <a:gd name="T5" fmla="*/ 2147483647 h 2099"/>
              <a:gd name="T6" fmla="*/ 2147483647 w 1108"/>
              <a:gd name="T7" fmla="*/ 2147483647 h 2099"/>
              <a:gd name="T8" fmla="*/ 2147483647 w 1108"/>
              <a:gd name="T9" fmla="*/ 2147483647 h 2099"/>
              <a:gd name="T10" fmla="*/ 2147483647 w 1108"/>
              <a:gd name="T11" fmla="*/ 2147483647 h 2099"/>
              <a:gd name="T12" fmla="*/ 2147483647 w 1108"/>
              <a:gd name="T13" fmla="*/ 2147483647 h 2099"/>
              <a:gd name="T14" fmla="*/ 2147483647 w 1108"/>
              <a:gd name="T15" fmla="*/ 2147483647 h 2099"/>
              <a:gd name="T16" fmla="*/ 2147483647 w 1108"/>
              <a:gd name="T17" fmla="*/ 2147483647 h 2099"/>
              <a:gd name="T18" fmla="*/ 2147483647 w 1108"/>
              <a:gd name="T19" fmla="*/ 2147483647 h 2099"/>
              <a:gd name="T20" fmla="*/ 2147483647 w 1108"/>
              <a:gd name="T21" fmla="*/ 2147483647 h 2099"/>
              <a:gd name="T22" fmla="*/ 2147483647 w 1108"/>
              <a:gd name="T23" fmla="*/ 0 h 2099"/>
              <a:gd name="T24" fmla="*/ 2147483647 w 1108"/>
              <a:gd name="T25" fmla="*/ 2147483647 h 2099"/>
              <a:gd name="T26" fmla="*/ 2147483647 w 1108"/>
              <a:gd name="T27" fmla="*/ 2147483647 h 2099"/>
              <a:gd name="T28" fmla="*/ 2147483647 w 1108"/>
              <a:gd name="T29" fmla="*/ 2147483647 h 2099"/>
              <a:gd name="T30" fmla="*/ 2147483647 w 1108"/>
              <a:gd name="T31" fmla="*/ 2147483647 h 2099"/>
              <a:gd name="T32" fmla="*/ 2147483647 w 1108"/>
              <a:gd name="T33" fmla="*/ 2147483647 h 2099"/>
              <a:gd name="T34" fmla="*/ 2147483647 w 1108"/>
              <a:gd name="T35" fmla="*/ 2147483647 h 2099"/>
              <a:gd name="T36" fmla="*/ 2147483647 w 1108"/>
              <a:gd name="T37" fmla="*/ 2147483647 h 2099"/>
              <a:gd name="T38" fmla="*/ 2147483647 w 1108"/>
              <a:gd name="T39" fmla="*/ 2147483647 h 2099"/>
              <a:gd name="T40" fmla="*/ 2147483647 w 1108"/>
              <a:gd name="T41" fmla="*/ 2147483647 h 2099"/>
              <a:gd name="T42" fmla="*/ 2147483647 w 1108"/>
              <a:gd name="T43" fmla="*/ 2147483647 h 2099"/>
              <a:gd name="T44" fmla="*/ 2147483647 w 1108"/>
              <a:gd name="T45" fmla="*/ 2147483647 h 2099"/>
              <a:gd name="T46" fmla="*/ 2147483647 w 1108"/>
              <a:gd name="T47" fmla="*/ 2147483647 h 2099"/>
              <a:gd name="T48" fmla="*/ 2147483647 w 1108"/>
              <a:gd name="T49" fmla="*/ 2147483647 h 2099"/>
              <a:gd name="T50" fmla="*/ 2147483647 w 1108"/>
              <a:gd name="T51" fmla="*/ 2147483647 h 2099"/>
              <a:gd name="T52" fmla="*/ 2147483647 w 1108"/>
              <a:gd name="T53" fmla="*/ 2147483647 h 2099"/>
              <a:gd name="T54" fmla="*/ 2147483647 w 1108"/>
              <a:gd name="T55" fmla="*/ 2147483647 h 2099"/>
              <a:gd name="T56" fmla="*/ 2147483647 w 1108"/>
              <a:gd name="T57" fmla="*/ 2147483647 h 2099"/>
              <a:gd name="T58" fmla="*/ 2147483647 w 1108"/>
              <a:gd name="T59" fmla="*/ 2147483647 h 2099"/>
              <a:gd name="T60" fmla="*/ 2147483647 w 1108"/>
              <a:gd name="T61" fmla="*/ 2147483647 h 2099"/>
              <a:gd name="T62" fmla="*/ 2147483647 w 1108"/>
              <a:gd name="T63" fmla="*/ 2147483647 h 2099"/>
              <a:gd name="T64" fmla="*/ 2147483647 w 1108"/>
              <a:gd name="T65" fmla="*/ 2147483647 h 2099"/>
              <a:gd name="T66" fmla="*/ 2147483647 w 1108"/>
              <a:gd name="T67" fmla="*/ 2147483647 h 2099"/>
              <a:gd name="T68" fmla="*/ 2147483647 w 1108"/>
              <a:gd name="T69" fmla="*/ 2147483647 h 2099"/>
              <a:gd name="T70" fmla="*/ 2147483647 w 1108"/>
              <a:gd name="T71" fmla="*/ 2147483647 h 2099"/>
              <a:gd name="T72" fmla="*/ 2147483647 w 1108"/>
              <a:gd name="T73" fmla="*/ 2147483647 h 2099"/>
              <a:gd name="T74" fmla="*/ 2147483647 w 1108"/>
              <a:gd name="T75" fmla="*/ 2147483647 h 2099"/>
              <a:gd name="T76" fmla="*/ 2147483647 w 1108"/>
              <a:gd name="T77" fmla="*/ 2147483647 h 2099"/>
              <a:gd name="T78" fmla="*/ 2147483647 w 1108"/>
              <a:gd name="T79" fmla="*/ 2147483647 h 2099"/>
              <a:gd name="T80" fmla="*/ 2147483647 w 1108"/>
              <a:gd name="T81" fmla="*/ 2147483647 h 2099"/>
              <a:gd name="T82" fmla="*/ 2147483647 w 1108"/>
              <a:gd name="T83" fmla="*/ 2147483647 h 2099"/>
              <a:gd name="T84" fmla="*/ 2147483647 w 1108"/>
              <a:gd name="T85" fmla="*/ 2147483647 h 2099"/>
              <a:gd name="T86" fmla="*/ 2147483647 w 1108"/>
              <a:gd name="T87" fmla="*/ 2147483647 h 2099"/>
              <a:gd name="T88" fmla="*/ 2147483647 w 1108"/>
              <a:gd name="T89" fmla="*/ 2147483647 h 20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08"/>
              <a:gd name="T136" fmla="*/ 0 h 2099"/>
              <a:gd name="T137" fmla="*/ 1108 w 1108"/>
              <a:gd name="T138" fmla="*/ 2099 h 209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08" h="2099">
                <a:moveTo>
                  <a:pt x="905" y="1829"/>
                </a:moveTo>
                <a:lnTo>
                  <a:pt x="1022" y="1634"/>
                </a:lnTo>
                <a:lnTo>
                  <a:pt x="1096" y="1457"/>
                </a:lnTo>
                <a:lnTo>
                  <a:pt x="1108" y="1386"/>
                </a:lnTo>
                <a:lnTo>
                  <a:pt x="1086" y="1333"/>
                </a:lnTo>
                <a:lnTo>
                  <a:pt x="1062" y="1309"/>
                </a:lnTo>
                <a:lnTo>
                  <a:pt x="1050" y="1283"/>
                </a:lnTo>
                <a:lnTo>
                  <a:pt x="974" y="1242"/>
                </a:lnTo>
                <a:lnTo>
                  <a:pt x="955" y="1214"/>
                </a:lnTo>
                <a:lnTo>
                  <a:pt x="969" y="1128"/>
                </a:lnTo>
                <a:lnTo>
                  <a:pt x="960" y="1099"/>
                </a:lnTo>
                <a:lnTo>
                  <a:pt x="910" y="1058"/>
                </a:lnTo>
                <a:lnTo>
                  <a:pt x="907" y="1027"/>
                </a:lnTo>
                <a:lnTo>
                  <a:pt x="888" y="1003"/>
                </a:lnTo>
                <a:lnTo>
                  <a:pt x="860" y="1003"/>
                </a:lnTo>
                <a:lnTo>
                  <a:pt x="857" y="953"/>
                </a:lnTo>
                <a:lnTo>
                  <a:pt x="839" y="911"/>
                </a:lnTo>
                <a:lnTo>
                  <a:pt x="841" y="886"/>
                </a:lnTo>
                <a:lnTo>
                  <a:pt x="836" y="851"/>
                </a:lnTo>
                <a:lnTo>
                  <a:pt x="853" y="827"/>
                </a:lnTo>
                <a:lnTo>
                  <a:pt x="834" y="782"/>
                </a:lnTo>
                <a:lnTo>
                  <a:pt x="807" y="736"/>
                </a:lnTo>
                <a:lnTo>
                  <a:pt x="727" y="629"/>
                </a:lnTo>
                <a:lnTo>
                  <a:pt x="719" y="600"/>
                </a:lnTo>
                <a:lnTo>
                  <a:pt x="724" y="579"/>
                </a:lnTo>
                <a:lnTo>
                  <a:pt x="748" y="455"/>
                </a:lnTo>
                <a:lnTo>
                  <a:pt x="679" y="366"/>
                </a:lnTo>
                <a:lnTo>
                  <a:pt x="636" y="361"/>
                </a:lnTo>
                <a:lnTo>
                  <a:pt x="600" y="321"/>
                </a:lnTo>
                <a:lnTo>
                  <a:pt x="610" y="180"/>
                </a:lnTo>
                <a:lnTo>
                  <a:pt x="591" y="160"/>
                </a:lnTo>
                <a:lnTo>
                  <a:pt x="610" y="106"/>
                </a:lnTo>
                <a:lnTo>
                  <a:pt x="586" y="55"/>
                </a:lnTo>
                <a:lnTo>
                  <a:pt x="558" y="37"/>
                </a:lnTo>
                <a:lnTo>
                  <a:pt x="519" y="25"/>
                </a:lnTo>
                <a:lnTo>
                  <a:pt x="493" y="0"/>
                </a:lnTo>
                <a:lnTo>
                  <a:pt x="465" y="10"/>
                </a:lnTo>
                <a:lnTo>
                  <a:pt x="422" y="43"/>
                </a:lnTo>
                <a:lnTo>
                  <a:pt x="367" y="82"/>
                </a:lnTo>
                <a:lnTo>
                  <a:pt x="357" y="125"/>
                </a:lnTo>
                <a:lnTo>
                  <a:pt x="374" y="244"/>
                </a:lnTo>
                <a:lnTo>
                  <a:pt x="322" y="309"/>
                </a:lnTo>
                <a:lnTo>
                  <a:pt x="281" y="309"/>
                </a:lnTo>
                <a:lnTo>
                  <a:pt x="253" y="287"/>
                </a:lnTo>
                <a:lnTo>
                  <a:pt x="232" y="318"/>
                </a:lnTo>
                <a:lnTo>
                  <a:pt x="200" y="335"/>
                </a:lnTo>
                <a:lnTo>
                  <a:pt x="134" y="316"/>
                </a:lnTo>
                <a:lnTo>
                  <a:pt x="126" y="292"/>
                </a:lnTo>
                <a:lnTo>
                  <a:pt x="79" y="239"/>
                </a:lnTo>
                <a:lnTo>
                  <a:pt x="0" y="278"/>
                </a:lnTo>
                <a:lnTo>
                  <a:pt x="112" y="376"/>
                </a:lnTo>
                <a:lnTo>
                  <a:pt x="162" y="385"/>
                </a:lnTo>
                <a:lnTo>
                  <a:pt x="189" y="404"/>
                </a:lnTo>
                <a:lnTo>
                  <a:pt x="244" y="476"/>
                </a:lnTo>
                <a:lnTo>
                  <a:pt x="269" y="603"/>
                </a:lnTo>
                <a:lnTo>
                  <a:pt x="263" y="634"/>
                </a:lnTo>
                <a:lnTo>
                  <a:pt x="310" y="717"/>
                </a:lnTo>
                <a:lnTo>
                  <a:pt x="313" y="751"/>
                </a:lnTo>
                <a:lnTo>
                  <a:pt x="301" y="800"/>
                </a:lnTo>
                <a:lnTo>
                  <a:pt x="341" y="875"/>
                </a:lnTo>
                <a:lnTo>
                  <a:pt x="355" y="886"/>
                </a:lnTo>
                <a:lnTo>
                  <a:pt x="369" y="896"/>
                </a:lnTo>
                <a:lnTo>
                  <a:pt x="386" y="891"/>
                </a:lnTo>
                <a:lnTo>
                  <a:pt x="391" y="894"/>
                </a:lnTo>
                <a:lnTo>
                  <a:pt x="400" y="915"/>
                </a:lnTo>
                <a:lnTo>
                  <a:pt x="426" y="929"/>
                </a:lnTo>
                <a:lnTo>
                  <a:pt x="458" y="960"/>
                </a:lnTo>
                <a:lnTo>
                  <a:pt x="470" y="979"/>
                </a:lnTo>
                <a:lnTo>
                  <a:pt x="474" y="1025"/>
                </a:lnTo>
                <a:lnTo>
                  <a:pt x="495" y="1051"/>
                </a:lnTo>
                <a:lnTo>
                  <a:pt x="482" y="1051"/>
                </a:lnTo>
                <a:lnTo>
                  <a:pt x="477" y="1065"/>
                </a:lnTo>
                <a:lnTo>
                  <a:pt x="486" y="1080"/>
                </a:lnTo>
                <a:lnTo>
                  <a:pt x="467" y="1071"/>
                </a:lnTo>
                <a:lnTo>
                  <a:pt x="451" y="1077"/>
                </a:lnTo>
                <a:lnTo>
                  <a:pt x="427" y="1094"/>
                </a:lnTo>
                <a:lnTo>
                  <a:pt x="420" y="1151"/>
                </a:lnTo>
                <a:lnTo>
                  <a:pt x="403" y="1175"/>
                </a:lnTo>
                <a:lnTo>
                  <a:pt x="294" y="1381"/>
                </a:lnTo>
                <a:lnTo>
                  <a:pt x="222" y="1445"/>
                </a:lnTo>
                <a:lnTo>
                  <a:pt x="207" y="1440"/>
                </a:lnTo>
                <a:lnTo>
                  <a:pt x="198" y="1465"/>
                </a:lnTo>
                <a:lnTo>
                  <a:pt x="208" y="1484"/>
                </a:lnTo>
                <a:lnTo>
                  <a:pt x="179" y="1490"/>
                </a:lnTo>
                <a:lnTo>
                  <a:pt x="177" y="1514"/>
                </a:lnTo>
                <a:lnTo>
                  <a:pt x="157" y="1533"/>
                </a:lnTo>
                <a:lnTo>
                  <a:pt x="150" y="1565"/>
                </a:lnTo>
                <a:lnTo>
                  <a:pt x="179" y="1643"/>
                </a:lnTo>
                <a:lnTo>
                  <a:pt x="177" y="1687"/>
                </a:lnTo>
                <a:lnTo>
                  <a:pt x="201" y="1718"/>
                </a:lnTo>
                <a:lnTo>
                  <a:pt x="213" y="1763"/>
                </a:lnTo>
                <a:lnTo>
                  <a:pt x="222" y="1777"/>
                </a:lnTo>
                <a:lnTo>
                  <a:pt x="215" y="1784"/>
                </a:lnTo>
                <a:lnTo>
                  <a:pt x="217" y="1829"/>
                </a:lnTo>
                <a:lnTo>
                  <a:pt x="219" y="1854"/>
                </a:lnTo>
                <a:lnTo>
                  <a:pt x="210" y="1928"/>
                </a:lnTo>
                <a:lnTo>
                  <a:pt x="227" y="1942"/>
                </a:lnTo>
                <a:lnTo>
                  <a:pt x="217" y="1952"/>
                </a:lnTo>
                <a:lnTo>
                  <a:pt x="298" y="1994"/>
                </a:lnTo>
                <a:lnTo>
                  <a:pt x="332" y="1999"/>
                </a:lnTo>
                <a:lnTo>
                  <a:pt x="334" y="2019"/>
                </a:lnTo>
                <a:lnTo>
                  <a:pt x="376" y="2009"/>
                </a:lnTo>
                <a:lnTo>
                  <a:pt x="379" y="2018"/>
                </a:lnTo>
                <a:lnTo>
                  <a:pt x="381" y="2040"/>
                </a:lnTo>
                <a:lnTo>
                  <a:pt x="400" y="2064"/>
                </a:lnTo>
                <a:lnTo>
                  <a:pt x="400" y="2078"/>
                </a:lnTo>
                <a:lnTo>
                  <a:pt x="415" y="2083"/>
                </a:lnTo>
                <a:lnTo>
                  <a:pt x="410" y="2093"/>
                </a:lnTo>
                <a:lnTo>
                  <a:pt x="420" y="2099"/>
                </a:lnTo>
                <a:lnTo>
                  <a:pt x="436" y="2059"/>
                </a:lnTo>
                <a:lnTo>
                  <a:pt x="443" y="2081"/>
                </a:lnTo>
                <a:lnTo>
                  <a:pt x="453" y="2083"/>
                </a:lnTo>
                <a:lnTo>
                  <a:pt x="520" y="2044"/>
                </a:lnTo>
                <a:lnTo>
                  <a:pt x="529" y="2050"/>
                </a:lnTo>
                <a:lnTo>
                  <a:pt x="576" y="2013"/>
                </a:lnTo>
                <a:lnTo>
                  <a:pt x="589" y="2016"/>
                </a:lnTo>
                <a:lnTo>
                  <a:pt x="632" y="1989"/>
                </a:lnTo>
                <a:lnTo>
                  <a:pt x="641" y="1961"/>
                </a:lnTo>
                <a:lnTo>
                  <a:pt x="653" y="1978"/>
                </a:lnTo>
                <a:lnTo>
                  <a:pt x="684" y="1959"/>
                </a:lnTo>
                <a:lnTo>
                  <a:pt x="676" y="1942"/>
                </a:lnTo>
                <a:lnTo>
                  <a:pt x="707" y="1947"/>
                </a:lnTo>
                <a:lnTo>
                  <a:pt x="717" y="1935"/>
                </a:lnTo>
                <a:lnTo>
                  <a:pt x="750" y="1927"/>
                </a:lnTo>
                <a:lnTo>
                  <a:pt x="784" y="1902"/>
                </a:lnTo>
                <a:lnTo>
                  <a:pt x="803" y="1909"/>
                </a:lnTo>
                <a:lnTo>
                  <a:pt x="843" y="1899"/>
                </a:lnTo>
                <a:lnTo>
                  <a:pt x="850" y="1890"/>
                </a:lnTo>
                <a:lnTo>
                  <a:pt x="905" y="1829"/>
                </a:lnTo>
                <a:close/>
                <a:moveTo>
                  <a:pt x="360" y="2076"/>
                </a:moveTo>
                <a:lnTo>
                  <a:pt x="367" y="2069"/>
                </a:lnTo>
                <a:lnTo>
                  <a:pt x="370" y="2050"/>
                </a:lnTo>
                <a:lnTo>
                  <a:pt x="363" y="2032"/>
                </a:lnTo>
                <a:lnTo>
                  <a:pt x="339" y="2045"/>
                </a:lnTo>
                <a:lnTo>
                  <a:pt x="341" y="2059"/>
                </a:lnTo>
                <a:lnTo>
                  <a:pt x="331" y="2076"/>
                </a:lnTo>
                <a:lnTo>
                  <a:pt x="360" y="2076"/>
                </a:lnTo>
                <a:close/>
              </a:path>
            </a:pathLst>
          </a:custGeom>
          <a:solidFill>
            <a:schemeClr val="tx2"/>
          </a:solidFill>
          <a:ln w="9525">
            <a:solidFill>
              <a:schemeClr val="bg1">
                <a:lumMod val="75000"/>
              </a:schemeClr>
            </a:solidFill>
            <a:miter lim="800000"/>
            <a:headEnd/>
            <a:tailEnd/>
          </a:ln>
          <a:extLst/>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ＭＳ Ｐゴシック" pitchFamily="-65" charset="-128"/>
              <a:cs typeface="Calibri" pitchFamily="34" charset="0"/>
            </a:endParaRPr>
          </a:p>
        </p:txBody>
      </p:sp>
      <p:sp>
        <p:nvSpPr>
          <p:cNvPr id="18" name="Freeform 51" descr="Wide downward diagonal"/>
          <p:cNvSpPr>
            <a:spLocks noChangeAspect="1" noEditPoints="1"/>
          </p:cNvSpPr>
          <p:nvPr/>
        </p:nvSpPr>
        <p:spPr bwMode="auto">
          <a:xfrm>
            <a:off x="3073402" y="3021806"/>
            <a:ext cx="615950" cy="425450"/>
          </a:xfrm>
          <a:custGeom>
            <a:avLst/>
            <a:gdLst>
              <a:gd name="T0" fmla="*/ 2147483647 w 794"/>
              <a:gd name="T1" fmla="*/ 2147483647 h 642"/>
              <a:gd name="T2" fmla="*/ 2147483647 w 794"/>
              <a:gd name="T3" fmla="*/ 2147483647 h 642"/>
              <a:gd name="T4" fmla="*/ 2147483647 w 794"/>
              <a:gd name="T5" fmla="*/ 2147483647 h 642"/>
              <a:gd name="T6" fmla="*/ 2147483647 w 794"/>
              <a:gd name="T7" fmla="*/ 2147483647 h 642"/>
              <a:gd name="T8" fmla="*/ 2147483647 w 794"/>
              <a:gd name="T9" fmla="*/ 2147483647 h 642"/>
              <a:gd name="T10" fmla="*/ 2147483647 w 794"/>
              <a:gd name="T11" fmla="*/ 2147483647 h 642"/>
              <a:gd name="T12" fmla="*/ 2147483647 w 794"/>
              <a:gd name="T13" fmla="*/ 2147483647 h 642"/>
              <a:gd name="T14" fmla="*/ 2147483647 w 794"/>
              <a:gd name="T15" fmla="*/ 2147483647 h 642"/>
              <a:gd name="T16" fmla="*/ 2147483647 w 794"/>
              <a:gd name="T17" fmla="*/ 2147483647 h 642"/>
              <a:gd name="T18" fmla="*/ 2147483647 w 794"/>
              <a:gd name="T19" fmla="*/ 2147483647 h 642"/>
              <a:gd name="T20" fmla="*/ 2147483647 w 794"/>
              <a:gd name="T21" fmla="*/ 2147483647 h 642"/>
              <a:gd name="T22" fmla="*/ 2147483647 w 794"/>
              <a:gd name="T23" fmla="*/ 2147483647 h 642"/>
              <a:gd name="T24" fmla="*/ 2147483647 w 794"/>
              <a:gd name="T25" fmla="*/ 2147483647 h 642"/>
              <a:gd name="T26" fmla="*/ 2147483647 w 794"/>
              <a:gd name="T27" fmla="*/ 2147483647 h 642"/>
              <a:gd name="T28" fmla="*/ 2147483647 w 794"/>
              <a:gd name="T29" fmla="*/ 2147483647 h 642"/>
              <a:gd name="T30" fmla="*/ 2147483647 w 794"/>
              <a:gd name="T31" fmla="*/ 2147483647 h 642"/>
              <a:gd name="T32" fmla="*/ 2147483647 w 794"/>
              <a:gd name="T33" fmla="*/ 2147483647 h 642"/>
              <a:gd name="T34" fmla="*/ 2147483647 w 794"/>
              <a:gd name="T35" fmla="*/ 2147483647 h 642"/>
              <a:gd name="T36" fmla="*/ 2147483647 w 794"/>
              <a:gd name="T37" fmla="*/ 2147483647 h 642"/>
              <a:gd name="T38" fmla="*/ 2147483647 w 794"/>
              <a:gd name="T39" fmla="*/ 2147483647 h 642"/>
              <a:gd name="T40" fmla="*/ 2147483647 w 794"/>
              <a:gd name="T41" fmla="*/ 2147483647 h 642"/>
              <a:gd name="T42" fmla="*/ 2147483647 w 794"/>
              <a:gd name="T43" fmla="*/ 2147483647 h 642"/>
              <a:gd name="T44" fmla="*/ 2147483647 w 794"/>
              <a:gd name="T45" fmla="*/ 2147483647 h 642"/>
              <a:gd name="T46" fmla="*/ 2147483647 w 794"/>
              <a:gd name="T47" fmla="*/ 2147483647 h 642"/>
              <a:gd name="T48" fmla="*/ 2147483647 w 794"/>
              <a:gd name="T49" fmla="*/ 2147483647 h 642"/>
              <a:gd name="T50" fmla="*/ 2147483647 w 794"/>
              <a:gd name="T51" fmla="*/ 2147483647 h 642"/>
              <a:gd name="T52" fmla="*/ 2147483647 w 794"/>
              <a:gd name="T53" fmla="*/ 2147483647 h 642"/>
              <a:gd name="T54" fmla="*/ 2147483647 w 794"/>
              <a:gd name="T55" fmla="*/ 2147483647 h 642"/>
              <a:gd name="T56" fmla="*/ 2147483647 w 794"/>
              <a:gd name="T57" fmla="*/ 2147483647 h 642"/>
              <a:gd name="T58" fmla="*/ 2147483647 w 794"/>
              <a:gd name="T59" fmla="*/ 2147483647 h 642"/>
              <a:gd name="T60" fmla="*/ 2147483647 w 794"/>
              <a:gd name="T61" fmla="*/ 2147483647 h 642"/>
              <a:gd name="T62" fmla="*/ 2147483647 w 794"/>
              <a:gd name="T63" fmla="*/ 2147483647 h 642"/>
              <a:gd name="T64" fmla="*/ 2147483647 w 794"/>
              <a:gd name="T65" fmla="*/ 2147483647 h 642"/>
              <a:gd name="T66" fmla="*/ 2147483647 w 794"/>
              <a:gd name="T67" fmla="*/ 2147483647 h 642"/>
              <a:gd name="T68" fmla="*/ 2147483647 w 794"/>
              <a:gd name="T69" fmla="*/ 2147483647 h 642"/>
              <a:gd name="T70" fmla="*/ 2147483647 w 794"/>
              <a:gd name="T71" fmla="*/ 2147483647 h 642"/>
              <a:gd name="T72" fmla="*/ 2147483647 w 794"/>
              <a:gd name="T73" fmla="*/ 2147483647 h 642"/>
              <a:gd name="T74" fmla="*/ 2147483647 w 794"/>
              <a:gd name="T75" fmla="*/ 2147483647 h 642"/>
              <a:gd name="T76" fmla="*/ 2147483647 w 794"/>
              <a:gd name="T77" fmla="*/ 2147483647 h 642"/>
              <a:gd name="T78" fmla="*/ 2147483647 w 794"/>
              <a:gd name="T79" fmla="*/ 2147483647 h 642"/>
              <a:gd name="T80" fmla="*/ 2147483647 w 794"/>
              <a:gd name="T81" fmla="*/ 2147483647 h 642"/>
              <a:gd name="T82" fmla="*/ 2147483647 w 794"/>
              <a:gd name="T83" fmla="*/ 2147483647 h 642"/>
              <a:gd name="T84" fmla="*/ 2147483647 w 794"/>
              <a:gd name="T85" fmla="*/ 2147483647 h 642"/>
              <a:gd name="T86" fmla="*/ 2147483647 w 794"/>
              <a:gd name="T87" fmla="*/ 2147483647 h 642"/>
              <a:gd name="T88" fmla="*/ 2147483647 w 794"/>
              <a:gd name="T89" fmla="*/ 2147483647 h 642"/>
              <a:gd name="T90" fmla="*/ 2147483647 w 794"/>
              <a:gd name="T91" fmla="*/ 2147483647 h 642"/>
              <a:gd name="T92" fmla="*/ 2147483647 w 794"/>
              <a:gd name="T93" fmla="*/ 2147483647 h 642"/>
              <a:gd name="T94" fmla="*/ 2147483647 w 794"/>
              <a:gd name="T95" fmla="*/ 2147483647 h 642"/>
              <a:gd name="T96" fmla="*/ 2147483647 w 794"/>
              <a:gd name="T97" fmla="*/ 2147483647 h 642"/>
              <a:gd name="T98" fmla="*/ 2147483647 w 794"/>
              <a:gd name="T99" fmla="*/ 2147483647 h 642"/>
              <a:gd name="T100" fmla="*/ 2147483647 w 794"/>
              <a:gd name="T101" fmla="*/ 2147483647 h 642"/>
              <a:gd name="T102" fmla="*/ 2147483647 w 794"/>
              <a:gd name="T103" fmla="*/ 2147483647 h 642"/>
              <a:gd name="T104" fmla="*/ 2147483647 w 794"/>
              <a:gd name="T105" fmla="*/ 2147483647 h 642"/>
              <a:gd name="T106" fmla="*/ 2147483647 w 794"/>
              <a:gd name="T107" fmla="*/ 2147483647 h 6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4"/>
              <a:gd name="T163" fmla="*/ 0 h 642"/>
              <a:gd name="T164" fmla="*/ 794 w 794"/>
              <a:gd name="T165" fmla="*/ 642 h 6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4" h="642">
                <a:moveTo>
                  <a:pt x="121" y="570"/>
                </a:moveTo>
                <a:lnTo>
                  <a:pt x="156" y="556"/>
                </a:lnTo>
                <a:lnTo>
                  <a:pt x="169" y="563"/>
                </a:lnTo>
                <a:lnTo>
                  <a:pt x="157" y="537"/>
                </a:lnTo>
                <a:lnTo>
                  <a:pt x="142" y="535"/>
                </a:lnTo>
                <a:lnTo>
                  <a:pt x="144" y="508"/>
                </a:lnTo>
                <a:lnTo>
                  <a:pt x="161" y="487"/>
                </a:lnTo>
                <a:lnTo>
                  <a:pt x="168" y="448"/>
                </a:lnTo>
                <a:lnTo>
                  <a:pt x="162" y="439"/>
                </a:lnTo>
                <a:lnTo>
                  <a:pt x="183" y="411"/>
                </a:lnTo>
                <a:lnTo>
                  <a:pt x="171" y="396"/>
                </a:lnTo>
                <a:lnTo>
                  <a:pt x="183" y="393"/>
                </a:lnTo>
                <a:lnTo>
                  <a:pt x="209" y="398"/>
                </a:lnTo>
                <a:lnTo>
                  <a:pt x="213" y="384"/>
                </a:lnTo>
                <a:lnTo>
                  <a:pt x="204" y="367"/>
                </a:lnTo>
                <a:lnTo>
                  <a:pt x="214" y="360"/>
                </a:lnTo>
                <a:lnTo>
                  <a:pt x="240" y="365"/>
                </a:lnTo>
                <a:lnTo>
                  <a:pt x="250" y="351"/>
                </a:lnTo>
                <a:lnTo>
                  <a:pt x="249" y="325"/>
                </a:lnTo>
                <a:lnTo>
                  <a:pt x="257" y="301"/>
                </a:lnTo>
                <a:lnTo>
                  <a:pt x="269" y="298"/>
                </a:lnTo>
                <a:lnTo>
                  <a:pt x="275" y="322"/>
                </a:lnTo>
                <a:lnTo>
                  <a:pt x="288" y="306"/>
                </a:lnTo>
                <a:lnTo>
                  <a:pt x="290" y="315"/>
                </a:lnTo>
                <a:lnTo>
                  <a:pt x="323" y="289"/>
                </a:lnTo>
                <a:lnTo>
                  <a:pt x="323" y="251"/>
                </a:lnTo>
                <a:lnTo>
                  <a:pt x="313" y="246"/>
                </a:lnTo>
                <a:lnTo>
                  <a:pt x="278" y="253"/>
                </a:lnTo>
                <a:lnTo>
                  <a:pt x="269" y="239"/>
                </a:lnTo>
                <a:lnTo>
                  <a:pt x="256" y="239"/>
                </a:lnTo>
                <a:lnTo>
                  <a:pt x="247" y="251"/>
                </a:lnTo>
                <a:lnTo>
                  <a:pt x="242" y="241"/>
                </a:lnTo>
                <a:lnTo>
                  <a:pt x="256" y="212"/>
                </a:lnTo>
                <a:lnTo>
                  <a:pt x="237" y="215"/>
                </a:lnTo>
                <a:lnTo>
                  <a:pt x="238" y="205"/>
                </a:lnTo>
                <a:lnTo>
                  <a:pt x="254" y="200"/>
                </a:lnTo>
                <a:lnTo>
                  <a:pt x="259" y="157"/>
                </a:lnTo>
                <a:lnTo>
                  <a:pt x="292" y="93"/>
                </a:lnTo>
                <a:lnTo>
                  <a:pt x="294" y="76"/>
                </a:lnTo>
                <a:lnTo>
                  <a:pt x="285" y="36"/>
                </a:lnTo>
                <a:lnTo>
                  <a:pt x="294" y="0"/>
                </a:lnTo>
                <a:lnTo>
                  <a:pt x="235" y="28"/>
                </a:lnTo>
                <a:lnTo>
                  <a:pt x="200" y="60"/>
                </a:lnTo>
                <a:lnTo>
                  <a:pt x="194" y="81"/>
                </a:lnTo>
                <a:lnTo>
                  <a:pt x="169" y="97"/>
                </a:lnTo>
                <a:lnTo>
                  <a:pt x="83" y="107"/>
                </a:lnTo>
                <a:lnTo>
                  <a:pt x="64" y="122"/>
                </a:lnTo>
                <a:lnTo>
                  <a:pt x="30" y="193"/>
                </a:lnTo>
                <a:lnTo>
                  <a:pt x="12" y="245"/>
                </a:lnTo>
                <a:lnTo>
                  <a:pt x="7" y="329"/>
                </a:lnTo>
                <a:lnTo>
                  <a:pt x="9" y="380"/>
                </a:lnTo>
                <a:lnTo>
                  <a:pt x="0" y="415"/>
                </a:lnTo>
                <a:lnTo>
                  <a:pt x="19" y="411"/>
                </a:lnTo>
                <a:lnTo>
                  <a:pt x="50" y="442"/>
                </a:lnTo>
                <a:lnTo>
                  <a:pt x="59" y="463"/>
                </a:lnTo>
                <a:lnTo>
                  <a:pt x="52" y="532"/>
                </a:lnTo>
                <a:lnTo>
                  <a:pt x="54" y="553"/>
                </a:lnTo>
                <a:lnTo>
                  <a:pt x="121" y="570"/>
                </a:lnTo>
                <a:close/>
                <a:moveTo>
                  <a:pt x="213" y="444"/>
                </a:moveTo>
                <a:lnTo>
                  <a:pt x="237" y="430"/>
                </a:lnTo>
                <a:lnTo>
                  <a:pt x="263" y="429"/>
                </a:lnTo>
                <a:lnTo>
                  <a:pt x="280" y="442"/>
                </a:lnTo>
                <a:lnTo>
                  <a:pt x="290" y="422"/>
                </a:lnTo>
                <a:lnTo>
                  <a:pt x="306" y="453"/>
                </a:lnTo>
                <a:lnTo>
                  <a:pt x="302" y="468"/>
                </a:lnTo>
                <a:lnTo>
                  <a:pt x="306" y="482"/>
                </a:lnTo>
                <a:lnTo>
                  <a:pt x="319" y="492"/>
                </a:lnTo>
                <a:lnTo>
                  <a:pt x="306" y="534"/>
                </a:lnTo>
                <a:lnTo>
                  <a:pt x="276" y="540"/>
                </a:lnTo>
                <a:lnTo>
                  <a:pt x="249" y="527"/>
                </a:lnTo>
                <a:lnTo>
                  <a:pt x="228" y="530"/>
                </a:lnTo>
                <a:lnTo>
                  <a:pt x="228" y="511"/>
                </a:lnTo>
                <a:lnTo>
                  <a:pt x="206" y="501"/>
                </a:lnTo>
                <a:lnTo>
                  <a:pt x="195" y="473"/>
                </a:lnTo>
                <a:lnTo>
                  <a:pt x="192" y="437"/>
                </a:lnTo>
                <a:lnTo>
                  <a:pt x="213" y="444"/>
                </a:lnTo>
                <a:close/>
                <a:moveTo>
                  <a:pt x="387" y="355"/>
                </a:moveTo>
                <a:lnTo>
                  <a:pt x="435" y="360"/>
                </a:lnTo>
                <a:lnTo>
                  <a:pt x="433" y="370"/>
                </a:lnTo>
                <a:lnTo>
                  <a:pt x="426" y="372"/>
                </a:lnTo>
                <a:lnTo>
                  <a:pt x="419" y="393"/>
                </a:lnTo>
                <a:lnTo>
                  <a:pt x="428" y="420"/>
                </a:lnTo>
                <a:lnTo>
                  <a:pt x="445" y="377"/>
                </a:lnTo>
                <a:lnTo>
                  <a:pt x="459" y="396"/>
                </a:lnTo>
                <a:lnTo>
                  <a:pt x="450" y="415"/>
                </a:lnTo>
                <a:lnTo>
                  <a:pt x="461" y="422"/>
                </a:lnTo>
                <a:lnTo>
                  <a:pt x="464" y="372"/>
                </a:lnTo>
                <a:lnTo>
                  <a:pt x="450" y="363"/>
                </a:lnTo>
                <a:lnTo>
                  <a:pt x="449" y="355"/>
                </a:lnTo>
                <a:lnTo>
                  <a:pt x="463" y="337"/>
                </a:lnTo>
                <a:lnTo>
                  <a:pt x="499" y="329"/>
                </a:lnTo>
                <a:lnTo>
                  <a:pt x="533" y="425"/>
                </a:lnTo>
                <a:lnTo>
                  <a:pt x="500" y="432"/>
                </a:lnTo>
                <a:lnTo>
                  <a:pt x="483" y="456"/>
                </a:lnTo>
                <a:lnTo>
                  <a:pt x="482" y="472"/>
                </a:lnTo>
                <a:lnTo>
                  <a:pt x="494" y="472"/>
                </a:lnTo>
                <a:lnTo>
                  <a:pt x="504" y="489"/>
                </a:lnTo>
                <a:lnTo>
                  <a:pt x="502" y="508"/>
                </a:lnTo>
                <a:lnTo>
                  <a:pt x="471" y="515"/>
                </a:lnTo>
                <a:lnTo>
                  <a:pt x="466" y="558"/>
                </a:lnTo>
                <a:lnTo>
                  <a:pt x="454" y="561"/>
                </a:lnTo>
                <a:lnTo>
                  <a:pt x="411" y="537"/>
                </a:lnTo>
                <a:lnTo>
                  <a:pt x="423" y="520"/>
                </a:lnTo>
                <a:lnTo>
                  <a:pt x="368" y="511"/>
                </a:lnTo>
                <a:lnTo>
                  <a:pt x="366" y="496"/>
                </a:lnTo>
                <a:lnTo>
                  <a:pt x="354" y="489"/>
                </a:lnTo>
                <a:lnTo>
                  <a:pt x="352" y="479"/>
                </a:lnTo>
                <a:lnTo>
                  <a:pt x="359" y="432"/>
                </a:lnTo>
                <a:lnTo>
                  <a:pt x="340" y="422"/>
                </a:lnTo>
                <a:lnTo>
                  <a:pt x="344" y="413"/>
                </a:lnTo>
                <a:lnTo>
                  <a:pt x="333" y="405"/>
                </a:lnTo>
                <a:lnTo>
                  <a:pt x="340" y="399"/>
                </a:lnTo>
                <a:lnTo>
                  <a:pt x="368" y="403"/>
                </a:lnTo>
                <a:lnTo>
                  <a:pt x="381" y="399"/>
                </a:lnTo>
                <a:lnTo>
                  <a:pt x="385" y="384"/>
                </a:lnTo>
                <a:lnTo>
                  <a:pt x="397" y="384"/>
                </a:lnTo>
                <a:lnTo>
                  <a:pt x="406" y="370"/>
                </a:lnTo>
                <a:lnTo>
                  <a:pt x="387" y="355"/>
                </a:lnTo>
                <a:close/>
                <a:moveTo>
                  <a:pt x="316" y="539"/>
                </a:moveTo>
                <a:lnTo>
                  <a:pt x="321" y="518"/>
                </a:lnTo>
                <a:lnTo>
                  <a:pt x="328" y="518"/>
                </a:lnTo>
                <a:lnTo>
                  <a:pt x="326" y="547"/>
                </a:lnTo>
                <a:lnTo>
                  <a:pt x="314" y="580"/>
                </a:lnTo>
                <a:lnTo>
                  <a:pt x="297" y="608"/>
                </a:lnTo>
                <a:lnTo>
                  <a:pt x="295" y="590"/>
                </a:lnTo>
                <a:lnTo>
                  <a:pt x="290" y="577"/>
                </a:lnTo>
                <a:lnTo>
                  <a:pt x="307" y="542"/>
                </a:lnTo>
                <a:lnTo>
                  <a:pt x="316" y="539"/>
                </a:lnTo>
                <a:close/>
                <a:moveTo>
                  <a:pt x="363" y="561"/>
                </a:moveTo>
                <a:lnTo>
                  <a:pt x="368" y="573"/>
                </a:lnTo>
                <a:lnTo>
                  <a:pt x="376" y="575"/>
                </a:lnTo>
                <a:lnTo>
                  <a:pt x="385" y="585"/>
                </a:lnTo>
                <a:lnTo>
                  <a:pt x="399" y="577"/>
                </a:lnTo>
                <a:lnTo>
                  <a:pt x="407" y="577"/>
                </a:lnTo>
                <a:lnTo>
                  <a:pt x="423" y="621"/>
                </a:lnTo>
                <a:lnTo>
                  <a:pt x="414" y="625"/>
                </a:lnTo>
                <a:lnTo>
                  <a:pt x="394" y="620"/>
                </a:lnTo>
                <a:lnTo>
                  <a:pt x="378" y="630"/>
                </a:lnTo>
                <a:lnTo>
                  <a:pt x="357" y="609"/>
                </a:lnTo>
                <a:lnTo>
                  <a:pt x="335" y="599"/>
                </a:lnTo>
                <a:lnTo>
                  <a:pt x="331" y="589"/>
                </a:lnTo>
                <a:lnTo>
                  <a:pt x="338" y="580"/>
                </a:lnTo>
                <a:lnTo>
                  <a:pt x="335" y="568"/>
                </a:lnTo>
                <a:lnTo>
                  <a:pt x="344" y="563"/>
                </a:lnTo>
                <a:lnTo>
                  <a:pt x="363" y="561"/>
                </a:lnTo>
                <a:close/>
                <a:moveTo>
                  <a:pt x="418" y="568"/>
                </a:moveTo>
                <a:lnTo>
                  <a:pt x="440" y="568"/>
                </a:lnTo>
                <a:lnTo>
                  <a:pt x="461" y="585"/>
                </a:lnTo>
                <a:lnTo>
                  <a:pt x="463" y="599"/>
                </a:lnTo>
                <a:lnTo>
                  <a:pt x="447" y="613"/>
                </a:lnTo>
                <a:lnTo>
                  <a:pt x="444" y="642"/>
                </a:lnTo>
                <a:lnTo>
                  <a:pt x="435" y="635"/>
                </a:lnTo>
                <a:lnTo>
                  <a:pt x="437" y="608"/>
                </a:lnTo>
                <a:lnTo>
                  <a:pt x="432" y="601"/>
                </a:lnTo>
                <a:lnTo>
                  <a:pt x="423" y="584"/>
                </a:lnTo>
                <a:lnTo>
                  <a:pt x="418" y="568"/>
                </a:lnTo>
                <a:close/>
                <a:moveTo>
                  <a:pt x="794" y="563"/>
                </a:moveTo>
                <a:lnTo>
                  <a:pt x="787" y="530"/>
                </a:lnTo>
                <a:lnTo>
                  <a:pt x="754" y="508"/>
                </a:lnTo>
                <a:lnTo>
                  <a:pt x="747" y="544"/>
                </a:lnTo>
                <a:lnTo>
                  <a:pt x="771" y="561"/>
                </a:lnTo>
                <a:lnTo>
                  <a:pt x="794" y="563"/>
                </a:lnTo>
                <a:close/>
              </a:path>
            </a:pathLst>
          </a:custGeom>
          <a:solidFill>
            <a:schemeClr val="bg1"/>
          </a:solidFill>
          <a:ln w="3175">
            <a:solidFill>
              <a:schemeClr val="bg1">
                <a:lumMod val="75000"/>
              </a:schemeClr>
            </a:solidFill>
            <a:miter lim="800000"/>
            <a:headEnd/>
            <a:tailEnd/>
          </a:ln>
        </p:spPr>
        <p:txBody>
          <a:bodyPr wrap="none" lIns="182824"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19" name="Freeform 53"/>
          <p:cNvSpPr>
            <a:spLocks noChangeAspect="1"/>
          </p:cNvSpPr>
          <p:nvPr/>
        </p:nvSpPr>
        <p:spPr bwMode="auto">
          <a:xfrm>
            <a:off x="3094040" y="4194968"/>
            <a:ext cx="825500" cy="341313"/>
          </a:xfrm>
          <a:custGeom>
            <a:avLst/>
            <a:gdLst>
              <a:gd name="T0" fmla="*/ 2147483647 w 1052"/>
              <a:gd name="T1" fmla="*/ 2147483647 h 512"/>
              <a:gd name="T2" fmla="*/ 2147483647 w 1052"/>
              <a:gd name="T3" fmla="*/ 2147483647 h 512"/>
              <a:gd name="T4" fmla="*/ 2147483647 w 1052"/>
              <a:gd name="T5" fmla="*/ 2147483647 h 512"/>
              <a:gd name="T6" fmla="*/ 2147483647 w 1052"/>
              <a:gd name="T7" fmla="*/ 2147483647 h 512"/>
              <a:gd name="T8" fmla="*/ 2147483647 w 1052"/>
              <a:gd name="T9" fmla="*/ 2147483647 h 512"/>
              <a:gd name="T10" fmla="*/ 2147483647 w 1052"/>
              <a:gd name="T11" fmla="*/ 2147483647 h 512"/>
              <a:gd name="T12" fmla="*/ 2147483647 w 1052"/>
              <a:gd name="T13" fmla="*/ 2147483647 h 512"/>
              <a:gd name="T14" fmla="*/ 2147483647 w 1052"/>
              <a:gd name="T15" fmla="*/ 0 h 512"/>
              <a:gd name="T16" fmla="*/ 2147483647 w 1052"/>
              <a:gd name="T17" fmla="*/ 2147483647 h 512"/>
              <a:gd name="T18" fmla="*/ 2147483647 w 1052"/>
              <a:gd name="T19" fmla="*/ 2147483647 h 512"/>
              <a:gd name="T20" fmla="*/ 2147483647 w 1052"/>
              <a:gd name="T21" fmla="*/ 2147483647 h 512"/>
              <a:gd name="T22" fmla="*/ 2147483647 w 1052"/>
              <a:gd name="T23" fmla="*/ 2147483647 h 512"/>
              <a:gd name="T24" fmla="*/ 2147483647 w 1052"/>
              <a:gd name="T25" fmla="*/ 2147483647 h 512"/>
              <a:gd name="T26" fmla="*/ 2147483647 w 1052"/>
              <a:gd name="T27" fmla="*/ 2147483647 h 512"/>
              <a:gd name="T28" fmla="*/ 2147483647 w 1052"/>
              <a:gd name="T29" fmla="*/ 2147483647 h 512"/>
              <a:gd name="T30" fmla="*/ 2147483647 w 1052"/>
              <a:gd name="T31" fmla="*/ 2147483647 h 512"/>
              <a:gd name="T32" fmla="*/ 2147483647 w 1052"/>
              <a:gd name="T33" fmla="*/ 2147483647 h 512"/>
              <a:gd name="T34" fmla="*/ 2147483647 w 1052"/>
              <a:gd name="T35" fmla="*/ 2147483647 h 512"/>
              <a:gd name="T36" fmla="*/ 2147483647 w 1052"/>
              <a:gd name="T37" fmla="*/ 2147483647 h 512"/>
              <a:gd name="T38" fmla="*/ 0 w 1052"/>
              <a:gd name="T39" fmla="*/ 2147483647 h 512"/>
              <a:gd name="T40" fmla="*/ 2147483647 w 1052"/>
              <a:gd name="T41" fmla="*/ 2147483647 h 512"/>
              <a:gd name="T42" fmla="*/ 2147483647 w 1052"/>
              <a:gd name="T43" fmla="*/ 2147483647 h 512"/>
              <a:gd name="T44" fmla="*/ 2147483647 w 1052"/>
              <a:gd name="T45" fmla="*/ 2147483647 h 512"/>
              <a:gd name="T46" fmla="*/ 2147483647 w 1052"/>
              <a:gd name="T47" fmla="*/ 2147483647 h 512"/>
              <a:gd name="T48" fmla="*/ 2147483647 w 1052"/>
              <a:gd name="T49" fmla="*/ 2147483647 h 512"/>
              <a:gd name="T50" fmla="*/ 2147483647 w 1052"/>
              <a:gd name="T51" fmla="*/ 2147483647 h 512"/>
              <a:gd name="T52" fmla="*/ 2147483647 w 1052"/>
              <a:gd name="T53" fmla="*/ 2147483647 h 512"/>
              <a:gd name="T54" fmla="*/ 2147483647 w 1052"/>
              <a:gd name="T55" fmla="*/ 2147483647 h 512"/>
              <a:gd name="T56" fmla="*/ 2147483647 w 1052"/>
              <a:gd name="T57" fmla="*/ 2147483647 h 512"/>
              <a:gd name="T58" fmla="*/ 2147483647 w 1052"/>
              <a:gd name="T59" fmla="*/ 2147483647 h 512"/>
              <a:gd name="T60" fmla="*/ 2147483647 w 1052"/>
              <a:gd name="T61" fmla="*/ 2147483647 h 512"/>
              <a:gd name="T62" fmla="*/ 2147483647 w 1052"/>
              <a:gd name="T63" fmla="*/ 2147483647 h 512"/>
              <a:gd name="T64" fmla="*/ 2147483647 w 1052"/>
              <a:gd name="T65" fmla="*/ 2147483647 h 512"/>
              <a:gd name="T66" fmla="*/ 2147483647 w 1052"/>
              <a:gd name="T67" fmla="*/ 2147483647 h 5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52"/>
              <a:gd name="T103" fmla="*/ 0 h 512"/>
              <a:gd name="T104" fmla="*/ 1052 w 1052"/>
              <a:gd name="T105" fmla="*/ 512 h 5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52" h="512">
                <a:moveTo>
                  <a:pt x="964" y="390"/>
                </a:moveTo>
                <a:lnTo>
                  <a:pt x="961" y="339"/>
                </a:lnTo>
                <a:lnTo>
                  <a:pt x="982" y="294"/>
                </a:lnTo>
                <a:lnTo>
                  <a:pt x="966" y="271"/>
                </a:lnTo>
                <a:lnTo>
                  <a:pt x="975" y="253"/>
                </a:lnTo>
                <a:lnTo>
                  <a:pt x="1040" y="251"/>
                </a:lnTo>
                <a:lnTo>
                  <a:pt x="1052" y="230"/>
                </a:lnTo>
                <a:lnTo>
                  <a:pt x="1051" y="180"/>
                </a:lnTo>
                <a:lnTo>
                  <a:pt x="1032" y="148"/>
                </a:lnTo>
                <a:lnTo>
                  <a:pt x="1016" y="94"/>
                </a:lnTo>
                <a:lnTo>
                  <a:pt x="1014" y="60"/>
                </a:lnTo>
                <a:lnTo>
                  <a:pt x="995" y="36"/>
                </a:lnTo>
                <a:lnTo>
                  <a:pt x="907" y="44"/>
                </a:lnTo>
                <a:lnTo>
                  <a:pt x="873" y="13"/>
                </a:lnTo>
                <a:lnTo>
                  <a:pt x="852" y="5"/>
                </a:lnTo>
                <a:lnTo>
                  <a:pt x="770" y="0"/>
                </a:lnTo>
                <a:lnTo>
                  <a:pt x="756" y="24"/>
                </a:lnTo>
                <a:lnTo>
                  <a:pt x="747" y="44"/>
                </a:lnTo>
                <a:lnTo>
                  <a:pt x="702" y="75"/>
                </a:lnTo>
                <a:lnTo>
                  <a:pt x="647" y="75"/>
                </a:lnTo>
                <a:lnTo>
                  <a:pt x="628" y="60"/>
                </a:lnTo>
                <a:lnTo>
                  <a:pt x="597" y="48"/>
                </a:lnTo>
                <a:lnTo>
                  <a:pt x="595" y="67"/>
                </a:lnTo>
                <a:lnTo>
                  <a:pt x="552" y="84"/>
                </a:lnTo>
                <a:lnTo>
                  <a:pt x="533" y="127"/>
                </a:lnTo>
                <a:lnTo>
                  <a:pt x="476" y="148"/>
                </a:lnTo>
                <a:lnTo>
                  <a:pt x="464" y="175"/>
                </a:lnTo>
                <a:lnTo>
                  <a:pt x="482" y="256"/>
                </a:lnTo>
                <a:lnTo>
                  <a:pt x="482" y="275"/>
                </a:lnTo>
                <a:lnTo>
                  <a:pt x="463" y="283"/>
                </a:lnTo>
                <a:lnTo>
                  <a:pt x="452" y="265"/>
                </a:lnTo>
                <a:lnTo>
                  <a:pt x="387" y="254"/>
                </a:lnTo>
                <a:lnTo>
                  <a:pt x="294" y="271"/>
                </a:lnTo>
                <a:lnTo>
                  <a:pt x="244" y="301"/>
                </a:lnTo>
                <a:lnTo>
                  <a:pt x="209" y="299"/>
                </a:lnTo>
                <a:lnTo>
                  <a:pt x="149" y="273"/>
                </a:lnTo>
                <a:lnTo>
                  <a:pt x="109" y="313"/>
                </a:lnTo>
                <a:lnTo>
                  <a:pt x="73" y="277"/>
                </a:lnTo>
                <a:lnTo>
                  <a:pt x="28" y="270"/>
                </a:lnTo>
                <a:lnTo>
                  <a:pt x="0" y="278"/>
                </a:lnTo>
                <a:lnTo>
                  <a:pt x="19" y="299"/>
                </a:lnTo>
                <a:lnTo>
                  <a:pt x="4" y="344"/>
                </a:lnTo>
                <a:lnTo>
                  <a:pt x="21" y="376"/>
                </a:lnTo>
                <a:lnTo>
                  <a:pt x="63" y="402"/>
                </a:lnTo>
                <a:lnTo>
                  <a:pt x="106" y="397"/>
                </a:lnTo>
                <a:lnTo>
                  <a:pt x="123" y="413"/>
                </a:lnTo>
                <a:lnTo>
                  <a:pt x="166" y="425"/>
                </a:lnTo>
                <a:lnTo>
                  <a:pt x="257" y="395"/>
                </a:lnTo>
                <a:lnTo>
                  <a:pt x="306" y="394"/>
                </a:lnTo>
                <a:lnTo>
                  <a:pt x="330" y="390"/>
                </a:lnTo>
                <a:lnTo>
                  <a:pt x="359" y="380"/>
                </a:lnTo>
                <a:lnTo>
                  <a:pt x="364" y="397"/>
                </a:lnTo>
                <a:lnTo>
                  <a:pt x="368" y="418"/>
                </a:lnTo>
                <a:lnTo>
                  <a:pt x="442" y="476"/>
                </a:lnTo>
                <a:lnTo>
                  <a:pt x="519" y="488"/>
                </a:lnTo>
                <a:lnTo>
                  <a:pt x="554" y="500"/>
                </a:lnTo>
                <a:lnTo>
                  <a:pt x="575" y="502"/>
                </a:lnTo>
                <a:lnTo>
                  <a:pt x="616" y="504"/>
                </a:lnTo>
                <a:lnTo>
                  <a:pt x="692" y="512"/>
                </a:lnTo>
                <a:lnTo>
                  <a:pt x="735" y="473"/>
                </a:lnTo>
                <a:lnTo>
                  <a:pt x="770" y="462"/>
                </a:lnTo>
                <a:lnTo>
                  <a:pt x="818" y="474"/>
                </a:lnTo>
                <a:lnTo>
                  <a:pt x="830" y="452"/>
                </a:lnTo>
                <a:lnTo>
                  <a:pt x="885" y="456"/>
                </a:lnTo>
                <a:lnTo>
                  <a:pt x="890" y="437"/>
                </a:lnTo>
                <a:lnTo>
                  <a:pt x="911" y="426"/>
                </a:lnTo>
                <a:lnTo>
                  <a:pt x="937" y="397"/>
                </a:lnTo>
                <a:lnTo>
                  <a:pt x="964" y="390"/>
                </a:lnTo>
                <a:close/>
              </a:path>
            </a:pathLst>
          </a:custGeom>
          <a:solidFill>
            <a:schemeClr val="tx2"/>
          </a:solidFill>
          <a:ln w="9525">
            <a:solidFill>
              <a:schemeClr val="bg1">
                <a:lumMod val="75000"/>
              </a:schemeClr>
            </a:solidFill>
            <a:miter lim="800000"/>
            <a:headEnd/>
            <a:tailEnd/>
          </a:ln>
          <a:extLst/>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20" name="Freeform 55"/>
          <p:cNvSpPr>
            <a:spLocks noChangeAspect="1" noEditPoints="1"/>
          </p:cNvSpPr>
          <p:nvPr/>
        </p:nvSpPr>
        <p:spPr bwMode="auto">
          <a:xfrm>
            <a:off x="3375027" y="1499393"/>
            <a:ext cx="909638" cy="1839913"/>
          </a:xfrm>
          <a:custGeom>
            <a:avLst/>
            <a:gdLst>
              <a:gd name="T0" fmla="*/ 2147483647 w 1169"/>
              <a:gd name="T1" fmla="*/ 2147483647 h 2782"/>
              <a:gd name="T2" fmla="*/ 2147483647 w 1169"/>
              <a:gd name="T3" fmla="*/ 0 h 2782"/>
              <a:gd name="T4" fmla="*/ 2147483647 w 1169"/>
              <a:gd name="T5" fmla="*/ 2147483647 h 2782"/>
              <a:gd name="T6" fmla="*/ 2147483647 w 1169"/>
              <a:gd name="T7" fmla="*/ 2147483647 h 2782"/>
              <a:gd name="T8" fmla="*/ 2147483647 w 1169"/>
              <a:gd name="T9" fmla="*/ 2147483647 h 2782"/>
              <a:gd name="T10" fmla="*/ 2147483647 w 1169"/>
              <a:gd name="T11" fmla="*/ 2147483647 h 2782"/>
              <a:gd name="T12" fmla="*/ 2147483647 w 1169"/>
              <a:gd name="T13" fmla="*/ 2147483647 h 2782"/>
              <a:gd name="T14" fmla="*/ 2147483647 w 1169"/>
              <a:gd name="T15" fmla="*/ 2147483647 h 2782"/>
              <a:gd name="T16" fmla="*/ 2147483647 w 1169"/>
              <a:gd name="T17" fmla="*/ 2147483647 h 2782"/>
              <a:gd name="T18" fmla="*/ 2147483647 w 1169"/>
              <a:gd name="T19" fmla="*/ 2147483647 h 2782"/>
              <a:gd name="T20" fmla="*/ 2147483647 w 1169"/>
              <a:gd name="T21" fmla="*/ 2147483647 h 2782"/>
              <a:gd name="T22" fmla="*/ 2147483647 w 1169"/>
              <a:gd name="T23" fmla="*/ 2147483647 h 2782"/>
              <a:gd name="T24" fmla="*/ 2147483647 w 1169"/>
              <a:gd name="T25" fmla="*/ 2147483647 h 2782"/>
              <a:gd name="T26" fmla="*/ 2147483647 w 1169"/>
              <a:gd name="T27" fmla="*/ 2147483647 h 2782"/>
              <a:gd name="T28" fmla="*/ 2147483647 w 1169"/>
              <a:gd name="T29" fmla="*/ 2147483647 h 2782"/>
              <a:gd name="T30" fmla="*/ 2147483647 w 1169"/>
              <a:gd name="T31" fmla="*/ 2147483647 h 2782"/>
              <a:gd name="T32" fmla="*/ 2147483647 w 1169"/>
              <a:gd name="T33" fmla="*/ 2147483647 h 2782"/>
              <a:gd name="T34" fmla="*/ 2147483647 w 1169"/>
              <a:gd name="T35" fmla="*/ 2147483647 h 2782"/>
              <a:gd name="T36" fmla="*/ 2147483647 w 1169"/>
              <a:gd name="T37" fmla="*/ 2147483647 h 2782"/>
              <a:gd name="T38" fmla="*/ 2147483647 w 1169"/>
              <a:gd name="T39" fmla="*/ 2147483647 h 2782"/>
              <a:gd name="T40" fmla="*/ 2147483647 w 1169"/>
              <a:gd name="T41" fmla="*/ 2147483647 h 2782"/>
              <a:gd name="T42" fmla="*/ 2147483647 w 1169"/>
              <a:gd name="T43" fmla="*/ 2147483647 h 2782"/>
              <a:gd name="T44" fmla="*/ 2147483647 w 1169"/>
              <a:gd name="T45" fmla="*/ 2147483647 h 2782"/>
              <a:gd name="T46" fmla="*/ 2147483647 w 1169"/>
              <a:gd name="T47" fmla="*/ 2147483647 h 2782"/>
              <a:gd name="T48" fmla="*/ 2147483647 w 1169"/>
              <a:gd name="T49" fmla="*/ 2147483647 h 2782"/>
              <a:gd name="T50" fmla="*/ 2147483647 w 1169"/>
              <a:gd name="T51" fmla="*/ 2147483647 h 2782"/>
              <a:gd name="T52" fmla="*/ 2147483647 w 1169"/>
              <a:gd name="T53" fmla="*/ 2147483647 h 2782"/>
              <a:gd name="T54" fmla="*/ 2147483647 w 1169"/>
              <a:gd name="T55" fmla="*/ 2147483647 h 2782"/>
              <a:gd name="T56" fmla="*/ 2147483647 w 1169"/>
              <a:gd name="T57" fmla="*/ 2147483647 h 2782"/>
              <a:gd name="T58" fmla="*/ 2147483647 w 1169"/>
              <a:gd name="T59" fmla="*/ 2147483647 h 2782"/>
              <a:gd name="T60" fmla="*/ 2147483647 w 1169"/>
              <a:gd name="T61" fmla="*/ 2147483647 h 2782"/>
              <a:gd name="T62" fmla="*/ 2147483647 w 1169"/>
              <a:gd name="T63" fmla="*/ 2147483647 h 2782"/>
              <a:gd name="T64" fmla="*/ 2147483647 w 1169"/>
              <a:gd name="T65" fmla="*/ 2147483647 h 2782"/>
              <a:gd name="T66" fmla="*/ 2147483647 w 1169"/>
              <a:gd name="T67" fmla="*/ 2147483647 h 2782"/>
              <a:gd name="T68" fmla="*/ 2147483647 w 1169"/>
              <a:gd name="T69" fmla="*/ 2147483647 h 2782"/>
              <a:gd name="T70" fmla="*/ 2147483647 w 1169"/>
              <a:gd name="T71" fmla="*/ 2147483647 h 2782"/>
              <a:gd name="T72" fmla="*/ 2147483647 w 1169"/>
              <a:gd name="T73" fmla="*/ 2147483647 h 2782"/>
              <a:gd name="T74" fmla="*/ 2147483647 w 1169"/>
              <a:gd name="T75" fmla="*/ 2147483647 h 2782"/>
              <a:gd name="T76" fmla="*/ 2147483647 w 1169"/>
              <a:gd name="T77" fmla="*/ 2147483647 h 2782"/>
              <a:gd name="T78" fmla="*/ 2147483647 w 1169"/>
              <a:gd name="T79" fmla="*/ 2147483647 h 2782"/>
              <a:gd name="T80" fmla="*/ 2147483647 w 1169"/>
              <a:gd name="T81" fmla="*/ 2147483647 h 2782"/>
              <a:gd name="T82" fmla="*/ 2147483647 w 1169"/>
              <a:gd name="T83" fmla="*/ 2147483647 h 2782"/>
              <a:gd name="T84" fmla="*/ 2147483647 w 1169"/>
              <a:gd name="T85" fmla="*/ 2147483647 h 2782"/>
              <a:gd name="T86" fmla="*/ 2147483647 w 1169"/>
              <a:gd name="T87" fmla="*/ 2147483647 h 2782"/>
              <a:gd name="T88" fmla="*/ 2147483647 w 1169"/>
              <a:gd name="T89" fmla="*/ 2147483647 h 2782"/>
              <a:gd name="T90" fmla="*/ 2147483647 w 1169"/>
              <a:gd name="T91" fmla="*/ 2147483647 h 2782"/>
              <a:gd name="T92" fmla="*/ 2147483647 w 1169"/>
              <a:gd name="T93" fmla="*/ 2147483647 h 2782"/>
              <a:gd name="T94" fmla="*/ 2147483647 w 1169"/>
              <a:gd name="T95" fmla="*/ 2147483647 h 2782"/>
              <a:gd name="T96" fmla="*/ 2147483647 w 1169"/>
              <a:gd name="T97" fmla="*/ 2147483647 h 2782"/>
              <a:gd name="T98" fmla="*/ 2147483647 w 1169"/>
              <a:gd name="T99" fmla="*/ 2147483647 h 2782"/>
              <a:gd name="T100" fmla="*/ 2147483647 w 1169"/>
              <a:gd name="T101" fmla="*/ 2147483647 h 27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69"/>
              <a:gd name="T154" fmla="*/ 0 h 2782"/>
              <a:gd name="T155" fmla="*/ 1169 w 1169"/>
              <a:gd name="T156" fmla="*/ 2782 h 27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69" h="2782">
                <a:moveTo>
                  <a:pt x="1124" y="522"/>
                </a:moveTo>
                <a:lnTo>
                  <a:pt x="1136" y="473"/>
                </a:lnTo>
                <a:lnTo>
                  <a:pt x="1133" y="439"/>
                </a:lnTo>
                <a:lnTo>
                  <a:pt x="1086" y="356"/>
                </a:lnTo>
                <a:lnTo>
                  <a:pt x="1092" y="325"/>
                </a:lnTo>
                <a:lnTo>
                  <a:pt x="1067" y="198"/>
                </a:lnTo>
                <a:lnTo>
                  <a:pt x="1012" y="126"/>
                </a:lnTo>
                <a:lnTo>
                  <a:pt x="985" y="107"/>
                </a:lnTo>
                <a:lnTo>
                  <a:pt x="935" y="98"/>
                </a:lnTo>
                <a:lnTo>
                  <a:pt x="823" y="0"/>
                </a:lnTo>
                <a:lnTo>
                  <a:pt x="792" y="59"/>
                </a:lnTo>
                <a:lnTo>
                  <a:pt x="778" y="136"/>
                </a:lnTo>
                <a:lnTo>
                  <a:pt x="717" y="121"/>
                </a:lnTo>
                <a:lnTo>
                  <a:pt x="650" y="140"/>
                </a:lnTo>
                <a:lnTo>
                  <a:pt x="629" y="236"/>
                </a:lnTo>
                <a:lnTo>
                  <a:pt x="581" y="215"/>
                </a:lnTo>
                <a:lnTo>
                  <a:pt x="543" y="258"/>
                </a:lnTo>
                <a:lnTo>
                  <a:pt x="505" y="360"/>
                </a:lnTo>
                <a:lnTo>
                  <a:pt x="516" y="439"/>
                </a:lnTo>
                <a:lnTo>
                  <a:pt x="454" y="525"/>
                </a:lnTo>
                <a:lnTo>
                  <a:pt x="433" y="597"/>
                </a:lnTo>
                <a:lnTo>
                  <a:pt x="379" y="625"/>
                </a:lnTo>
                <a:lnTo>
                  <a:pt x="366" y="800"/>
                </a:lnTo>
                <a:lnTo>
                  <a:pt x="307" y="922"/>
                </a:lnTo>
                <a:lnTo>
                  <a:pt x="340" y="966"/>
                </a:lnTo>
                <a:lnTo>
                  <a:pt x="335" y="1017"/>
                </a:lnTo>
                <a:lnTo>
                  <a:pt x="319" y="1036"/>
                </a:lnTo>
                <a:lnTo>
                  <a:pt x="267" y="1027"/>
                </a:lnTo>
                <a:lnTo>
                  <a:pt x="205" y="1053"/>
                </a:lnTo>
                <a:lnTo>
                  <a:pt x="141" y="1158"/>
                </a:lnTo>
                <a:lnTo>
                  <a:pt x="164" y="1220"/>
                </a:lnTo>
                <a:lnTo>
                  <a:pt x="143" y="1273"/>
                </a:lnTo>
                <a:lnTo>
                  <a:pt x="140" y="1347"/>
                </a:lnTo>
                <a:lnTo>
                  <a:pt x="145" y="1373"/>
                </a:lnTo>
                <a:lnTo>
                  <a:pt x="140" y="1482"/>
                </a:lnTo>
                <a:lnTo>
                  <a:pt x="155" y="1509"/>
                </a:lnTo>
                <a:lnTo>
                  <a:pt x="190" y="1538"/>
                </a:lnTo>
                <a:lnTo>
                  <a:pt x="195" y="1576"/>
                </a:lnTo>
                <a:lnTo>
                  <a:pt x="164" y="1628"/>
                </a:lnTo>
                <a:lnTo>
                  <a:pt x="136" y="1637"/>
                </a:lnTo>
                <a:lnTo>
                  <a:pt x="131" y="1649"/>
                </a:lnTo>
                <a:lnTo>
                  <a:pt x="148" y="1673"/>
                </a:lnTo>
                <a:lnTo>
                  <a:pt x="162" y="1733"/>
                </a:lnTo>
                <a:lnTo>
                  <a:pt x="148" y="1829"/>
                </a:lnTo>
                <a:lnTo>
                  <a:pt x="136" y="1848"/>
                </a:lnTo>
                <a:lnTo>
                  <a:pt x="86" y="1867"/>
                </a:lnTo>
                <a:lnTo>
                  <a:pt x="85" y="1891"/>
                </a:lnTo>
                <a:lnTo>
                  <a:pt x="59" y="1931"/>
                </a:lnTo>
                <a:lnTo>
                  <a:pt x="59" y="1962"/>
                </a:lnTo>
                <a:lnTo>
                  <a:pt x="66" y="1984"/>
                </a:lnTo>
                <a:lnTo>
                  <a:pt x="60" y="2036"/>
                </a:lnTo>
                <a:lnTo>
                  <a:pt x="17" y="2074"/>
                </a:lnTo>
                <a:lnTo>
                  <a:pt x="16" y="2024"/>
                </a:lnTo>
                <a:lnTo>
                  <a:pt x="0" y="2065"/>
                </a:lnTo>
                <a:lnTo>
                  <a:pt x="9" y="2154"/>
                </a:lnTo>
                <a:lnTo>
                  <a:pt x="21" y="2168"/>
                </a:lnTo>
                <a:lnTo>
                  <a:pt x="19" y="2189"/>
                </a:lnTo>
                <a:lnTo>
                  <a:pt x="31" y="2175"/>
                </a:lnTo>
                <a:lnTo>
                  <a:pt x="36" y="2161"/>
                </a:lnTo>
                <a:lnTo>
                  <a:pt x="43" y="2170"/>
                </a:lnTo>
                <a:lnTo>
                  <a:pt x="36" y="2189"/>
                </a:lnTo>
                <a:lnTo>
                  <a:pt x="50" y="2194"/>
                </a:lnTo>
                <a:lnTo>
                  <a:pt x="40" y="2199"/>
                </a:lnTo>
                <a:lnTo>
                  <a:pt x="24" y="2220"/>
                </a:lnTo>
                <a:lnTo>
                  <a:pt x="54" y="2232"/>
                </a:lnTo>
                <a:lnTo>
                  <a:pt x="59" y="2251"/>
                </a:lnTo>
                <a:lnTo>
                  <a:pt x="52" y="2283"/>
                </a:lnTo>
                <a:lnTo>
                  <a:pt x="74" y="2280"/>
                </a:lnTo>
                <a:lnTo>
                  <a:pt x="78" y="2304"/>
                </a:lnTo>
                <a:lnTo>
                  <a:pt x="64" y="2320"/>
                </a:lnTo>
                <a:lnTo>
                  <a:pt x="64" y="2373"/>
                </a:lnTo>
                <a:lnTo>
                  <a:pt x="81" y="2373"/>
                </a:lnTo>
                <a:lnTo>
                  <a:pt x="104" y="2462"/>
                </a:lnTo>
                <a:lnTo>
                  <a:pt x="126" y="2483"/>
                </a:lnTo>
                <a:lnTo>
                  <a:pt x="136" y="2509"/>
                </a:lnTo>
                <a:lnTo>
                  <a:pt x="159" y="2524"/>
                </a:lnTo>
                <a:lnTo>
                  <a:pt x="172" y="2547"/>
                </a:lnTo>
                <a:lnTo>
                  <a:pt x="172" y="2562"/>
                </a:lnTo>
                <a:lnTo>
                  <a:pt x="145" y="2566"/>
                </a:lnTo>
                <a:lnTo>
                  <a:pt x="141" y="2573"/>
                </a:lnTo>
                <a:lnTo>
                  <a:pt x="154" y="2607"/>
                </a:lnTo>
                <a:lnTo>
                  <a:pt x="124" y="2597"/>
                </a:lnTo>
                <a:lnTo>
                  <a:pt x="122" y="2610"/>
                </a:lnTo>
                <a:lnTo>
                  <a:pt x="176" y="2727"/>
                </a:lnTo>
                <a:lnTo>
                  <a:pt x="157" y="2776"/>
                </a:lnTo>
                <a:lnTo>
                  <a:pt x="183" y="2776"/>
                </a:lnTo>
                <a:lnTo>
                  <a:pt x="207" y="2782"/>
                </a:lnTo>
                <a:lnTo>
                  <a:pt x="247" y="2770"/>
                </a:lnTo>
                <a:lnTo>
                  <a:pt x="281" y="2769"/>
                </a:lnTo>
                <a:lnTo>
                  <a:pt x="304" y="2779"/>
                </a:lnTo>
                <a:lnTo>
                  <a:pt x="323" y="2743"/>
                </a:lnTo>
                <a:lnTo>
                  <a:pt x="317" y="2698"/>
                </a:lnTo>
                <a:lnTo>
                  <a:pt x="340" y="2645"/>
                </a:lnTo>
                <a:lnTo>
                  <a:pt x="360" y="2652"/>
                </a:lnTo>
                <a:lnTo>
                  <a:pt x="369" y="2631"/>
                </a:lnTo>
                <a:lnTo>
                  <a:pt x="390" y="2617"/>
                </a:lnTo>
                <a:lnTo>
                  <a:pt x="421" y="2619"/>
                </a:lnTo>
                <a:lnTo>
                  <a:pt x="438" y="2626"/>
                </a:lnTo>
                <a:lnTo>
                  <a:pt x="510" y="2628"/>
                </a:lnTo>
                <a:lnTo>
                  <a:pt x="521" y="2586"/>
                </a:lnTo>
                <a:lnTo>
                  <a:pt x="555" y="2505"/>
                </a:lnTo>
                <a:lnTo>
                  <a:pt x="557" y="2464"/>
                </a:lnTo>
                <a:lnTo>
                  <a:pt x="566" y="2437"/>
                </a:lnTo>
                <a:lnTo>
                  <a:pt x="562" y="2409"/>
                </a:lnTo>
                <a:lnTo>
                  <a:pt x="581" y="2364"/>
                </a:lnTo>
                <a:lnTo>
                  <a:pt x="579" y="2342"/>
                </a:lnTo>
                <a:lnTo>
                  <a:pt x="571" y="2330"/>
                </a:lnTo>
                <a:lnTo>
                  <a:pt x="583" y="2309"/>
                </a:lnTo>
                <a:lnTo>
                  <a:pt x="578" y="2292"/>
                </a:lnTo>
                <a:lnTo>
                  <a:pt x="567" y="2278"/>
                </a:lnTo>
                <a:lnTo>
                  <a:pt x="567" y="2259"/>
                </a:lnTo>
                <a:lnTo>
                  <a:pt x="590" y="2265"/>
                </a:lnTo>
                <a:lnTo>
                  <a:pt x="583" y="2251"/>
                </a:lnTo>
                <a:lnTo>
                  <a:pt x="590" y="2179"/>
                </a:lnTo>
                <a:lnTo>
                  <a:pt x="555" y="2158"/>
                </a:lnTo>
                <a:lnTo>
                  <a:pt x="578" y="2161"/>
                </a:lnTo>
                <a:lnTo>
                  <a:pt x="597" y="2158"/>
                </a:lnTo>
                <a:lnTo>
                  <a:pt x="600" y="2149"/>
                </a:lnTo>
                <a:lnTo>
                  <a:pt x="581" y="2132"/>
                </a:lnTo>
                <a:lnTo>
                  <a:pt x="531" y="2120"/>
                </a:lnTo>
                <a:lnTo>
                  <a:pt x="574" y="2113"/>
                </a:lnTo>
                <a:lnTo>
                  <a:pt x="598" y="2122"/>
                </a:lnTo>
                <a:lnTo>
                  <a:pt x="612" y="2115"/>
                </a:lnTo>
                <a:lnTo>
                  <a:pt x="616" y="2096"/>
                </a:lnTo>
                <a:lnTo>
                  <a:pt x="642" y="2094"/>
                </a:lnTo>
                <a:lnTo>
                  <a:pt x="673" y="2058"/>
                </a:lnTo>
                <a:lnTo>
                  <a:pt x="673" y="2036"/>
                </a:lnTo>
                <a:lnTo>
                  <a:pt x="686" y="2039"/>
                </a:lnTo>
                <a:lnTo>
                  <a:pt x="688" y="2063"/>
                </a:lnTo>
                <a:lnTo>
                  <a:pt x="711" y="2058"/>
                </a:lnTo>
                <a:lnTo>
                  <a:pt x="724" y="2034"/>
                </a:lnTo>
                <a:lnTo>
                  <a:pt x="750" y="2010"/>
                </a:lnTo>
                <a:lnTo>
                  <a:pt x="743" y="1988"/>
                </a:lnTo>
                <a:lnTo>
                  <a:pt x="766" y="1994"/>
                </a:lnTo>
                <a:lnTo>
                  <a:pt x="764" y="1982"/>
                </a:lnTo>
                <a:lnTo>
                  <a:pt x="776" y="1974"/>
                </a:lnTo>
                <a:lnTo>
                  <a:pt x="773" y="1965"/>
                </a:lnTo>
                <a:lnTo>
                  <a:pt x="674" y="1991"/>
                </a:lnTo>
                <a:lnTo>
                  <a:pt x="652" y="1986"/>
                </a:lnTo>
                <a:lnTo>
                  <a:pt x="643" y="1994"/>
                </a:lnTo>
                <a:lnTo>
                  <a:pt x="626" y="1972"/>
                </a:lnTo>
                <a:lnTo>
                  <a:pt x="579" y="1953"/>
                </a:lnTo>
                <a:lnTo>
                  <a:pt x="554" y="1958"/>
                </a:lnTo>
                <a:lnTo>
                  <a:pt x="543" y="1951"/>
                </a:lnTo>
                <a:lnTo>
                  <a:pt x="560" y="1934"/>
                </a:lnTo>
                <a:lnTo>
                  <a:pt x="588" y="1932"/>
                </a:lnTo>
                <a:lnTo>
                  <a:pt x="614" y="1932"/>
                </a:lnTo>
                <a:lnTo>
                  <a:pt x="631" y="1950"/>
                </a:lnTo>
                <a:lnTo>
                  <a:pt x="645" y="1936"/>
                </a:lnTo>
                <a:lnTo>
                  <a:pt x="673" y="1951"/>
                </a:lnTo>
                <a:lnTo>
                  <a:pt x="678" y="1939"/>
                </a:lnTo>
                <a:lnTo>
                  <a:pt x="693" y="1965"/>
                </a:lnTo>
                <a:lnTo>
                  <a:pt x="709" y="1969"/>
                </a:lnTo>
                <a:lnTo>
                  <a:pt x="767" y="1934"/>
                </a:lnTo>
                <a:lnTo>
                  <a:pt x="786" y="1900"/>
                </a:lnTo>
                <a:lnTo>
                  <a:pt x="798" y="1858"/>
                </a:lnTo>
                <a:lnTo>
                  <a:pt x="786" y="1831"/>
                </a:lnTo>
                <a:lnTo>
                  <a:pt x="762" y="1815"/>
                </a:lnTo>
                <a:lnTo>
                  <a:pt x="743" y="1790"/>
                </a:lnTo>
                <a:lnTo>
                  <a:pt x="757" y="1781"/>
                </a:lnTo>
                <a:lnTo>
                  <a:pt x="716" y="1764"/>
                </a:lnTo>
                <a:lnTo>
                  <a:pt x="705" y="1729"/>
                </a:lnTo>
                <a:lnTo>
                  <a:pt x="674" y="1735"/>
                </a:lnTo>
                <a:lnTo>
                  <a:pt x="654" y="1716"/>
                </a:lnTo>
                <a:lnTo>
                  <a:pt x="643" y="1757"/>
                </a:lnTo>
                <a:lnTo>
                  <a:pt x="585" y="1814"/>
                </a:lnTo>
                <a:lnTo>
                  <a:pt x="533" y="1817"/>
                </a:lnTo>
                <a:lnTo>
                  <a:pt x="604" y="1776"/>
                </a:lnTo>
                <a:lnTo>
                  <a:pt x="640" y="1729"/>
                </a:lnTo>
                <a:lnTo>
                  <a:pt x="638" y="1705"/>
                </a:lnTo>
                <a:lnTo>
                  <a:pt x="623" y="1704"/>
                </a:lnTo>
                <a:lnTo>
                  <a:pt x="629" y="1671"/>
                </a:lnTo>
                <a:lnTo>
                  <a:pt x="609" y="1533"/>
                </a:lnTo>
                <a:lnTo>
                  <a:pt x="616" y="1507"/>
                </a:lnTo>
                <a:lnTo>
                  <a:pt x="612" y="1497"/>
                </a:lnTo>
                <a:lnTo>
                  <a:pt x="640" y="1511"/>
                </a:lnTo>
                <a:lnTo>
                  <a:pt x="633" y="1458"/>
                </a:lnTo>
                <a:lnTo>
                  <a:pt x="647" y="1390"/>
                </a:lnTo>
                <a:lnTo>
                  <a:pt x="628" y="1360"/>
                </a:lnTo>
                <a:lnTo>
                  <a:pt x="628" y="1335"/>
                </a:lnTo>
                <a:lnTo>
                  <a:pt x="655" y="1351"/>
                </a:lnTo>
                <a:lnTo>
                  <a:pt x="674" y="1318"/>
                </a:lnTo>
                <a:lnTo>
                  <a:pt x="674" y="1286"/>
                </a:lnTo>
                <a:lnTo>
                  <a:pt x="667" y="1255"/>
                </a:lnTo>
                <a:lnTo>
                  <a:pt x="688" y="1282"/>
                </a:lnTo>
                <a:lnTo>
                  <a:pt x="704" y="1261"/>
                </a:lnTo>
                <a:lnTo>
                  <a:pt x="714" y="1268"/>
                </a:lnTo>
                <a:lnTo>
                  <a:pt x="729" y="1227"/>
                </a:lnTo>
                <a:lnTo>
                  <a:pt x="752" y="1193"/>
                </a:lnTo>
                <a:lnTo>
                  <a:pt x="752" y="1172"/>
                </a:lnTo>
                <a:lnTo>
                  <a:pt x="780" y="1172"/>
                </a:lnTo>
                <a:lnTo>
                  <a:pt x="824" y="1117"/>
                </a:lnTo>
                <a:lnTo>
                  <a:pt x="836" y="1127"/>
                </a:lnTo>
                <a:lnTo>
                  <a:pt x="854" y="1113"/>
                </a:lnTo>
                <a:lnTo>
                  <a:pt x="869" y="1086"/>
                </a:lnTo>
                <a:lnTo>
                  <a:pt x="881" y="1089"/>
                </a:lnTo>
                <a:lnTo>
                  <a:pt x="924" y="1046"/>
                </a:lnTo>
                <a:lnTo>
                  <a:pt x="969" y="938"/>
                </a:lnTo>
                <a:lnTo>
                  <a:pt x="990" y="931"/>
                </a:lnTo>
                <a:lnTo>
                  <a:pt x="981" y="907"/>
                </a:lnTo>
                <a:lnTo>
                  <a:pt x="955" y="885"/>
                </a:lnTo>
                <a:lnTo>
                  <a:pt x="952" y="862"/>
                </a:lnTo>
                <a:lnTo>
                  <a:pt x="945" y="849"/>
                </a:lnTo>
                <a:lnTo>
                  <a:pt x="966" y="823"/>
                </a:lnTo>
                <a:lnTo>
                  <a:pt x="978" y="773"/>
                </a:lnTo>
                <a:lnTo>
                  <a:pt x="957" y="747"/>
                </a:lnTo>
                <a:lnTo>
                  <a:pt x="981" y="716"/>
                </a:lnTo>
                <a:lnTo>
                  <a:pt x="995" y="719"/>
                </a:lnTo>
                <a:lnTo>
                  <a:pt x="995" y="701"/>
                </a:lnTo>
                <a:lnTo>
                  <a:pt x="1011" y="688"/>
                </a:lnTo>
                <a:lnTo>
                  <a:pt x="990" y="661"/>
                </a:lnTo>
                <a:lnTo>
                  <a:pt x="1024" y="682"/>
                </a:lnTo>
                <a:lnTo>
                  <a:pt x="1021" y="661"/>
                </a:lnTo>
                <a:lnTo>
                  <a:pt x="1026" y="658"/>
                </a:lnTo>
                <a:lnTo>
                  <a:pt x="1024" y="625"/>
                </a:lnTo>
                <a:lnTo>
                  <a:pt x="1036" y="621"/>
                </a:lnTo>
                <a:lnTo>
                  <a:pt x="1050" y="640"/>
                </a:lnTo>
                <a:lnTo>
                  <a:pt x="1055" y="618"/>
                </a:lnTo>
                <a:lnTo>
                  <a:pt x="1090" y="644"/>
                </a:lnTo>
                <a:lnTo>
                  <a:pt x="1095" y="625"/>
                </a:lnTo>
                <a:lnTo>
                  <a:pt x="1135" y="616"/>
                </a:lnTo>
                <a:lnTo>
                  <a:pt x="1159" y="633"/>
                </a:lnTo>
                <a:lnTo>
                  <a:pt x="1169" y="616"/>
                </a:lnTo>
                <a:lnTo>
                  <a:pt x="1164" y="597"/>
                </a:lnTo>
                <a:lnTo>
                  <a:pt x="1124" y="522"/>
                </a:lnTo>
                <a:close/>
                <a:moveTo>
                  <a:pt x="559" y="2603"/>
                </a:moveTo>
                <a:lnTo>
                  <a:pt x="583" y="2560"/>
                </a:lnTo>
                <a:lnTo>
                  <a:pt x="611" y="2461"/>
                </a:lnTo>
                <a:lnTo>
                  <a:pt x="629" y="2388"/>
                </a:lnTo>
                <a:lnTo>
                  <a:pt x="629" y="2380"/>
                </a:lnTo>
                <a:lnTo>
                  <a:pt x="614" y="2406"/>
                </a:lnTo>
                <a:lnTo>
                  <a:pt x="597" y="2471"/>
                </a:lnTo>
                <a:lnTo>
                  <a:pt x="585" y="2486"/>
                </a:lnTo>
                <a:lnTo>
                  <a:pt x="567" y="2524"/>
                </a:lnTo>
                <a:lnTo>
                  <a:pt x="559" y="2603"/>
                </a:lnTo>
                <a:close/>
                <a:moveTo>
                  <a:pt x="754" y="2459"/>
                </a:moveTo>
                <a:lnTo>
                  <a:pt x="766" y="2450"/>
                </a:lnTo>
                <a:lnTo>
                  <a:pt x="781" y="2418"/>
                </a:lnTo>
                <a:lnTo>
                  <a:pt x="811" y="2387"/>
                </a:lnTo>
                <a:lnTo>
                  <a:pt x="811" y="2378"/>
                </a:lnTo>
                <a:lnTo>
                  <a:pt x="831" y="2361"/>
                </a:lnTo>
                <a:lnTo>
                  <a:pt x="824" y="2342"/>
                </a:lnTo>
                <a:lnTo>
                  <a:pt x="821" y="2301"/>
                </a:lnTo>
                <a:lnTo>
                  <a:pt x="838" y="2285"/>
                </a:lnTo>
                <a:lnTo>
                  <a:pt x="838" y="2261"/>
                </a:lnTo>
                <a:lnTo>
                  <a:pt x="826" y="2256"/>
                </a:lnTo>
                <a:lnTo>
                  <a:pt x="816" y="2270"/>
                </a:lnTo>
                <a:lnTo>
                  <a:pt x="800" y="2263"/>
                </a:lnTo>
                <a:lnTo>
                  <a:pt x="762" y="2313"/>
                </a:lnTo>
                <a:lnTo>
                  <a:pt x="750" y="2356"/>
                </a:lnTo>
                <a:lnTo>
                  <a:pt x="752" y="2371"/>
                </a:lnTo>
                <a:lnTo>
                  <a:pt x="748" y="2404"/>
                </a:lnTo>
                <a:lnTo>
                  <a:pt x="755" y="2414"/>
                </a:lnTo>
                <a:lnTo>
                  <a:pt x="755" y="2430"/>
                </a:lnTo>
                <a:lnTo>
                  <a:pt x="764" y="2428"/>
                </a:lnTo>
                <a:lnTo>
                  <a:pt x="754" y="2459"/>
                </a:lnTo>
                <a:close/>
              </a:path>
            </a:pathLst>
          </a:custGeom>
          <a:solidFill>
            <a:schemeClr val="tx2"/>
          </a:solidFill>
          <a:ln w="9525">
            <a:solidFill>
              <a:schemeClr val="bg1">
                <a:lumMod val="75000"/>
              </a:schemeClr>
            </a:solidFill>
            <a:miter lim="800000"/>
            <a:headEnd/>
            <a:tailEnd/>
          </a:ln>
          <a:extLst/>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21" name="Freeform 56" descr="Wide downward diagonal"/>
          <p:cNvSpPr>
            <a:spLocks noChangeAspect="1"/>
          </p:cNvSpPr>
          <p:nvPr/>
        </p:nvSpPr>
        <p:spPr bwMode="auto">
          <a:xfrm>
            <a:off x="1608140" y="3080543"/>
            <a:ext cx="223837" cy="203200"/>
          </a:xfrm>
          <a:custGeom>
            <a:avLst/>
            <a:gdLst>
              <a:gd name="T0" fmla="*/ 2147483647 w 290"/>
              <a:gd name="T1" fmla="*/ 2147483647 h 305"/>
              <a:gd name="T2" fmla="*/ 2147483647 w 290"/>
              <a:gd name="T3" fmla="*/ 2147483647 h 305"/>
              <a:gd name="T4" fmla="*/ 2147483647 w 290"/>
              <a:gd name="T5" fmla="*/ 2147483647 h 305"/>
              <a:gd name="T6" fmla="*/ 0 w 290"/>
              <a:gd name="T7" fmla="*/ 2147483647 h 305"/>
              <a:gd name="T8" fmla="*/ 2147483647 w 290"/>
              <a:gd name="T9" fmla="*/ 2147483647 h 305"/>
              <a:gd name="T10" fmla="*/ 2147483647 w 290"/>
              <a:gd name="T11" fmla="*/ 2147483647 h 305"/>
              <a:gd name="T12" fmla="*/ 2147483647 w 290"/>
              <a:gd name="T13" fmla="*/ 2147483647 h 305"/>
              <a:gd name="T14" fmla="*/ 2147483647 w 290"/>
              <a:gd name="T15" fmla="*/ 2147483647 h 305"/>
              <a:gd name="T16" fmla="*/ 2147483647 w 290"/>
              <a:gd name="T17" fmla="*/ 2147483647 h 305"/>
              <a:gd name="T18" fmla="*/ 2147483647 w 290"/>
              <a:gd name="T19" fmla="*/ 2147483647 h 305"/>
              <a:gd name="T20" fmla="*/ 2147483647 w 290"/>
              <a:gd name="T21" fmla="*/ 2147483647 h 305"/>
              <a:gd name="T22" fmla="*/ 2147483647 w 290"/>
              <a:gd name="T23" fmla="*/ 2147483647 h 305"/>
              <a:gd name="T24" fmla="*/ 2147483647 w 290"/>
              <a:gd name="T25" fmla="*/ 2147483647 h 305"/>
              <a:gd name="T26" fmla="*/ 2147483647 w 290"/>
              <a:gd name="T27" fmla="*/ 2147483647 h 305"/>
              <a:gd name="T28" fmla="*/ 2147483647 w 290"/>
              <a:gd name="T29" fmla="*/ 2147483647 h 305"/>
              <a:gd name="T30" fmla="*/ 2147483647 w 290"/>
              <a:gd name="T31" fmla="*/ 2147483647 h 305"/>
              <a:gd name="T32" fmla="*/ 2147483647 w 290"/>
              <a:gd name="T33" fmla="*/ 2147483647 h 305"/>
              <a:gd name="T34" fmla="*/ 2147483647 w 290"/>
              <a:gd name="T35" fmla="*/ 2147483647 h 305"/>
              <a:gd name="T36" fmla="*/ 2147483647 w 290"/>
              <a:gd name="T37" fmla="*/ 2147483647 h 305"/>
              <a:gd name="T38" fmla="*/ 2147483647 w 290"/>
              <a:gd name="T39" fmla="*/ 2147483647 h 305"/>
              <a:gd name="T40" fmla="*/ 2147483647 w 290"/>
              <a:gd name="T41" fmla="*/ 2147483647 h 305"/>
              <a:gd name="T42" fmla="*/ 2147483647 w 290"/>
              <a:gd name="T43" fmla="*/ 2147483647 h 305"/>
              <a:gd name="T44" fmla="*/ 2147483647 w 290"/>
              <a:gd name="T45" fmla="*/ 2147483647 h 305"/>
              <a:gd name="T46" fmla="*/ 2147483647 w 290"/>
              <a:gd name="T47" fmla="*/ 2147483647 h 305"/>
              <a:gd name="T48" fmla="*/ 2147483647 w 290"/>
              <a:gd name="T49" fmla="*/ 2147483647 h 305"/>
              <a:gd name="T50" fmla="*/ 2147483647 w 290"/>
              <a:gd name="T51" fmla="*/ 2147483647 h 305"/>
              <a:gd name="T52" fmla="*/ 2147483647 w 290"/>
              <a:gd name="T53" fmla="*/ 2147483647 h 305"/>
              <a:gd name="T54" fmla="*/ 2147483647 w 290"/>
              <a:gd name="T55" fmla="*/ 2147483647 h 305"/>
              <a:gd name="T56" fmla="*/ 2147483647 w 290"/>
              <a:gd name="T57" fmla="*/ 2147483647 h 305"/>
              <a:gd name="T58" fmla="*/ 2147483647 w 290"/>
              <a:gd name="T59" fmla="*/ 2147483647 h 305"/>
              <a:gd name="T60" fmla="*/ 2147483647 w 290"/>
              <a:gd name="T61" fmla="*/ 2147483647 h 305"/>
              <a:gd name="T62" fmla="*/ 2147483647 w 290"/>
              <a:gd name="T63" fmla="*/ 2147483647 h 305"/>
              <a:gd name="T64" fmla="*/ 2147483647 w 290"/>
              <a:gd name="T65" fmla="*/ 2147483647 h 305"/>
              <a:gd name="T66" fmla="*/ 2147483647 w 290"/>
              <a:gd name="T67" fmla="*/ 2147483647 h 305"/>
              <a:gd name="T68" fmla="*/ 2147483647 w 290"/>
              <a:gd name="T69" fmla="*/ 0 h 305"/>
              <a:gd name="T70" fmla="*/ 2147483647 w 290"/>
              <a:gd name="T71" fmla="*/ 2147483647 h 305"/>
              <a:gd name="T72" fmla="*/ 2147483647 w 290"/>
              <a:gd name="T73" fmla="*/ 2147483647 h 305"/>
              <a:gd name="T74" fmla="*/ 2147483647 w 290"/>
              <a:gd name="T75" fmla="*/ 2147483647 h 305"/>
              <a:gd name="T76" fmla="*/ 2147483647 w 290"/>
              <a:gd name="T77" fmla="*/ 2147483647 h 305"/>
              <a:gd name="T78" fmla="*/ 2147483647 w 290"/>
              <a:gd name="T79" fmla="*/ 2147483647 h 305"/>
              <a:gd name="T80" fmla="*/ 2147483647 w 290"/>
              <a:gd name="T81" fmla="*/ 2147483647 h 305"/>
              <a:gd name="T82" fmla="*/ 2147483647 w 290"/>
              <a:gd name="T83" fmla="*/ 2147483647 h 305"/>
              <a:gd name="T84" fmla="*/ 2147483647 w 290"/>
              <a:gd name="T85" fmla="*/ 2147483647 h 3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0"/>
              <a:gd name="T130" fmla="*/ 0 h 305"/>
              <a:gd name="T131" fmla="*/ 290 w 290"/>
              <a:gd name="T132" fmla="*/ 305 h 3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0" h="305">
                <a:moveTo>
                  <a:pt x="61" y="107"/>
                </a:moveTo>
                <a:lnTo>
                  <a:pt x="38" y="102"/>
                </a:lnTo>
                <a:lnTo>
                  <a:pt x="29" y="128"/>
                </a:lnTo>
                <a:lnTo>
                  <a:pt x="0" y="138"/>
                </a:lnTo>
                <a:lnTo>
                  <a:pt x="26" y="172"/>
                </a:lnTo>
                <a:lnTo>
                  <a:pt x="28" y="214"/>
                </a:lnTo>
                <a:lnTo>
                  <a:pt x="48" y="234"/>
                </a:lnTo>
                <a:lnTo>
                  <a:pt x="81" y="219"/>
                </a:lnTo>
                <a:lnTo>
                  <a:pt x="102" y="198"/>
                </a:lnTo>
                <a:lnTo>
                  <a:pt x="169" y="203"/>
                </a:lnTo>
                <a:lnTo>
                  <a:pt x="188" y="245"/>
                </a:lnTo>
                <a:lnTo>
                  <a:pt x="176" y="291"/>
                </a:lnTo>
                <a:lnTo>
                  <a:pt x="180" y="303"/>
                </a:lnTo>
                <a:lnTo>
                  <a:pt x="183" y="305"/>
                </a:lnTo>
                <a:lnTo>
                  <a:pt x="217" y="296"/>
                </a:lnTo>
                <a:lnTo>
                  <a:pt x="230" y="276"/>
                </a:lnTo>
                <a:lnTo>
                  <a:pt x="257" y="277"/>
                </a:lnTo>
                <a:lnTo>
                  <a:pt x="273" y="265"/>
                </a:lnTo>
                <a:lnTo>
                  <a:pt x="269" y="221"/>
                </a:lnTo>
                <a:lnTo>
                  <a:pt x="280" y="252"/>
                </a:lnTo>
                <a:lnTo>
                  <a:pt x="290" y="229"/>
                </a:lnTo>
                <a:lnTo>
                  <a:pt x="286" y="202"/>
                </a:lnTo>
                <a:lnTo>
                  <a:pt x="278" y="193"/>
                </a:lnTo>
                <a:lnTo>
                  <a:pt x="249" y="190"/>
                </a:lnTo>
                <a:lnTo>
                  <a:pt x="266" y="171"/>
                </a:lnTo>
                <a:lnTo>
                  <a:pt x="276" y="133"/>
                </a:lnTo>
                <a:lnTo>
                  <a:pt x="264" y="102"/>
                </a:lnTo>
                <a:lnTo>
                  <a:pt x="259" y="76"/>
                </a:lnTo>
                <a:lnTo>
                  <a:pt x="228" y="52"/>
                </a:lnTo>
                <a:lnTo>
                  <a:pt x="174" y="52"/>
                </a:lnTo>
                <a:lnTo>
                  <a:pt x="140" y="62"/>
                </a:lnTo>
                <a:lnTo>
                  <a:pt x="140" y="54"/>
                </a:lnTo>
                <a:lnTo>
                  <a:pt x="169" y="33"/>
                </a:lnTo>
                <a:lnTo>
                  <a:pt x="154" y="9"/>
                </a:lnTo>
                <a:lnTo>
                  <a:pt x="136" y="0"/>
                </a:lnTo>
                <a:lnTo>
                  <a:pt x="131" y="9"/>
                </a:lnTo>
                <a:lnTo>
                  <a:pt x="123" y="12"/>
                </a:lnTo>
                <a:lnTo>
                  <a:pt x="116" y="23"/>
                </a:lnTo>
                <a:lnTo>
                  <a:pt x="109" y="52"/>
                </a:lnTo>
                <a:lnTo>
                  <a:pt x="100" y="64"/>
                </a:lnTo>
                <a:lnTo>
                  <a:pt x="90" y="66"/>
                </a:lnTo>
                <a:lnTo>
                  <a:pt x="78" y="90"/>
                </a:lnTo>
                <a:lnTo>
                  <a:pt x="61" y="107"/>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22" name="Freeform 57" descr="Wide downward diagonal"/>
          <p:cNvSpPr>
            <a:spLocks noChangeAspect="1"/>
          </p:cNvSpPr>
          <p:nvPr/>
        </p:nvSpPr>
        <p:spPr bwMode="auto">
          <a:xfrm>
            <a:off x="2476502" y="3809206"/>
            <a:ext cx="328613" cy="260350"/>
          </a:xfrm>
          <a:custGeom>
            <a:avLst/>
            <a:gdLst>
              <a:gd name="T0" fmla="*/ 2147483647 w 425"/>
              <a:gd name="T1" fmla="*/ 2147483647 h 394"/>
              <a:gd name="T2" fmla="*/ 2147483647 w 425"/>
              <a:gd name="T3" fmla="*/ 2147483647 h 394"/>
              <a:gd name="T4" fmla="*/ 2147483647 w 425"/>
              <a:gd name="T5" fmla="*/ 2147483647 h 394"/>
              <a:gd name="T6" fmla="*/ 2147483647 w 425"/>
              <a:gd name="T7" fmla="*/ 2147483647 h 394"/>
              <a:gd name="T8" fmla="*/ 2147483647 w 425"/>
              <a:gd name="T9" fmla="*/ 2147483647 h 394"/>
              <a:gd name="T10" fmla="*/ 2147483647 w 425"/>
              <a:gd name="T11" fmla="*/ 2147483647 h 394"/>
              <a:gd name="T12" fmla="*/ 2147483647 w 425"/>
              <a:gd name="T13" fmla="*/ 2147483647 h 394"/>
              <a:gd name="T14" fmla="*/ 2147483647 w 425"/>
              <a:gd name="T15" fmla="*/ 2147483647 h 394"/>
              <a:gd name="T16" fmla="*/ 2147483647 w 425"/>
              <a:gd name="T17" fmla="*/ 2147483647 h 394"/>
              <a:gd name="T18" fmla="*/ 2147483647 w 425"/>
              <a:gd name="T19" fmla="*/ 2147483647 h 394"/>
              <a:gd name="T20" fmla="*/ 2147483647 w 425"/>
              <a:gd name="T21" fmla="*/ 2147483647 h 394"/>
              <a:gd name="T22" fmla="*/ 2147483647 w 425"/>
              <a:gd name="T23" fmla="*/ 2147483647 h 394"/>
              <a:gd name="T24" fmla="*/ 2147483647 w 425"/>
              <a:gd name="T25" fmla="*/ 2147483647 h 394"/>
              <a:gd name="T26" fmla="*/ 2147483647 w 425"/>
              <a:gd name="T27" fmla="*/ 2147483647 h 394"/>
              <a:gd name="T28" fmla="*/ 2147483647 w 425"/>
              <a:gd name="T29" fmla="*/ 2147483647 h 394"/>
              <a:gd name="T30" fmla="*/ 2147483647 w 425"/>
              <a:gd name="T31" fmla="*/ 2147483647 h 394"/>
              <a:gd name="T32" fmla="*/ 2147483647 w 425"/>
              <a:gd name="T33" fmla="*/ 2147483647 h 394"/>
              <a:gd name="T34" fmla="*/ 2147483647 w 425"/>
              <a:gd name="T35" fmla="*/ 2147483647 h 394"/>
              <a:gd name="T36" fmla="*/ 2147483647 w 425"/>
              <a:gd name="T37" fmla="*/ 2147483647 h 394"/>
              <a:gd name="T38" fmla="*/ 2147483647 w 425"/>
              <a:gd name="T39" fmla="*/ 2147483647 h 394"/>
              <a:gd name="T40" fmla="*/ 2147483647 w 425"/>
              <a:gd name="T41" fmla="*/ 2147483647 h 394"/>
              <a:gd name="T42" fmla="*/ 2147483647 w 425"/>
              <a:gd name="T43" fmla="*/ 2147483647 h 394"/>
              <a:gd name="T44" fmla="*/ 2147483647 w 425"/>
              <a:gd name="T45" fmla="*/ 2147483647 h 394"/>
              <a:gd name="T46" fmla="*/ 2147483647 w 425"/>
              <a:gd name="T47" fmla="*/ 2147483647 h 394"/>
              <a:gd name="T48" fmla="*/ 2147483647 w 425"/>
              <a:gd name="T49" fmla="*/ 2147483647 h 394"/>
              <a:gd name="T50" fmla="*/ 2147483647 w 425"/>
              <a:gd name="T51" fmla="*/ 2147483647 h 394"/>
              <a:gd name="T52" fmla="*/ 2147483647 w 425"/>
              <a:gd name="T53" fmla="*/ 2147483647 h 394"/>
              <a:gd name="T54" fmla="*/ 2147483647 w 425"/>
              <a:gd name="T55" fmla="*/ 2147483647 h 394"/>
              <a:gd name="T56" fmla="*/ 2147483647 w 425"/>
              <a:gd name="T57" fmla="*/ 2147483647 h 394"/>
              <a:gd name="T58" fmla="*/ 2147483647 w 425"/>
              <a:gd name="T59" fmla="*/ 2147483647 h 394"/>
              <a:gd name="T60" fmla="*/ 2147483647 w 425"/>
              <a:gd name="T61" fmla="*/ 2147483647 h 394"/>
              <a:gd name="T62" fmla="*/ 2147483647 w 425"/>
              <a:gd name="T63" fmla="*/ 2147483647 h 394"/>
              <a:gd name="T64" fmla="*/ 2147483647 w 425"/>
              <a:gd name="T65" fmla="*/ 2147483647 h 394"/>
              <a:gd name="T66" fmla="*/ 2147483647 w 425"/>
              <a:gd name="T67" fmla="*/ 2147483647 h 394"/>
              <a:gd name="T68" fmla="*/ 2147483647 w 425"/>
              <a:gd name="T69" fmla="*/ 2147483647 h 394"/>
              <a:gd name="T70" fmla="*/ 2147483647 w 425"/>
              <a:gd name="T71" fmla="*/ 2147483647 h 394"/>
              <a:gd name="T72" fmla="*/ 2147483647 w 425"/>
              <a:gd name="T73" fmla="*/ 2147483647 h 394"/>
              <a:gd name="T74" fmla="*/ 2147483647 w 425"/>
              <a:gd name="T75" fmla="*/ 2147483647 h 394"/>
              <a:gd name="T76" fmla="*/ 2147483647 w 425"/>
              <a:gd name="T77" fmla="*/ 0 h 394"/>
              <a:gd name="T78" fmla="*/ 2147483647 w 425"/>
              <a:gd name="T79" fmla="*/ 0 h 394"/>
              <a:gd name="T80" fmla="*/ 2147483647 w 425"/>
              <a:gd name="T81" fmla="*/ 2147483647 h 394"/>
              <a:gd name="T82" fmla="*/ 2147483647 w 425"/>
              <a:gd name="T83" fmla="*/ 2147483647 h 394"/>
              <a:gd name="T84" fmla="*/ 2147483647 w 425"/>
              <a:gd name="T85" fmla="*/ 2147483647 h 394"/>
              <a:gd name="T86" fmla="*/ 0 w 425"/>
              <a:gd name="T87" fmla="*/ 2147483647 h 394"/>
              <a:gd name="T88" fmla="*/ 2147483647 w 425"/>
              <a:gd name="T89" fmla="*/ 2147483647 h 3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5"/>
              <a:gd name="T136" fmla="*/ 0 h 394"/>
              <a:gd name="T137" fmla="*/ 425 w 425"/>
              <a:gd name="T138" fmla="*/ 394 h 3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5" h="394">
                <a:moveTo>
                  <a:pt x="2" y="96"/>
                </a:moveTo>
                <a:lnTo>
                  <a:pt x="26" y="113"/>
                </a:lnTo>
                <a:lnTo>
                  <a:pt x="52" y="115"/>
                </a:lnTo>
                <a:lnTo>
                  <a:pt x="66" y="162"/>
                </a:lnTo>
                <a:lnTo>
                  <a:pt x="119" y="198"/>
                </a:lnTo>
                <a:lnTo>
                  <a:pt x="147" y="212"/>
                </a:lnTo>
                <a:lnTo>
                  <a:pt x="161" y="246"/>
                </a:lnTo>
                <a:lnTo>
                  <a:pt x="163" y="285"/>
                </a:lnTo>
                <a:lnTo>
                  <a:pt x="207" y="301"/>
                </a:lnTo>
                <a:lnTo>
                  <a:pt x="238" y="268"/>
                </a:lnTo>
                <a:lnTo>
                  <a:pt x="252" y="270"/>
                </a:lnTo>
                <a:lnTo>
                  <a:pt x="245" y="325"/>
                </a:lnTo>
                <a:lnTo>
                  <a:pt x="256" y="334"/>
                </a:lnTo>
                <a:lnTo>
                  <a:pt x="249" y="346"/>
                </a:lnTo>
                <a:lnTo>
                  <a:pt x="316" y="394"/>
                </a:lnTo>
                <a:lnTo>
                  <a:pt x="337" y="392"/>
                </a:lnTo>
                <a:lnTo>
                  <a:pt x="340" y="354"/>
                </a:lnTo>
                <a:lnTo>
                  <a:pt x="335" y="323"/>
                </a:lnTo>
                <a:lnTo>
                  <a:pt x="352" y="296"/>
                </a:lnTo>
                <a:lnTo>
                  <a:pt x="378" y="282"/>
                </a:lnTo>
                <a:lnTo>
                  <a:pt x="394" y="282"/>
                </a:lnTo>
                <a:lnTo>
                  <a:pt x="421" y="246"/>
                </a:lnTo>
                <a:lnTo>
                  <a:pt x="425" y="229"/>
                </a:lnTo>
                <a:lnTo>
                  <a:pt x="414" y="205"/>
                </a:lnTo>
                <a:lnTo>
                  <a:pt x="413" y="181"/>
                </a:lnTo>
                <a:lnTo>
                  <a:pt x="402" y="163"/>
                </a:lnTo>
                <a:lnTo>
                  <a:pt x="376" y="160"/>
                </a:lnTo>
                <a:lnTo>
                  <a:pt x="359" y="144"/>
                </a:lnTo>
                <a:lnTo>
                  <a:pt x="359" y="119"/>
                </a:lnTo>
                <a:lnTo>
                  <a:pt x="366" y="70"/>
                </a:lnTo>
                <a:lnTo>
                  <a:pt x="351" y="55"/>
                </a:lnTo>
                <a:lnTo>
                  <a:pt x="328" y="51"/>
                </a:lnTo>
                <a:lnTo>
                  <a:pt x="311" y="38"/>
                </a:lnTo>
                <a:lnTo>
                  <a:pt x="290" y="7"/>
                </a:lnTo>
                <a:lnTo>
                  <a:pt x="254" y="3"/>
                </a:lnTo>
                <a:lnTo>
                  <a:pt x="226" y="5"/>
                </a:lnTo>
                <a:lnTo>
                  <a:pt x="188" y="22"/>
                </a:lnTo>
                <a:lnTo>
                  <a:pt x="142" y="29"/>
                </a:lnTo>
                <a:lnTo>
                  <a:pt x="107" y="0"/>
                </a:lnTo>
                <a:lnTo>
                  <a:pt x="90" y="0"/>
                </a:lnTo>
                <a:lnTo>
                  <a:pt x="66" y="7"/>
                </a:lnTo>
                <a:lnTo>
                  <a:pt x="9" y="29"/>
                </a:lnTo>
                <a:lnTo>
                  <a:pt x="7" y="38"/>
                </a:lnTo>
                <a:lnTo>
                  <a:pt x="0" y="76"/>
                </a:lnTo>
                <a:lnTo>
                  <a:pt x="2" y="96"/>
                </a:lnTo>
                <a:close/>
              </a:path>
            </a:pathLst>
          </a:custGeom>
          <a:solidFill>
            <a:schemeClr val="bg1"/>
          </a:solidFill>
          <a:ln w="9525">
            <a:solidFill>
              <a:schemeClr val="bg1">
                <a:lumMod val="75000"/>
              </a:schemeClr>
            </a:solidFill>
            <a:miter lim="800000"/>
            <a:headEnd/>
            <a:tailEnd/>
          </a:ln>
          <a:extLst/>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23" name="Freeform 54" descr="Wide downward diagonal"/>
          <p:cNvSpPr>
            <a:spLocks noChangeAspect="1" noEditPoints="1"/>
          </p:cNvSpPr>
          <p:nvPr/>
        </p:nvSpPr>
        <p:spPr bwMode="auto">
          <a:xfrm>
            <a:off x="1627190" y="2512218"/>
            <a:ext cx="817562" cy="1327150"/>
          </a:xfrm>
          <a:custGeom>
            <a:avLst/>
            <a:gdLst>
              <a:gd name="T0" fmla="*/ 2147483647 w 1048"/>
              <a:gd name="T1" fmla="*/ 2147483647 h 2004"/>
              <a:gd name="T2" fmla="*/ 2147483647 w 1048"/>
              <a:gd name="T3" fmla="*/ 2147483647 h 2004"/>
              <a:gd name="T4" fmla="*/ 2147483647 w 1048"/>
              <a:gd name="T5" fmla="*/ 0 h 2004"/>
              <a:gd name="T6" fmla="*/ 2147483647 w 1048"/>
              <a:gd name="T7" fmla="*/ 2147483647 h 2004"/>
              <a:gd name="T8" fmla="*/ 2147483647 w 1048"/>
              <a:gd name="T9" fmla="*/ 2147483647 h 2004"/>
              <a:gd name="T10" fmla="*/ 2147483647 w 1048"/>
              <a:gd name="T11" fmla="*/ 2147483647 h 2004"/>
              <a:gd name="T12" fmla="*/ 2147483647 w 1048"/>
              <a:gd name="T13" fmla="*/ 2147483647 h 2004"/>
              <a:gd name="T14" fmla="*/ 2147483647 w 1048"/>
              <a:gd name="T15" fmla="*/ 2147483647 h 2004"/>
              <a:gd name="T16" fmla="*/ 2147483647 w 1048"/>
              <a:gd name="T17" fmla="*/ 2147483647 h 2004"/>
              <a:gd name="T18" fmla="*/ 2147483647 w 1048"/>
              <a:gd name="T19" fmla="*/ 2147483647 h 2004"/>
              <a:gd name="T20" fmla="*/ 2147483647 w 1048"/>
              <a:gd name="T21" fmla="*/ 2147483647 h 2004"/>
              <a:gd name="T22" fmla="*/ 2147483647 w 1048"/>
              <a:gd name="T23" fmla="*/ 2147483647 h 2004"/>
              <a:gd name="T24" fmla="*/ 2147483647 w 1048"/>
              <a:gd name="T25" fmla="*/ 2147483647 h 2004"/>
              <a:gd name="T26" fmla="*/ 2147483647 w 1048"/>
              <a:gd name="T27" fmla="*/ 2147483647 h 2004"/>
              <a:gd name="T28" fmla="*/ 2147483647 w 1048"/>
              <a:gd name="T29" fmla="*/ 2147483647 h 2004"/>
              <a:gd name="T30" fmla="*/ 2147483647 w 1048"/>
              <a:gd name="T31" fmla="*/ 2147483647 h 2004"/>
              <a:gd name="T32" fmla="*/ 2147483647 w 1048"/>
              <a:gd name="T33" fmla="*/ 2147483647 h 2004"/>
              <a:gd name="T34" fmla="*/ 2147483647 w 1048"/>
              <a:gd name="T35" fmla="*/ 2147483647 h 2004"/>
              <a:gd name="T36" fmla="*/ 2147483647 w 1048"/>
              <a:gd name="T37" fmla="*/ 2147483647 h 2004"/>
              <a:gd name="T38" fmla="*/ 2147483647 w 1048"/>
              <a:gd name="T39" fmla="*/ 2147483647 h 2004"/>
              <a:gd name="T40" fmla="*/ 2147483647 w 1048"/>
              <a:gd name="T41" fmla="*/ 2147483647 h 2004"/>
              <a:gd name="T42" fmla="*/ 2147483647 w 1048"/>
              <a:gd name="T43" fmla="*/ 2147483647 h 2004"/>
              <a:gd name="T44" fmla="*/ 2147483647 w 1048"/>
              <a:gd name="T45" fmla="*/ 2147483647 h 2004"/>
              <a:gd name="T46" fmla="*/ 2147483647 w 1048"/>
              <a:gd name="T47" fmla="*/ 2147483647 h 2004"/>
              <a:gd name="T48" fmla="*/ 2147483647 w 1048"/>
              <a:gd name="T49" fmla="*/ 2147483647 h 2004"/>
              <a:gd name="T50" fmla="*/ 2147483647 w 1048"/>
              <a:gd name="T51" fmla="*/ 2147483647 h 2004"/>
              <a:gd name="T52" fmla="*/ 2147483647 w 1048"/>
              <a:gd name="T53" fmla="*/ 2147483647 h 2004"/>
              <a:gd name="T54" fmla="*/ 2147483647 w 1048"/>
              <a:gd name="T55" fmla="*/ 2147483647 h 2004"/>
              <a:gd name="T56" fmla="*/ 2147483647 w 1048"/>
              <a:gd name="T57" fmla="*/ 2147483647 h 2004"/>
              <a:gd name="T58" fmla="*/ 2147483647 w 1048"/>
              <a:gd name="T59" fmla="*/ 2147483647 h 2004"/>
              <a:gd name="T60" fmla="*/ 2147483647 w 1048"/>
              <a:gd name="T61" fmla="*/ 2147483647 h 2004"/>
              <a:gd name="T62" fmla="*/ 2147483647 w 1048"/>
              <a:gd name="T63" fmla="*/ 2147483647 h 2004"/>
              <a:gd name="T64" fmla="*/ 2147483647 w 1048"/>
              <a:gd name="T65" fmla="*/ 2147483647 h 2004"/>
              <a:gd name="T66" fmla="*/ 2147483647 w 1048"/>
              <a:gd name="T67" fmla="*/ 2147483647 h 2004"/>
              <a:gd name="T68" fmla="*/ 2147483647 w 1048"/>
              <a:gd name="T69" fmla="*/ 2147483647 h 2004"/>
              <a:gd name="T70" fmla="*/ 2147483647 w 1048"/>
              <a:gd name="T71" fmla="*/ 2147483647 h 2004"/>
              <a:gd name="T72" fmla="*/ 2147483647 w 1048"/>
              <a:gd name="T73" fmla="*/ 2147483647 h 2004"/>
              <a:gd name="T74" fmla="*/ 2147483647 w 1048"/>
              <a:gd name="T75" fmla="*/ 2147483647 h 2004"/>
              <a:gd name="T76" fmla="*/ 2147483647 w 1048"/>
              <a:gd name="T77" fmla="*/ 2147483647 h 2004"/>
              <a:gd name="T78" fmla="*/ 2147483647 w 1048"/>
              <a:gd name="T79" fmla="*/ 2147483647 h 2004"/>
              <a:gd name="T80" fmla="*/ 2147483647 w 1048"/>
              <a:gd name="T81" fmla="*/ 2147483647 h 2004"/>
              <a:gd name="T82" fmla="*/ 2147483647 w 1048"/>
              <a:gd name="T83" fmla="*/ 2147483647 h 2004"/>
              <a:gd name="T84" fmla="*/ 2147483647 w 1048"/>
              <a:gd name="T85" fmla="*/ 2147483647 h 2004"/>
              <a:gd name="T86" fmla="*/ 2147483647 w 1048"/>
              <a:gd name="T87" fmla="*/ 2147483647 h 2004"/>
              <a:gd name="T88" fmla="*/ 2147483647 w 1048"/>
              <a:gd name="T89" fmla="*/ 2147483647 h 2004"/>
              <a:gd name="T90" fmla="*/ 2147483647 w 1048"/>
              <a:gd name="T91" fmla="*/ 2147483647 h 2004"/>
              <a:gd name="T92" fmla="*/ 2147483647 w 1048"/>
              <a:gd name="T93" fmla="*/ 2147483647 h 2004"/>
              <a:gd name="T94" fmla="*/ 2147483647 w 1048"/>
              <a:gd name="T95" fmla="*/ 2147483647 h 2004"/>
              <a:gd name="T96" fmla="*/ 2147483647 w 1048"/>
              <a:gd name="T97" fmla="*/ 2147483647 h 2004"/>
              <a:gd name="T98" fmla="*/ 2147483647 w 1048"/>
              <a:gd name="T99" fmla="*/ 2147483647 h 2004"/>
              <a:gd name="T100" fmla="*/ 2147483647 w 1048"/>
              <a:gd name="T101" fmla="*/ 2147483647 h 2004"/>
              <a:gd name="T102" fmla="*/ 2147483647 w 1048"/>
              <a:gd name="T103" fmla="*/ 2147483647 h 2004"/>
              <a:gd name="T104" fmla="*/ 2147483647 w 1048"/>
              <a:gd name="T105" fmla="*/ 2147483647 h 2004"/>
              <a:gd name="T106" fmla="*/ 2147483647 w 1048"/>
              <a:gd name="T107" fmla="*/ 2147483647 h 2004"/>
              <a:gd name="T108" fmla="*/ 2147483647 w 1048"/>
              <a:gd name="T109" fmla="*/ 2147483647 h 2004"/>
              <a:gd name="T110" fmla="*/ 0 w 1048"/>
              <a:gd name="T111" fmla="*/ 2147483647 h 2004"/>
              <a:gd name="T112" fmla="*/ 2147483647 w 1048"/>
              <a:gd name="T113" fmla="*/ 2147483647 h 2004"/>
              <a:gd name="T114" fmla="*/ 2147483647 w 1048"/>
              <a:gd name="T115" fmla="*/ 2147483647 h 20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48"/>
              <a:gd name="T175" fmla="*/ 0 h 2004"/>
              <a:gd name="T176" fmla="*/ 1048 w 1048"/>
              <a:gd name="T177" fmla="*/ 2004 h 20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48" h="2004">
                <a:moveTo>
                  <a:pt x="1045" y="0"/>
                </a:moveTo>
                <a:lnTo>
                  <a:pt x="1019" y="19"/>
                </a:lnTo>
                <a:lnTo>
                  <a:pt x="1021" y="55"/>
                </a:lnTo>
                <a:lnTo>
                  <a:pt x="993" y="74"/>
                </a:lnTo>
                <a:lnTo>
                  <a:pt x="1012" y="84"/>
                </a:lnTo>
                <a:lnTo>
                  <a:pt x="1000" y="146"/>
                </a:lnTo>
                <a:lnTo>
                  <a:pt x="1029" y="125"/>
                </a:lnTo>
                <a:lnTo>
                  <a:pt x="1048" y="46"/>
                </a:lnTo>
                <a:lnTo>
                  <a:pt x="1045" y="0"/>
                </a:lnTo>
                <a:close/>
                <a:moveTo>
                  <a:pt x="290" y="421"/>
                </a:moveTo>
                <a:lnTo>
                  <a:pt x="272" y="437"/>
                </a:lnTo>
                <a:lnTo>
                  <a:pt x="253" y="406"/>
                </a:lnTo>
                <a:lnTo>
                  <a:pt x="290" y="421"/>
                </a:lnTo>
                <a:close/>
                <a:moveTo>
                  <a:pt x="433" y="287"/>
                </a:moveTo>
                <a:lnTo>
                  <a:pt x="322" y="328"/>
                </a:lnTo>
                <a:lnTo>
                  <a:pt x="309" y="411"/>
                </a:lnTo>
                <a:lnTo>
                  <a:pt x="397" y="363"/>
                </a:lnTo>
                <a:lnTo>
                  <a:pt x="433" y="287"/>
                </a:lnTo>
                <a:close/>
                <a:moveTo>
                  <a:pt x="748" y="306"/>
                </a:moveTo>
                <a:lnTo>
                  <a:pt x="750" y="287"/>
                </a:lnTo>
                <a:lnTo>
                  <a:pt x="764" y="292"/>
                </a:lnTo>
                <a:lnTo>
                  <a:pt x="767" y="304"/>
                </a:lnTo>
                <a:lnTo>
                  <a:pt x="748" y="306"/>
                </a:lnTo>
                <a:close/>
                <a:moveTo>
                  <a:pt x="822" y="289"/>
                </a:moveTo>
                <a:lnTo>
                  <a:pt x="790" y="272"/>
                </a:lnTo>
                <a:lnTo>
                  <a:pt x="781" y="242"/>
                </a:lnTo>
                <a:lnTo>
                  <a:pt x="760" y="272"/>
                </a:lnTo>
                <a:lnTo>
                  <a:pt x="817" y="304"/>
                </a:lnTo>
                <a:lnTo>
                  <a:pt x="822" y="289"/>
                </a:lnTo>
                <a:close/>
                <a:moveTo>
                  <a:pt x="374" y="437"/>
                </a:moveTo>
                <a:lnTo>
                  <a:pt x="319" y="481"/>
                </a:lnTo>
                <a:lnTo>
                  <a:pt x="350" y="547"/>
                </a:lnTo>
                <a:lnTo>
                  <a:pt x="391" y="564"/>
                </a:lnTo>
                <a:lnTo>
                  <a:pt x="374" y="437"/>
                </a:lnTo>
                <a:close/>
                <a:moveTo>
                  <a:pt x="286" y="709"/>
                </a:moveTo>
                <a:lnTo>
                  <a:pt x="319" y="727"/>
                </a:lnTo>
                <a:lnTo>
                  <a:pt x="357" y="721"/>
                </a:lnTo>
                <a:lnTo>
                  <a:pt x="317" y="654"/>
                </a:lnTo>
                <a:lnTo>
                  <a:pt x="312" y="705"/>
                </a:lnTo>
                <a:lnTo>
                  <a:pt x="286" y="709"/>
                </a:lnTo>
                <a:close/>
                <a:moveTo>
                  <a:pt x="338" y="771"/>
                </a:moveTo>
                <a:lnTo>
                  <a:pt x="326" y="795"/>
                </a:lnTo>
                <a:lnTo>
                  <a:pt x="290" y="819"/>
                </a:lnTo>
                <a:lnTo>
                  <a:pt x="314" y="784"/>
                </a:lnTo>
                <a:lnTo>
                  <a:pt x="338" y="771"/>
                </a:lnTo>
                <a:close/>
                <a:moveTo>
                  <a:pt x="278" y="798"/>
                </a:moveTo>
                <a:lnTo>
                  <a:pt x="229" y="819"/>
                </a:lnTo>
                <a:lnTo>
                  <a:pt x="278" y="851"/>
                </a:lnTo>
                <a:lnTo>
                  <a:pt x="278" y="798"/>
                </a:lnTo>
                <a:close/>
                <a:moveTo>
                  <a:pt x="381" y="874"/>
                </a:moveTo>
                <a:lnTo>
                  <a:pt x="365" y="913"/>
                </a:lnTo>
                <a:lnTo>
                  <a:pt x="350" y="918"/>
                </a:lnTo>
                <a:lnTo>
                  <a:pt x="359" y="869"/>
                </a:lnTo>
                <a:lnTo>
                  <a:pt x="381" y="874"/>
                </a:lnTo>
                <a:close/>
                <a:moveTo>
                  <a:pt x="388" y="1152"/>
                </a:moveTo>
                <a:lnTo>
                  <a:pt x="328" y="1199"/>
                </a:lnTo>
                <a:lnTo>
                  <a:pt x="383" y="1197"/>
                </a:lnTo>
                <a:lnTo>
                  <a:pt x="388" y="1152"/>
                </a:lnTo>
                <a:close/>
                <a:moveTo>
                  <a:pt x="419" y="1980"/>
                </a:moveTo>
                <a:lnTo>
                  <a:pt x="545" y="1975"/>
                </a:lnTo>
                <a:lnTo>
                  <a:pt x="584" y="1954"/>
                </a:lnTo>
                <a:lnTo>
                  <a:pt x="628" y="1984"/>
                </a:lnTo>
                <a:lnTo>
                  <a:pt x="817" y="2004"/>
                </a:lnTo>
                <a:lnTo>
                  <a:pt x="921" y="1970"/>
                </a:lnTo>
                <a:lnTo>
                  <a:pt x="943" y="1930"/>
                </a:lnTo>
                <a:lnTo>
                  <a:pt x="860" y="1908"/>
                </a:lnTo>
                <a:lnTo>
                  <a:pt x="860" y="1889"/>
                </a:lnTo>
                <a:lnTo>
                  <a:pt x="878" y="1867"/>
                </a:lnTo>
                <a:lnTo>
                  <a:pt x="895" y="1829"/>
                </a:lnTo>
                <a:lnTo>
                  <a:pt x="931" y="1834"/>
                </a:lnTo>
                <a:lnTo>
                  <a:pt x="955" y="1799"/>
                </a:lnTo>
                <a:lnTo>
                  <a:pt x="1007" y="1755"/>
                </a:lnTo>
                <a:lnTo>
                  <a:pt x="1026" y="1655"/>
                </a:lnTo>
                <a:lnTo>
                  <a:pt x="1010" y="1624"/>
                </a:lnTo>
                <a:lnTo>
                  <a:pt x="971" y="1591"/>
                </a:lnTo>
                <a:lnTo>
                  <a:pt x="897" y="1588"/>
                </a:lnTo>
                <a:lnTo>
                  <a:pt x="869" y="1614"/>
                </a:lnTo>
                <a:lnTo>
                  <a:pt x="831" y="1586"/>
                </a:lnTo>
                <a:lnTo>
                  <a:pt x="893" y="1519"/>
                </a:lnTo>
                <a:lnTo>
                  <a:pt x="874" y="1478"/>
                </a:lnTo>
                <a:lnTo>
                  <a:pt x="826" y="1405"/>
                </a:lnTo>
                <a:lnTo>
                  <a:pt x="883" y="1438"/>
                </a:lnTo>
                <a:lnTo>
                  <a:pt x="885" y="1404"/>
                </a:lnTo>
                <a:lnTo>
                  <a:pt x="859" y="1356"/>
                </a:lnTo>
                <a:lnTo>
                  <a:pt x="859" y="1323"/>
                </a:lnTo>
                <a:lnTo>
                  <a:pt x="829" y="1239"/>
                </a:lnTo>
                <a:lnTo>
                  <a:pt x="783" y="1201"/>
                </a:lnTo>
                <a:lnTo>
                  <a:pt x="755" y="1111"/>
                </a:lnTo>
                <a:lnTo>
                  <a:pt x="766" y="1008"/>
                </a:lnTo>
                <a:lnTo>
                  <a:pt x="679" y="886"/>
                </a:lnTo>
                <a:lnTo>
                  <a:pt x="631" y="884"/>
                </a:lnTo>
                <a:lnTo>
                  <a:pt x="605" y="857"/>
                </a:lnTo>
                <a:lnTo>
                  <a:pt x="690" y="839"/>
                </a:lnTo>
                <a:lnTo>
                  <a:pt x="667" y="789"/>
                </a:lnTo>
                <a:lnTo>
                  <a:pt x="757" y="726"/>
                </a:lnTo>
                <a:lnTo>
                  <a:pt x="793" y="657"/>
                </a:lnTo>
                <a:lnTo>
                  <a:pt x="829" y="633"/>
                </a:lnTo>
                <a:lnTo>
                  <a:pt x="838" y="595"/>
                </a:lnTo>
                <a:lnTo>
                  <a:pt x="803" y="566"/>
                </a:lnTo>
                <a:lnTo>
                  <a:pt x="679" y="530"/>
                </a:lnTo>
                <a:lnTo>
                  <a:pt x="605" y="540"/>
                </a:lnTo>
                <a:lnTo>
                  <a:pt x="597" y="518"/>
                </a:lnTo>
                <a:lnTo>
                  <a:pt x="640" y="492"/>
                </a:lnTo>
                <a:lnTo>
                  <a:pt x="628" y="461"/>
                </a:lnTo>
                <a:lnTo>
                  <a:pt x="688" y="438"/>
                </a:lnTo>
                <a:lnTo>
                  <a:pt x="759" y="358"/>
                </a:lnTo>
                <a:lnTo>
                  <a:pt x="628" y="335"/>
                </a:lnTo>
                <a:lnTo>
                  <a:pt x="593" y="313"/>
                </a:lnTo>
                <a:lnTo>
                  <a:pt x="505" y="371"/>
                </a:lnTo>
                <a:lnTo>
                  <a:pt x="497" y="418"/>
                </a:lnTo>
                <a:lnTo>
                  <a:pt x="441" y="435"/>
                </a:lnTo>
                <a:lnTo>
                  <a:pt x="438" y="487"/>
                </a:lnTo>
                <a:lnTo>
                  <a:pt x="419" y="485"/>
                </a:lnTo>
                <a:lnTo>
                  <a:pt x="409" y="512"/>
                </a:lnTo>
                <a:lnTo>
                  <a:pt x="443" y="526"/>
                </a:lnTo>
                <a:lnTo>
                  <a:pt x="414" y="567"/>
                </a:lnTo>
                <a:lnTo>
                  <a:pt x="367" y="629"/>
                </a:lnTo>
                <a:lnTo>
                  <a:pt x="336" y="638"/>
                </a:lnTo>
                <a:lnTo>
                  <a:pt x="348" y="655"/>
                </a:lnTo>
                <a:lnTo>
                  <a:pt x="360" y="698"/>
                </a:lnTo>
                <a:lnTo>
                  <a:pt x="417" y="686"/>
                </a:lnTo>
                <a:lnTo>
                  <a:pt x="338" y="812"/>
                </a:lnTo>
                <a:lnTo>
                  <a:pt x="343" y="838"/>
                </a:lnTo>
                <a:lnTo>
                  <a:pt x="290" y="917"/>
                </a:lnTo>
                <a:lnTo>
                  <a:pt x="321" y="913"/>
                </a:lnTo>
                <a:lnTo>
                  <a:pt x="376" y="801"/>
                </a:lnTo>
                <a:lnTo>
                  <a:pt x="412" y="769"/>
                </a:lnTo>
                <a:lnTo>
                  <a:pt x="381" y="824"/>
                </a:lnTo>
                <a:lnTo>
                  <a:pt x="434" y="826"/>
                </a:lnTo>
                <a:lnTo>
                  <a:pt x="409" y="881"/>
                </a:lnTo>
                <a:lnTo>
                  <a:pt x="421" y="920"/>
                </a:lnTo>
                <a:lnTo>
                  <a:pt x="348" y="1013"/>
                </a:lnTo>
                <a:lnTo>
                  <a:pt x="333" y="1013"/>
                </a:lnTo>
                <a:lnTo>
                  <a:pt x="333" y="1073"/>
                </a:lnTo>
                <a:lnTo>
                  <a:pt x="367" y="1056"/>
                </a:lnTo>
                <a:lnTo>
                  <a:pt x="405" y="1091"/>
                </a:lnTo>
                <a:lnTo>
                  <a:pt x="424" y="1070"/>
                </a:lnTo>
                <a:lnTo>
                  <a:pt x="462" y="1084"/>
                </a:lnTo>
                <a:lnTo>
                  <a:pt x="521" y="1070"/>
                </a:lnTo>
                <a:lnTo>
                  <a:pt x="565" y="1084"/>
                </a:lnTo>
                <a:lnTo>
                  <a:pt x="488" y="1144"/>
                </a:lnTo>
                <a:lnTo>
                  <a:pt x="502" y="1249"/>
                </a:lnTo>
                <a:lnTo>
                  <a:pt x="559" y="1237"/>
                </a:lnTo>
                <a:lnTo>
                  <a:pt x="545" y="1285"/>
                </a:lnTo>
                <a:lnTo>
                  <a:pt x="498" y="1374"/>
                </a:lnTo>
                <a:lnTo>
                  <a:pt x="490" y="1409"/>
                </a:lnTo>
                <a:lnTo>
                  <a:pt x="395" y="1380"/>
                </a:lnTo>
                <a:lnTo>
                  <a:pt x="274" y="1455"/>
                </a:lnTo>
                <a:lnTo>
                  <a:pt x="341" y="1450"/>
                </a:lnTo>
                <a:lnTo>
                  <a:pt x="329" y="1514"/>
                </a:lnTo>
                <a:lnTo>
                  <a:pt x="305" y="1579"/>
                </a:lnTo>
                <a:lnTo>
                  <a:pt x="226" y="1607"/>
                </a:lnTo>
                <a:lnTo>
                  <a:pt x="148" y="1624"/>
                </a:lnTo>
                <a:lnTo>
                  <a:pt x="160" y="1688"/>
                </a:lnTo>
                <a:lnTo>
                  <a:pt x="240" y="1670"/>
                </a:lnTo>
                <a:lnTo>
                  <a:pt x="265" y="1725"/>
                </a:lnTo>
                <a:lnTo>
                  <a:pt x="307" y="1715"/>
                </a:lnTo>
                <a:lnTo>
                  <a:pt x="360" y="1789"/>
                </a:lnTo>
                <a:lnTo>
                  <a:pt x="426" y="1755"/>
                </a:lnTo>
                <a:lnTo>
                  <a:pt x="467" y="1737"/>
                </a:lnTo>
                <a:lnTo>
                  <a:pt x="403" y="1803"/>
                </a:lnTo>
                <a:lnTo>
                  <a:pt x="353" y="1824"/>
                </a:lnTo>
                <a:lnTo>
                  <a:pt x="283" y="1805"/>
                </a:lnTo>
                <a:lnTo>
                  <a:pt x="248" y="1803"/>
                </a:lnTo>
                <a:lnTo>
                  <a:pt x="179" y="1861"/>
                </a:lnTo>
                <a:lnTo>
                  <a:pt x="57" y="1939"/>
                </a:lnTo>
                <a:lnTo>
                  <a:pt x="14" y="1954"/>
                </a:lnTo>
                <a:lnTo>
                  <a:pt x="0" y="1977"/>
                </a:lnTo>
                <a:lnTo>
                  <a:pt x="19" y="1971"/>
                </a:lnTo>
                <a:lnTo>
                  <a:pt x="55" y="1997"/>
                </a:lnTo>
                <a:lnTo>
                  <a:pt x="141" y="1949"/>
                </a:lnTo>
                <a:lnTo>
                  <a:pt x="240" y="1996"/>
                </a:lnTo>
                <a:lnTo>
                  <a:pt x="276" y="1996"/>
                </a:lnTo>
                <a:lnTo>
                  <a:pt x="302" y="1930"/>
                </a:lnTo>
                <a:lnTo>
                  <a:pt x="391" y="1928"/>
                </a:lnTo>
                <a:lnTo>
                  <a:pt x="419" y="1980"/>
                </a:lnTo>
                <a:close/>
              </a:path>
            </a:pathLst>
          </a:custGeom>
          <a:solidFill>
            <a:schemeClr val="tx2"/>
          </a:solidFill>
          <a:ln w="9525">
            <a:solidFill>
              <a:schemeClr val="bg1">
                <a:lumMod val="75000"/>
              </a:schemeClr>
            </a:solidFill>
            <a:miter lim="800000"/>
            <a:headEnd/>
            <a:tailEnd/>
          </a:ln>
        </p:spPr>
        <p:txBody>
          <a:bodyPr wrap="none" lIns="91411" tIns="45706" rIns="91411" bIns="45706" anchor="b"/>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ＭＳ Ｐゴシック" pitchFamily="-65" charset="-128"/>
              <a:cs typeface="Calibri" pitchFamily="34" charset="0"/>
            </a:endParaRPr>
          </a:p>
        </p:txBody>
      </p:sp>
      <p:sp>
        <p:nvSpPr>
          <p:cNvPr id="24" name="Freeform 58"/>
          <p:cNvSpPr>
            <a:spLocks noChangeAspect="1" noEditPoints="1"/>
          </p:cNvSpPr>
          <p:nvPr/>
        </p:nvSpPr>
        <p:spPr bwMode="auto">
          <a:xfrm>
            <a:off x="2559052" y="3566318"/>
            <a:ext cx="381000" cy="349250"/>
          </a:xfrm>
          <a:custGeom>
            <a:avLst/>
            <a:gdLst>
              <a:gd name="T0" fmla="*/ 2147483647 w 490"/>
              <a:gd name="T1" fmla="*/ 2147483647 h 530"/>
              <a:gd name="T2" fmla="*/ 2147483647 w 490"/>
              <a:gd name="T3" fmla="*/ 2147483647 h 530"/>
              <a:gd name="T4" fmla="*/ 2147483647 w 490"/>
              <a:gd name="T5" fmla="*/ 2147483647 h 530"/>
              <a:gd name="T6" fmla="*/ 2147483647 w 490"/>
              <a:gd name="T7" fmla="*/ 2147483647 h 530"/>
              <a:gd name="T8" fmla="*/ 2147483647 w 490"/>
              <a:gd name="T9" fmla="*/ 2147483647 h 530"/>
              <a:gd name="T10" fmla="*/ 2147483647 w 490"/>
              <a:gd name="T11" fmla="*/ 2147483647 h 530"/>
              <a:gd name="T12" fmla="*/ 2147483647 w 490"/>
              <a:gd name="T13" fmla="*/ 2147483647 h 530"/>
              <a:gd name="T14" fmla="*/ 2147483647 w 490"/>
              <a:gd name="T15" fmla="*/ 2147483647 h 530"/>
              <a:gd name="T16" fmla="*/ 2147483647 w 490"/>
              <a:gd name="T17" fmla="*/ 2147483647 h 530"/>
              <a:gd name="T18" fmla="*/ 2147483647 w 490"/>
              <a:gd name="T19" fmla="*/ 2147483647 h 530"/>
              <a:gd name="T20" fmla="*/ 2147483647 w 490"/>
              <a:gd name="T21" fmla="*/ 2147483647 h 530"/>
              <a:gd name="T22" fmla="*/ 2147483647 w 490"/>
              <a:gd name="T23" fmla="*/ 2147483647 h 530"/>
              <a:gd name="T24" fmla="*/ 2147483647 w 490"/>
              <a:gd name="T25" fmla="*/ 2147483647 h 530"/>
              <a:gd name="T26" fmla="*/ 2147483647 w 490"/>
              <a:gd name="T27" fmla="*/ 2147483647 h 530"/>
              <a:gd name="T28" fmla="*/ 2147483647 w 490"/>
              <a:gd name="T29" fmla="*/ 2147483647 h 530"/>
              <a:gd name="T30" fmla="*/ 2147483647 w 490"/>
              <a:gd name="T31" fmla="*/ 2147483647 h 530"/>
              <a:gd name="T32" fmla="*/ 2147483647 w 490"/>
              <a:gd name="T33" fmla="*/ 2147483647 h 530"/>
              <a:gd name="T34" fmla="*/ 2147483647 w 490"/>
              <a:gd name="T35" fmla="*/ 2147483647 h 530"/>
              <a:gd name="T36" fmla="*/ 2147483647 w 490"/>
              <a:gd name="T37" fmla="*/ 2147483647 h 530"/>
              <a:gd name="T38" fmla="*/ 2147483647 w 490"/>
              <a:gd name="T39" fmla="*/ 2147483647 h 530"/>
              <a:gd name="T40" fmla="*/ 2147483647 w 490"/>
              <a:gd name="T41" fmla="*/ 2147483647 h 530"/>
              <a:gd name="T42" fmla="*/ 2147483647 w 490"/>
              <a:gd name="T43" fmla="*/ 2147483647 h 530"/>
              <a:gd name="T44" fmla="*/ 2147483647 w 490"/>
              <a:gd name="T45" fmla="*/ 2147483647 h 530"/>
              <a:gd name="T46" fmla="*/ 2147483647 w 490"/>
              <a:gd name="T47" fmla="*/ 2147483647 h 530"/>
              <a:gd name="T48" fmla="*/ 2147483647 w 490"/>
              <a:gd name="T49" fmla="*/ 2147483647 h 530"/>
              <a:gd name="T50" fmla="*/ 2147483647 w 490"/>
              <a:gd name="T51" fmla="*/ 2147483647 h 530"/>
              <a:gd name="T52" fmla="*/ 2147483647 w 490"/>
              <a:gd name="T53" fmla="*/ 2147483647 h 530"/>
              <a:gd name="T54" fmla="*/ 2147483647 w 490"/>
              <a:gd name="T55" fmla="*/ 2147483647 h 530"/>
              <a:gd name="T56" fmla="*/ 2147483647 w 490"/>
              <a:gd name="T57" fmla="*/ 2147483647 h 530"/>
              <a:gd name="T58" fmla="*/ 2147483647 w 490"/>
              <a:gd name="T59" fmla="*/ 2147483647 h 530"/>
              <a:gd name="T60" fmla="*/ 2147483647 w 490"/>
              <a:gd name="T61" fmla="*/ 2147483647 h 530"/>
              <a:gd name="T62" fmla="*/ 2147483647 w 490"/>
              <a:gd name="T63" fmla="*/ 2147483647 h 530"/>
              <a:gd name="T64" fmla="*/ 2147483647 w 490"/>
              <a:gd name="T65" fmla="*/ 2147483647 h 530"/>
              <a:gd name="T66" fmla="*/ 2147483647 w 490"/>
              <a:gd name="T67" fmla="*/ 2147483647 h 530"/>
              <a:gd name="T68" fmla="*/ 2147483647 w 490"/>
              <a:gd name="T69" fmla="*/ 2147483647 h 530"/>
              <a:gd name="T70" fmla="*/ 2147483647 w 490"/>
              <a:gd name="T71" fmla="*/ 2147483647 h 530"/>
              <a:gd name="T72" fmla="*/ 2147483647 w 490"/>
              <a:gd name="T73" fmla="*/ 2147483647 h 530"/>
              <a:gd name="T74" fmla="*/ 0 w 490"/>
              <a:gd name="T75" fmla="*/ 2147483647 h 530"/>
              <a:gd name="T76" fmla="*/ 2147483647 w 490"/>
              <a:gd name="T77" fmla="*/ 2147483647 h 530"/>
              <a:gd name="T78" fmla="*/ 2147483647 w 490"/>
              <a:gd name="T79" fmla="*/ 2147483647 h 530"/>
              <a:gd name="T80" fmla="*/ 2147483647 w 490"/>
              <a:gd name="T81" fmla="*/ 2147483647 h 530"/>
              <a:gd name="T82" fmla="*/ 2147483647 w 490"/>
              <a:gd name="T83" fmla="*/ 2147483647 h 530"/>
              <a:gd name="T84" fmla="*/ 2147483647 w 490"/>
              <a:gd name="T85" fmla="*/ 2147483647 h 530"/>
              <a:gd name="T86" fmla="*/ 2147483647 w 490"/>
              <a:gd name="T87" fmla="*/ 2147483647 h 530"/>
              <a:gd name="T88" fmla="*/ 2147483647 w 490"/>
              <a:gd name="T89" fmla="*/ 2147483647 h 530"/>
              <a:gd name="T90" fmla="*/ 2147483647 w 490"/>
              <a:gd name="T91" fmla="*/ 2147483647 h 530"/>
              <a:gd name="T92" fmla="*/ 2147483647 w 490"/>
              <a:gd name="T93" fmla="*/ 2147483647 h 530"/>
              <a:gd name="T94" fmla="*/ 2147483647 w 490"/>
              <a:gd name="T95" fmla="*/ 2147483647 h 5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0"/>
              <a:gd name="T145" fmla="*/ 0 h 530"/>
              <a:gd name="T146" fmla="*/ 490 w 490"/>
              <a:gd name="T147" fmla="*/ 530 h 5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0" h="530">
                <a:moveTo>
                  <a:pt x="35" y="396"/>
                </a:moveTo>
                <a:lnTo>
                  <a:pt x="81" y="389"/>
                </a:lnTo>
                <a:lnTo>
                  <a:pt x="119" y="372"/>
                </a:lnTo>
                <a:lnTo>
                  <a:pt x="147" y="370"/>
                </a:lnTo>
                <a:lnTo>
                  <a:pt x="183" y="374"/>
                </a:lnTo>
                <a:lnTo>
                  <a:pt x="204" y="405"/>
                </a:lnTo>
                <a:lnTo>
                  <a:pt x="221" y="418"/>
                </a:lnTo>
                <a:lnTo>
                  <a:pt x="244" y="422"/>
                </a:lnTo>
                <a:lnTo>
                  <a:pt x="259" y="437"/>
                </a:lnTo>
                <a:lnTo>
                  <a:pt x="252" y="486"/>
                </a:lnTo>
                <a:lnTo>
                  <a:pt x="252" y="511"/>
                </a:lnTo>
                <a:lnTo>
                  <a:pt x="269" y="527"/>
                </a:lnTo>
                <a:lnTo>
                  <a:pt x="295" y="530"/>
                </a:lnTo>
                <a:lnTo>
                  <a:pt x="292" y="475"/>
                </a:lnTo>
                <a:lnTo>
                  <a:pt x="311" y="443"/>
                </a:lnTo>
                <a:lnTo>
                  <a:pt x="323" y="372"/>
                </a:lnTo>
                <a:lnTo>
                  <a:pt x="319" y="315"/>
                </a:lnTo>
                <a:lnTo>
                  <a:pt x="323" y="295"/>
                </a:lnTo>
                <a:lnTo>
                  <a:pt x="347" y="298"/>
                </a:lnTo>
                <a:lnTo>
                  <a:pt x="373" y="314"/>
                </a:lnTo>
                <a:lnTo>
                  <a:pt x="392" y="312"/>
                </a:lnTo>
                <a:lnTo>
                  <a:pt x="413" y="264"/>
                </a:lnTo>
                <a:lnTo>
                  <a:pt x="456" y="231"/>
                </a:lnTo>
                <a:lnTo>
                  <a:pt x="461" y="205"/>
                </a:lnTo>
                <a:lnTo>
                  <a:pt x="423" y="183"/>
                </a:lnTo>
                <a:lnTo>
                  <a:pt x="419" y="160"/>
                </a:lnTo>
                <a:lnTo>
                  <a:pt x="456" y="141"/>
                </a:lnTo>
                <a:lnTo>
                  <a:pt x="490" y="42"/>
                </a:lnTo>
                <a:lnTo>
                  <a:pt x="464" y="11"/>
                </a:lnTo>
                <a:lnTo>
                  <a:pt x="445" y="2"/>
                </a:lnTo>
                <a:lnTo>
                  <a:pt x="419" y="2"/>
                </a:lnTo>
                <a:lnTo>
                  <a:pt x="394" y="9"/>
                </a:lnTo>
                <a:lnTo>
                  <a:pt x="368" y="0"/>
                </a:lnTo>
                <a:lnTo>
                  <a:pt x="344" y="2"/>
                </a:lnTo>
                <a:lnTo>
                  <a:pt x="297" y="24"/>
                </a:lnTo>
                <a:lnTo>
                  <a:pt x="281" y="50"/>
                </a:lnTo>
                <a:lnTo>
                  <a:pt x="280" y="88"/>
                </a:lnTo>
                <a:lnTo>
                  <a:pt x="281" y="95"/>
                </a:lnTo>
                <a:lnTo>
                  <a:pt x="295" y="97"/>
                </a:lnTo>
                <a:lnTo>
                  <a:pt x="290" y="128"/>
                </a:lnTo>
                <a:lnTo>
                  <a:pt x="283" y="154"/>
                </a:lnTo>
                <a:lnTo>
                  <a:pt x="259" y="166"/>
                </a:lnTo>
                <a:lnTo>
                  <a:pt x="268" y="190"/>
                </a:lnTo>
                <a:lnTo>
                  <a:pt x="269" y="209"/>
                </a:lnTo>
                <a:lnTo>
                  <a:pt x="252" y="212"/>
                </a:lnTo>
                <a:lnTo>
                  <a:pt x="230" y="198"/>
                </a:lnTo>
                <a:lnTo>
                  <a:pt x="221" y="176"/>
                </a:lnTo>
                <a:lnTo>
                  <a:pt x="221" y="150"/>
                </a:lnTo>
                <a:lnTo>
                  <a:pt x="230" y="129"/>
                </a:lnTo>
                <a:lnTo>
                  <a:pt x="249" y="126"/>
                </a:lnTo>
                <a:lnTo>
                  <a:pt x="250" y="116"/>
                </a:lnTo>
                <a:lnTo>
                  <a:pt x="238" y="102"/>
                </a:lnTo>
                <a:lnTo>
                  <a:pt x="233" y="83"/>
                </a:lnTo>
                <a:lnTo>
                  <a:pt x="212" y="88"/>
                </a:lnTo>
                <a:lnTo>
                  <a:pt x="194" y="123"/>
                </a:lnTo>
                <a:lnTo>
                  <a:pt x="164" y="205"/>
                </a:lnTo>
                <a:lnTo>
                  <a:pt x="107" y="257"/>
                </a:lnTo>
                <a:lnTo>
                  <a:pt x="100" y="289"/>
                </a:lnTo>
                <a:lnTo>
                  <a:pt x="111" y="303"/>
                </a:lnTo>
                <a:lnTo>
                  <a:pt x="149" y="319"/>
                </a:lnTo>
                <a:lnTo>
                  <a:pt x="178" y="310"/>
                </a:lnTo>
                <a:lnTo>
                  <a:pt x="187" y="320"/>
                </a:lnTo>
                <a:lnTo>
                  <a:pt x="171" y="327"/>
                </a:lnTo>
                <a:lnTo>
                  <a:pt x="130" y="331"/>
                </a:lnTo>
                <a:lnTo>
                  <a:pt x="106" y="339"/>
                </a:lnTo>
                <a:lnTo>
                  <a:pt x="56" y="343"/>
                </a:lnTo>
                <a:lnTo>
                  <a:pt x="45" y="360"/>
                </a:lnTo>
                <a:lnTo>
                  <a:pt x="57" y="367"/>
                </a:lnTo>
                <a:lnTo>
                  <a:pt x="80" y="367"/>
                </a:lnTo>
                <a:lnTo>
                  <a:pt x="95" y="372"/>
                </a:lnTo>
                <a:lnTo>
                  <a:pt x="87" y="379"/>
                </a:lnTo>
                <a:lnTo>
                  <a:pt x="68" y="377"/>
                </a:lnTo>
                <a:lnTo>
                  <a:pt x="43" y="384"/>
                </a:lnTo>
                <a:lnTo>
                  <a:pt x="23" y="365"/>
                </a:lnTo>
                <a:lnTo>
                  <a:pt x="6" y="363"/>
                </a:lnTo>
                <a:lnTo>
                  <a:pt x="0" y="367"/>
                </a:lnTo>
                <a:lnTo>
                  <a:pt x="35" y="396"/>
                </a:lnTo>
                <a:close/>
                <a:moveTo>
                  <a:pt x="242" y="33"/>
                </a:moveTo>
                <a:lnTo>
                  <a:pt x="247" y="12"/>
                </a:lnTo>
                <a:lnTo>
                  <a:pt x="211" y="54"/>
                </a:lnTo>
                <a:lnTo>
                  <a:pt x="202" y="71"/>
                </a:lnTo>
                <a:lnTo>
                  <a:pt x="242" y="33"/>
                </a:lnTo>
                <a:close/>
                <a:moveTo>
                  <a:pt x="111" y="319"/>
                </a:moveTo>
                <a:lnTo>
                  <a:pt x="75" y="288"/>
                </a:lnTo>
                <a:lnTo>
                  <a:pt x="92" y="289"/>
                </a:lnTo>
                <a:lnTo>
                  <a:pt x="109" y="312"/>
                </a:lnTo>
                <a:lnTo>
                  <a:pt x="111" y="319"/>
                </a:lnTo>
                <a:close/>
                <a:moveTo>
                  <a:pt x="49" y="305"/>
                </a:moveTo>
                <a:lnTo>
                  <a:pt x="61" y="300"/>
                </a:lnTo>
                <a:lnTo>
                  <a:pt x="80" y="314"/>
                </a:lnTo>
                <a:lnTo>
                  <a:pt x="81" y="320"/>
                </a:lnTo>
                <a:lnTo>
                  <a:pt x="49" y="305"/>
                </a:lnTo>
                <a:close/>
                <a:moveTo>
                  <a:pt x="23" y="332"/>
                </a:moveTo>
                <a:lnTo>
                  <a:pt x="16" y="353"/>
                </a:lnTo>
                <a:lnTo>
                  <a:pt x="33" y="339"/>
                </a:lnTo>
                <a:lnTo>
                  <a:pt x="23" y="332"/>
                </a:lnTo>
                <a:close/>
              </a:path>
            </a:pathLst>
          </a:custGeom>
          <a:solidFill>
            <a:schemeClr val="accent6"/>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25" name="Freeform 52" descr="Wide downward diagonal"/>
          <p:cNvSpPr>
            <a:spLocks noChangeAspect="1"/>
          </p:cNvSpPr>
          <p:nvPr/>
        </p:nvSpPr>
        <p:spPr bwMode="auto">
          <a:xfrm>
            <a:off x="1266827" y="3080543"/>
            <a:ext cx="490538" cy="447675"/>
          </a:xfrm>
          <a:custGeom>
            <a:avLst/>
            <a:gdLst>
              <a:gd name="T0" fmla="*/ 2147483647 w 624"/>
              <a:gd name="T1" fmla="*/ 2147483647 h 675"/>
              <a:gd name="T2" fmla="*/ 2147483647 w 624"/>
              <a:gd name="T3" fmla="*/ 2147483647 h 675"/>
              <a:gd name="T4" fmla="*/ 2147483647 w 624"/>
              <a:gd name="T5" fmla="*/ 2147483647 h 675"/>
              <a:gd name="T6" fmla="*/ 2147483647 w 624"/>
              <a:gd name="T7" fmla="*/ 2147483647 h 675"/>
              <a:gd name="T8" fmla="*/ 2147483647 w 624"/>
              <a:gd name="T9" fmla="*/ 2147483647 h 675"/>
              <a:gd name="T10" fmla="*/ 2147483647 w 624"/>
              <a:gd name="T11" fmla="*/ 2147483647 h 675"/>
              <a:gd name="T12" fmla="*/ 2147483647 w 624"/>
              <a:gd name="T13" fmla="*/ 2147483647 h 675"/>
              <a:gd name="T14" fmla="*/ 2147483647 w 624"/>
              <a:gd name="T15" fmla="*/ 2147483647 h 675"/>
              <a:gd name="T16" fmla="*/ 2147483647 w 624"/>
              <a:gd name="T17" fmla="*/ 2147483647 h 675"/>
              <a:gd name="T18" fmla="*/ 2147483647 w 624"/>
              <a:gd name="T19" fmla="*/ 2147483647 h 675"/>
              <a:gd name="T20" fmla="*/ 2147483647 w 624"/>
              <a:gd name="T21" fmla="*/ 2147483647 h 675"/>
              <a:gd name="T22" fmla="*/ 2147483647 w 624"/>
              <a:gd name="T23" fmla="*/ 2147483647 h 675"/>
              <a:gd name="T24" fmla="*/ 2147483647 w 624"/>
              <a:gd name="T25" fmla="*/ 2147483647 h 675"/>
              <a:gd name="T26" fmla="*/ 2147483647 w 624"/>
              <a:gd name="T27" fmla="*/ 2147483647 h 675"/>
              <a:gd name="T28" fmla="*/ 2147483647 w 624"/>
              <a:gd name="T29" fmla="*/ 2147483647 h 675"/>
              <a:gd name="T30" fmla="*/ 2147483647 w 624"/>
              <a:gd name="T31" fmla="*/ 2147483647 h 675"/>
              <a:gd name="T32" fmla="*/ 2147483647 w 624"/>
              <a:gd name="T33" fmla="*/ 2147483647 h 675"/>
              <a:gd name="T34" fmla="*/ 2147483647 w 624"/>
              <a:gd name="T35" fmla="*/ 2147483647 h 675"/>
              <a:gd name="T36" fmla="*/ 2147483647 w 624"/>
              <a:gd name="T37" fmla="*/ 2147483647 h 675"/>
              <a:gd name="T38" fmla="*/ 2147483647 w 624"/>
              <a:gd name="T39" fmla="*/ 2147483647 h 675"/>
              <a:gd name="T40" fmla="*/ 2147483647 w 624"/>
              <a:gd name="T41" fmla="*/ 2147483647 h 675"/>
              <a:gd name="T42" fmla="*/ 2147483647 w 624"/>
              <a:gd name="T43" fmla="*/ 2147483647 h 675"/>
              <a:gd name="T44" fmla="*/ 2147483647 w 624"/>
              <a:gd name="T45" fmla="*/ 2147483647 h 675"/>
              <a:gd name="T46" fmla="*/ 2147483647 w 624"/>
              <a:gd name="T47" fmla="*/ 2147483647 h 675"/>
              <a:gd name="T48" fmla="*/ 2147483647 w 624"/>
              <a:gd name="T49" fmla="*/ 2147483647 h 675"/>
              <a:gd name="T50" fmla="*/ 2147483647 w 624"/>
              <a:gd name="T51" fmla="*/ 2147483647 h 675"/>
              <a:gd name="T52" fmla="*/ 2147483647 w 624"/>
              <a:gd name="T53" fmla="*/ 2147483647 h 675"/>
              <a:gd name="T54" fmla="*/ 2147483647 w 624"/>
              <a:gd name="T55" fmla="*/ 2147483647 h 675"/>
              <a:gd name="T56" fmla="*/ 2147483647 w 624"/>
              <a:gd name="T57" fmla="*/ 2147483647 h 675"/>
              <a:gd name="T58" fmla="*/ 2147483647 w 624"/>
              <a:gd name="T59" fmla="*/ 2147483647 h 675"/>
              <a:gd name="T60" fmla="*/ 2147483647 w 624"/>
              <a:gd name="T61" fmla="*/ 2147483647 h 675"/>
              <a:gd name="T62" fmla="*/ 2147483647 w 624"/>
              <a:gd name="T63" fmla="*/ 2147483647 h 675"/>
              <a:gd name="T64" fmla="*/ 2147483647 w 624"/>
              <a:gd name="T65" fmla="*/ 2147483647 h 675"/>
              <a:gd name="T66" fmla="*/ 2147483647 w 624"/>
              <a:gd name="T67" fmla="*/ 2147483647 h 675"/>
              <a:gd name="T68" fmla="*/ 2147483647 w 624"/>
              <a:gd name="T69" fmla="*/ 2147483647 h 675"/>
              <a:gd name="T70" fmla="*/ 2147483647 w 624"/>
              <a:gd name="T71" fmla="*/ 2147483647 h 675"/>
              <a:gd name="T72" fmla="*/ 2147483647 w 624"/>
              <a:gd name="T73" fmla="*/ 2147483647 h 675"/>
              <a:gd name="T74" fmla="*/ 2147483647 w 624"/>
              <a:gd name="T75" fmla="*/ 2147483647 h 675"/>
              <a:gd name="T76" fmla="*/ 2147483647 w 624"/>
              <a:gd name="T77" fmla="*/ 2147483647 h 675"/>
              <a:gd name="T78" fmla="*/ 2147483647 w 624"/>
              <a:gd name="T79" fmla="*/ 2147483647 h 675"/>
              <a:gd name="T80" fmla="*/ 2147483647 w 624"/>
              <a:gd name="T81" fmla="*/ 2147483647 h 675"/>
              <a:gd name="T82" fmla="*/ 2147483647 w 624"/>
              <a:gd name="T83" fmla="*/ 2147483647 h 675"/>
              <a:gd name="T84" fmla="*/ 2147483647 w 624"/>
              <a:gd name="T85" fmla="*/ 2147483647 h 675"/>
              <a:gd name="T86" fmla="*/ 2147483647 w 624"/>
              <a:gd name="T87" fmla="*/ 2147483647 h 675"/>
              <a:gd name="T88" fmla="*/ 2147483647 w 624"/>
              <a:gd name="T89" fmla="*/ 2147483647 h 675"/>
              <a:gd name="T90" fmla="*/ 2147483647 w 624"/>
              <a:gd name="T91" fmla="*/ 2147483647 h 675"/>
              <a:gd name="T92" fmla="*/ 2147483647 w 624"/>
              <a:gd name="T93" fmla="*/ 2147483647 h 675"/>
              <a:gd name="T94" fmla="*/ 2147483647 w 624"/>
              <a:gd name="T95" fmla="*/ 2147483647 h 675"/>
              <a:gd name="T96" fmla="*/ 2147483647 w 624"/>
              <a:gd name="T97" fmla="*/ 2147483647 h 675"/>
              <a:gd name="T98" fmla="*/ 2147483647 w 624"/>
              <a:gd name="T99" fmla="*/ 2147483647 h 675"/>
              <a:gd name="T100" fmla="*/ 2147483647 w 624"/>
              <a:gd name="T101" fmla="*/ 2147483647 h 675"/>
              <a:gd name="T102" fmla="*/ 2147483647 w 624"/>
              <a:gd name="T103" fmla="*/ 2147483647 h 675"/>
              <a:gd name="T104" fmla="*/ 2147483647 w 624"/>
              <a:gd name="T105" fmla="*/ 2147483647 h 675"/>
              <a:gd name="T106" fmla="*/ 2147483647 w 624"/>
              <a:gd name="T107" fmla="*/ 2147483647 h 675"/>
              <a:gd name="T108" fmla="*/ 2147483647 w 624"/>
              <a:gd name="T109" fmla="*/ 2147483647 h 675"/>
              <a:gd name="T110" fmla="*/ 2147483647 w 624"/>
              <a:gd name="T111" fmla="*/ 2147483647 h 675"/>
              <a:gd name="T112" fmla="*/ 2147483647 w 624"/>
              <a:gd name="T113" fmla="*/ 2147483647 h 675"/>
              <a:gd name="T114" fmla="*/ 2147483647 w 624"/>
              <a:gd name="T115" fmla="*/ 2147483647 h 675"/>
              <a:gd name="T116" fmla="*/ 2147483647 w 624"/>
              <a:gd name="T117" fmla="*/ 2147483647 h 675"/>
              <a:gd name="T118" fmla="*/ 2147483647 w 624"/>
              <a:gd name="T119" fmla="*/ 2147483647 h 675"/>
              <a:gd name="T120" fmla="*/ 2147483647 w 624"/>
              <a:gd name="T121" fmla="*/ 2147483647 h 675"/>
              <a:gd name="T122" fmla="*/ 2147483647 w 624"/>
              <a:gd name="T123" fmla="*/ 2147483647 h 675"/>
              <a:gd name="T124" fmla="*/ 2147483647 w 624"/>
              <a:gd name="T125" fmla="*/ 2147483647 h 6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4"/>
              <a:gd name="T190" fmla="*/ 0 h 675"/>
              <a:gd name="T191" fmla="*/ 624 w 624"/>
              <a:gd name="T192" fmla="*/ 675 h 6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4" h="675">
                <a:moveTo>
                  <a:pt x="14" y="570"/>
                </a:moveTo>
                <a:lnTo>
                  <a:pt x="21" y="587"/>
                </a:lnTo>
                <a:lnTo>
                  <a:pt x="74" y="589"/>
                </a:lnTo>
                <a:lnTo>
                  <a:pt x="71" y="602"/>
                </a:lnTo>
                <a:lnTo>
                  <a:pt x="50" y="606"/>
                </a:lnTo>
                <a:lnTo>
                  <a:pt x="10" y="620"/>
                </a:lnTo>
                <a:lnTo>
                  <a:pt x="19" y="623"/>
                </a:lnTo>
                <a:lnTo>
                  <a:pt x="83" y="623"/>
                </a:lnTo>
                <a:lnTo>
                  <a:pt x="84" y="632"/>
                </a:lnTo>
                <a:lnTo>
                  <a:pt x="74" y="644"/>
                </a:lnTo>
                <a:lnTo>
                  <a:pt x="60" y="638"/>
                </a:lnTo>
                <a:lnTo>
                  <a:pt x="45" y="642"/>
                </a:lnTo>
                <a:lnTo>
                  <a:pt x="43" y="659"/>
                </a:lnTo>
                <a:lnTo>
                  <a:pt x="84" y="661"/>
                </a:lnTo>
                <a:lnTo>
                  <a:pt x="100" y="675"/>
                </a:lnTo>
                <a:lnTo>
                  <a:pt x="119" y="669"/>
                </a:lnTo>
                <a:lnTo>
                  <a:pt x="133" y="675"/>
                </a:lnTo>
                <a:lnTo>
                  <a:pt x="202" y="675"/>
                </a:lnTo>
                <a:lnTo>
                  <a:pt x="222" y="668"/>
                </a:lnTo>
                <a:lnTo>
                  <a:pt x="229" y="654"/>
                </a:lnTo>
                <a:lnTo>
                  <a:pt x="233" y="637"/>
                </a:lnTo>
                <a:lnTo>
                  <a:pt x="241" y="642"/>
                </a:lnTo>
                <a:lnTo>
                  <a:pt x="240" y="656"/>
                </a:lnTo>
                <a:lnTo>
                  <a:pt x="248" y="663"/>
                </a:lnTo>
                <a:lnTo>
                  <a:pt x="281" y="657"/>
                </a:lnTo>
                <a:lnTo>
                  <a:pt x="293" y="645"/>
                </a:lnTo>
                <a:lnTo>
                  <a:pt x="312" y="656"/>
                </a:lnTo>
                <a:lnTo>
                  <a:pt x="322" y="649"/>
                </a:lnTo>
                <a:lnTo>
                  <a:pt x="341" y="628"/>
                </a:lnTo>
                <a:lnTo>
                  <a:pt x="397" y="633"/>
                </a:lnTo>
                <a:lnTo>
                  <a:pt x="426" y="633"/>
                </a:lnTo>
                <a:lnTo>
                  <a:pt x="452" y="642"/>
                </a:lnTo>
                <a:lnTo>
                  <a:pt x="481" y="659"/>
                </a:lnTo>
                <a:lnTo>
                  <a:pt x="493" y="645"/>
                </a:lnTo>
                <a:lnTo>
                  <a:pt x="491" y="623"/>
                </a:lnTo>
                <a:lnTo>
                  <a:pt x="534" y="558"/>
                </a:lnTo>
                <a:lnTo>
                  <a:pt x="566" y="520"/>
                </a:lnTo>
                <a:lnTo>
                  <a:pt x="572" y="475"/>
                </a:lnTo>
                <a:lnTo>
                  <a:pt x="578" y="432"/>
                </a:lnTo>
                <a:lnTo>
                  <a:pt x="586" y="430"/>
                </a:lnTo>
                <a:lnTo>
                  <a:pt x="602" y="398"/>
                </a:lnTo>
                <a:lnTo>
                  <a:pt x="595" y="320"/>
                </a:lnTo>
                <a:lnTo>
                  <a:pt x="602" y="303"/>
                </a:lnTo>
                <a:lnTo>
                  <a:pt x="616" y="301"/>
                </a:lnTo>
                <a:lnTo>
                  <a:pt x="612" y="289"/>
                </a:lnTo>
                <a:lnTo>
                  <a:pt x="624" y="243"/>
                </a:lnTo>
                <a:lnTo>
                  <a:pt x="605" y="201"/>
                </a:lnTo>
                <a:lnTo>
                  <a:pt x="538" y="196"/>
                </a:lnTo>
                <a:lnTo>
                  <a:pt x="517" y="217"/>
                </a:lnTo>
                <a:lnTo>
                  <a:pt x="484" y="232"/>
                </a:lnTo>
                <a:lnTo>
                  <a:pt x="464" y="212"/>
                </a:lnTo>
                <a:lnTo>
                  <a:pt x="462" y="170"/>
                </a:lnTo>
                <a:lnTo>
                  <a:pt x="436" y="136"/>
                </a:lnTo>
                <a:lnTo>
                  <a:pt x="465" y="126"/>
                </a:lnTo>
                <a:lnTo>
                  <a:pt x="474" y="100"/>
                </a:lnTo>
                <a:lnTo>
                  <a:pt x="497" y="105"/>
                </a:lnTo>
                <a:lnTo>
                  <a:pt x="514" y="88"/>
                </a:lnTo>
                <a:lnTo>
                  <a:pt x="526" y="64"/>
                </a:lnTo>
                <a:lnTo>
                  <a:pt x="531" y="55"/>
                </a:lnTo>
                <a:lnTo>
                  <a:pt x="540" y="5"/>
                </a:lnTo>
                <a:lnTo>
                  <a:pt x="528" y="5"/>
                </a:lnTo>
                <a:lnTo>
                  <a:pt x="503" y="9"/>
                </a:lnTo>
                <a:lnTo>
                  <a:pt x="498" y="0"/>
                </a:lnTo>
                <a:lnTo>
                  <a:pt x="472" y="7"/>
                </a:lnTo>
                <a:lnTo>
                  <a:pt x="450" y="17"/>
                </a:lnTo>
                <a:lnTo>
                  <a:pt x="440" y="17"/>
                </a:lnTo>
                <a:lnTo>
                  <a:pt x="426" y="36"/>
                </a:lnTo>
                <a:lnTo>
                  <a:pt x="428" y="47"/>
                </a:lnTo>
                <a:lnTo>
                  <a:pt x="405" y="64"/>
                </a:lnTo>
                <a:lnTo>
                  <a:pt x="376" y="71"/>
                </a:lnTo>
                <a:lnTo>
                  <a:pt x="376" y="84"/>
                </a:lnTo>
                <a:lnTo>
                  <a:pt x="403" y="98"/>
                </a:lnTo>
                <a:lnTo>
                  <a:pt x="415" y="98"/>
                </a:lnTo>
                <a:lnTo>
                  <a:pt x="434" y="105"/>
                </a:lnTo>
                <a:lnTo>
                  <a:pt x="419" y="131"/>
                </a:lnTo>
                <a:lnTo>
                  <a:pt x="374" y="141"/>
                </a:lnTo>
                <a:lnTo>
                  <a:pt x="365" y="164"/>
                </a:lnTo>
                <a:lnTo>
                  <a:pt x="334" y="152"/>
                </a:lnTo>
                <a:lnTo>
                  <a:pt x="297" y="143"/>
                </a:lnTo>
                <a:lnTo>
                  <a:pt x="293" y="127"/>
                </a:lnTo>
                <a:lnTo>
                  <a:pt x="245" y="103"/>
                </a:lnTo>
                <a:lnTo>
                  <a:pt x="210" y="131"/>
                </a:lnTo>
                <a:lnTo>
                  <a:pt x="205" y="167"/>
                </a:lnTo>
                <a:lnTo>
                  <a:pt x="195" y="157"/>
                </a:lnTo>
                <a:lnTo>
                  <a:pt x="174" y="153"/>
                </a:lnTo>
                <a:lnTo>
                  <a:pt x="183" y="176"/>
                </a:lnTo>
                <a:lnTo>
                  <a:pt x="224" y="198"/>
                </a:lnTo>
                <a:lnTo>
                  <a:pt x="224" y="212"/>
                </a:lnTo>
                <a:lnTo>
                  <a:pt x="184" y="220"/>
                </a:lnTo>
                <a:lnTo>
                  <a:pt x="171" y="234"/>
                </a:lnTo>
                <a:lnTo>
                  <a:pt x="150" y="239"/>
                </a:lnTo>
                <a:lnTo>
                  <a:pt x="143" y="255"/>
                </a:lnTo>
                <a:lnTo>
                  <a:pt x="152" y="274"/>
                </a:lnTo>
                <a:lnTo>
                  <a:pt x="162" y="281"/>
                </a:lnTo>
                <a:lnTo>
                  <a:pt x="157" y="293"/>
                </a:lnTo>
                <a:lnTo>
                  <a:pt x="184" y="300"/>
                </a:lnTo>
                <a:lnTo>
                  <a:pt x="183" y="315"/>
                </a:lnTo>
                <a:lnTo>
                  <a:pt x="250" y="344"/>
                </a:lnTo>
                <a:lnTo>
                  <a:pt x="253" y="358"/>
                </a:lnTo>
                <a:lnTo>
                  <a:pt x="241" y="361"/>
                </a:lnTo>
                <a:lnTo>
                  <a:pt x="210" y="365"/>
                </a:lnTo>
                <a:lnTo>
                  <a:pt x="188" y="375"/>
                </a:lnTo>
                <a:lnTo>
                  <a:pt x="174" y="406"/>
                </a:lnTo>
                <a:lnTo>
                  <a:pt x="159" y="422"/>
                </a:lnTo>
                <a:lnTo>
                  <a:pt x="114" y="442"/>
                </a:lnTo>
                <a:lnTo>
                  <a:pt x="186" y="458"/>
                </a:lnTo>
                <a:lnTo>
                  <a:pt x="231" y="434"/>
                </a:lnTo>
                <a:lnTo>
                  <a:pt x="224" y="460"/>
                </a:lnTo>
                <a:lnTo>
                  <a:pt x="241" y="468"/>
                </a:lnTo>
                <a:lnTo>
                  <a:pt x="241" y="472"/>
                </a:lnTo>
                <a:lnTo>
                  <a:pt x="164" y="465"/>
                </a:lnTo>
                <a:lnTo>
                  <a:pt x="129" y="456"/>
                </a:lnTo>
                <a:lnTo>
                  <a:pt x="95" y="484"/>
                </a:lnTo>
                <a:lnTo>
                  <a:pt x="88" y="499"/>
                </a:lnTo>
                <a:lnTo>
                  <a:pt x="79" y="503"/>
                </a:lnTo>
                <a:lnTo>
                  <a:pt x="67" y="496"/>
                </a:lnTo>
                <a:lnTo>
                  <a:pt x="52" y="496"/>
                </a:lnTo>
                <a:lnTo>
                  <a:pt x="38" y="489"/>
                </a:lnTo>
                <a:lnTo>
                  <a:pt x="21" y="496"/>
                </a:lnTo>
                <a:lnTo>
                  <a:pt x="9" y="511"/>
                </a:lnTo>
                <a:lnTo>
                  <a:pt x="65" y="525"/>
                </a:lnTo>
                <a:lnTo>
                  <a:pt x="65" y="537"/>
                </a:lnTo>
                <a:lnTo>
                  <a:pt x="33" y="540"/>
                </a:lnTo>
                <a:lnTo>
                  <a:pt x="7" y="554"/>
                </a:lnTo>
                <a:lnTo>
                  <a:pt x="0" y="568"/>
                </a:lnTo>
                <a:lnTo>
                  <a:pt x="14" y="570"/>
                </a:lnTo>
                <a:close/>
              </a:path>
            </a:pathLst>
          </a:custGeom>
          <a:solidFill>
            <a:schemeClr val="accent6"/>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ＭＳ Ｐゴシック" pitchFamily="-65" charset="-128"/>
              <a:cs typeface="Calibri" pitchFamily="34" charset="0"/>
            </a:endParaRPr>
          </a:p>
        </p:txBody>
      </p:sp>
      <p:sp>
        <p:nvSpPr>
          <p:cNvPr id="26" name="Freeform 59" descr="Diagonali larghe verso il basso"/>
          <p:cNvSpPr>
            <a:spLocks noChangeAspect="1"/>
          </p:cNvSpPr>
          <p:nvPr/>
        </p:nvSpPr>
        <p:spPr bwMode="auto">
          <a:xfrm>
            <a:off x="1636715" y="3833018"/>
            <a:ext cx="1323975" cy="1165225"/>
          </a:xfrm>
          <a:custGeom>
            <a:avLst/>
            <a:gdLst>
              <a:gd name="T0" fmla="*/ 2147483647 w 1702"/>
              <a:gd name="T1" fmla="*/ 2147483647 h 1763"/>
              <a:gd name="T2" fmla="*/ 2147483647 w 1702"/>
              <a:gd name="T3" fmla="*/ 2147483647 h 1763"/>
              <a:gd name="T4" fmla="*/ 2147483647 w 1702"/>
              <a:gd name="T5" fmla="*/ 2147483647 h 1763"/>
              <a:gd name="T6" fmla="*/ 2147483647 w 1702"/>
              <a:gd name="T7" fmla="*/ 2147483647 h 1763"/>
              <a:gd name="T8" fmla="*/ 2147483647 w 1702"/>
              <a:gd name="T9" fmla="*/ 2147483647 h 1763"/>
              <a:gd name="T10" fmla="*/ 2147483647 w 1702"/>
              <a:gd name="T11" fmla="*/ 2147483647 h 1763"/>
              <a:gd name="T12" fmla="*/ 2147483647 w 1702"/>
              <a:gd name="T13" fmla="*/ 2147483647 h 1763"/>
              <a:gd name="T14" fmla="*/ 2147483647 w 1702"/>
              <a:gd name="T15" fmla="*/ 2147483647 h 1763"/>
              <a:gd name="T16" fmla="*/ 2147483647 w 1702"/>
              <a:gd name="T17" fmla="*/ 2147483647 h 1763"/>
              <a:gd name="T18" fmla="*/ 2147483647 w 1702"/>
              <a:gd name="T19" fmla="*/ 2147483647 h 1763"/>
              <a:gd name="T20" fmla="*/ 2147483647 w 1702"/>
              <a:gd name="T21" fmla="*/ 2147483647 h 1763"/>
              <a:gd name="T22" fmla="*/ 2147483647 w 1702"/>
              <a:gd name="T23" fmla="*/ 2147483647 h 1763"/>
              <a:gd name="T24" fmla="*/ 2147483647 w 1702"/>
              <a:gd name="T25" fmla="*/ 2147483647 h 1763"/>
              <a:gd name="T26" fmla="*/ 2147483647 w 1702"/>
              <a:gd name="T27" fmla="*/ 2147483647 h 1763"/>
              <a:gd name="T28" fmla="*/ 2147483647 w 1702"/>
              <a:gd name="T29" fmla="*/ 2147483647 h 1763"/>
              <a:gd name="T30" fmla="*/ 2147483647 w 1702"/>
              <a:gd name="T31" fmla="*/ 2147483647 h 1763"/>
              <a:gd name="T32" fmla="*/ 2147483647 w 1702"/>
              <a:gd name="T33" fmla="*/ 2147483647 h 1763"/>
              <a:gd name="T34" fmla="*/ 2147483647 w 1702"/>
              <a:gd name="T35" fmla="*/ 0 h 1763"/>
              <a:gd name="T36" fmla="*/ 2147483647 w 1702"/>
              <a:gd name="T37" fmla="*/ 2147483647 h 1763"/>
              <a:gd name="T38" fmla="*/ 2147483647 w 1702"/>
              <a:gd name="T39" fmla="*/ 2147483647 h 1763"/>
              <a:gd name="T40" fmla="*/ 2147483647 w 1702"/>
              <a:gd name="T41" fmla="*/ 2147483647 h 1763"/>
              <a:gd name="T42" fmla="*/ 2147483647 w 1702"/>
              <a:gd name="T43" fmla="*/ 2147483647 h 1763"/>
              <a:gd name="T44" fmla="*/ 2147483647 w 1702"/>
              <a:gd name="T45" fmla="*/ 2147483647 h 1763"/>
              <a:gd name="T46" fmla="*/ 2147483647 w 1702"/>
              <a:gd name="T47" fmla="*/ 2147483647 h 1763"/>
              <a:gd name="T48" fmla="*/ 2147483647 w 1702"/>
              <a:gd name="T49" fmla="*/ 2147483647 h 1763"/>
              <a:gd name="T50" fmla="*/ 2147483647 w 1702"/>
              <a:gd name="T51" fmla="*/ 2147483647 h 1763"/>
              <a:gd name="T52" fmla="*/ 2147483647 w 1702"/>
              <a:gd name="T53" fmla="*/ 2147483647 h 1763"/>
              <a:gd name="T54" fmla="*/ 2147483647 w 1702"/>
              <a:gd name="T55" fmla="*/ 2147483647 h 1763"/>
              <a:gd name="T56" fmla="*/ 2147483647 w 1702"/>
              <a:gd name="T57" fmla="*/ 2147483647 h 1763"/>
              <a:gd name="T58" fmla="*/ 2147483647 w 1702"/>
              <a:gd name="T59" fmla="*/ 2147483647 h 1763"/>
              <a:gd name="T60" fmla="*/ 2147483647 w 1702"/>
              <a:gd name="T61" fmla="*/ 2147483647 h 1763"/>
              <a:gd name="T62" fmla="*/ 2147483647 w 1702"/>
              <a:gd name="T63" fmla="*/ 2147483647 h 1763"/>
              <a:gd name="T64" fmla="*/ 2147483647 w 1702"/>
              <a:gd name="T65" fmla="*/ 2147483647 h 1763"/>
              <a:gd name="T66" fmla="*/ 2147483647 w 1702"/>
              <a:gd name="T67" fmla="*/ 2147483647 h 1763"/>
              <a:gd name="T68" fmla="*/ 2147483647 w 1702"/>
              <a:gd name="T69" fmla="*/ 2147483647 h 1763"/>
              <a:gd name="T70" fmla="*/ 2147483647 w 1702"/>
              <a:gd name="T71" fmla="*/ 2147483647 h 1763"/>
              <a:gd name="T72" fmla="*/ 2147483647 w 1702"/>
              <a:gd name="T73" fmla="*/ 2147483647 h 1763"/>
              <a:gd name="T74" fmla="*/ 2147483647 w 1702"/>
              <a:gd name="T75" fmla="*/ 2147483647 h 1763"/>
              <a:gd name="T76" fmla="*/ 2147483647 w 1702"/>
              <a:gd name="T77" fmla="*/ 2147483647 h 1763"/>
              <a:gd name="T78" fmla="*/ 2147483647 w 1702"/>
              <a:gd name="T79" fmla="*/ 2147483647 h 1763"/>
              <a:gd name="T80" fmla="*/ 2147483647 w 1702"/>
              <a:gd name="T81" fmla="*/ 2147483647 h 1763"/>
              <a:gd name="T82" fmla="*/ 2147483647 w 1702"/>
              <a:gd name="T83" fmla="*/ 2147483647 h 1763"/>
              <a:gd name="T84" fmla="*/ 2147483647 w 1702"/>
              <a:gd name="T85" fmla="*/ 2147483647 h 1763"/>
              <a:gd name="T86" fmla="*/ 2147483647 w 1702"/>
              <a:gd name="T87" fmla="*/ 2147483647 h 1763"/>
              <a:gd name="T88" fmla="*/ 2147483647 w 1702"/>
              <a:gd name="T89" fmla="*/ 2147483647 h 1763"/>
              <a:gd name="T90" fmla="*/ 2147483647 w 1702"/>
              <a:gd name="T91" fmla="*/ 2147483647 h 1763"/>
              <a:gd name="T92" fmla="*/ 2147483647 w 1702"/>
              <a:gd name="T93" fmla="*/ 2147483647 h 1763"/>
              <a:gd name="T94" fmla="*/ 2147483647 w 1702"/>
              <a:gd name="T95" fmla="*/ 2147483647 h 1763"/>
              <a:gd name="T96" fmla="*/ 2147483647 w 1702"/>
              <a:gd name="T97" fmla="*/ 2147483647 h 1763"/>
              <a:gd name="T98" fmla="*/ 2147483647 w 1702"/>
              <a:gd name="T99" fmla="*/ 2147483647 h 1763"/>
              <a:gd name="T100" fmla="*/ 2147483647 w 1702"/>
              <a:gd name="T101" fmla="*/ 2147483647 h 1763"/>
              <a:gd name="T102" fmla="*/ 2147483647 w 1702"/>
              <a:gd name="T103" fmla="*/ 2147483647 h 1763"/>
              <a:gd name="T104" fmla="*/ 2147483647 w 1702"/>
              <a:gd name="T105" fmla="*/ 2147483647 h 1763"/>
              <a:gd name="T106" fmla="*/ 2147483647 w 1702"/>
              <a:gd name="T107" fmla="*/ 2147483647 h 1763"/>
              <a:gd name="T108" fmla="*/ 2147483647 w 1702"/>
              <a:gd name="T109" fmla="*/ 2147483647 h 1763"/>
              <a:gd name="T110" fmla="*/ 2147483647 w 1702"/>
              <a:gd name="T111" fmla="*/ 2147483647 h 1763"/>
              <a:gd name="T112" fmla="*/ 2147483647 w 1702"/>
              <a:gd name="T113" fmla="*/ 2147483647 h 1763"/>
              <a:gd name="T114" fmla="*/ 2147483647 w 1702"/>
              <a:gd name="T115" fmla="*/ 2147483647 h 1763"/>
              <a:gd name="T116" fmla="*/ 2147483647 w 1702"/>
              <a:gd name="T117" fmla="*/ 2147483647 h 1763"/>
              <a:gd name="T118" fmla="*/ 2147483647 w 1702"/>
              <a:gd name="T119" fmla="*/ 2147483647 h 17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02"/>
              <a:gd name="T181" fmla="*/ 0 h 1763"/>
              <a:gd name="T182" fmla="*/ 1702 w 1702"/>
              <a:gd name="T183" fmla="*/ 1763 h 17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02" h="1763">
                <a:moveTo>
                  <a:pt x="1540" y="1474"/>
                </a:moveTo>
                <a:lnTo>
                  <a:pt x="1474" y="1460"/>
                </a:lnTo>
                <a:lnTo>
                  <a:pt x="1457" y="1407"/>
                </a:lnTo>
                <a:lnTo>
                  <a:pt x="1466" y="1333"/>
                </a:lnTo>
                <a:lnTo>
                  <a:pt x="1443" y="1323"/>
                </a:lnTo>
                <a:lnTo>
                  <a:pt x="1447" y="1276"/>
                </a:lnTo>
                <a:lnTo>
                  <a:pt x="1493" y="1244"/>
                </a:lnTo>
                <a:lnTo>
                  <a:pt x="1467" y="1149"/>
                </a:lnTo>
                <a:lnTo>
                  <a:pt x="1469" y="1122"/>
                </a:lnTo>
                <a:lnTo>
                  <a:pt x="1497" y="1123"/>
                </a:lnTo>
                <a:lnTo>
                  <a:pt x="1492" y="1094"/>
                </a:lnTo>
                <a:lnTo>
                  <a:pt x="1473" y="1087"/>
                </a:lnTo>
                <a:lnTo>
                  <a:pt x="1469" y="1058"/>
                </a:lnTo>
                <a:lnTo>
                  <a:pt x="1474" y="1017"/>
                </a:lnTo>
                <a:lnTo>
                  <a:pt x="1467" y="1011"/>
                </a:lnTo>
                <a:lnTo>
                  <a:pt x="1423" y="1006"/>
                </a:lnTo>
                <a:lnTo>
                  <a:pt x="1390" y="1046"/>
                </a:lnTo>
                <a:lnTo>
                  <a:pt x="1371" y="1054"/>
                </a:lnTo>
                <a:lnTo>
                  <a:pt x="1362" y="1048"/>
                </a:lnTo>
                <a:lnTo>
                  <a:pt x="1373" y="991"/>
                </a:lnTo>
                <a:lnTo>
                  <a:pt x="1385" y="962"/>
                </a:lnTo>
                <a:lnTo>
                  <a:pt x="1409" y="937"/>
                </a:lnTo>
                <a:lnTo>
                  <a:pt x="1440" y="898"/>
                </a:lnTo>
                <a:lnTo>
                  <a:pt x="1523" y="820"/>
                </a:lnTo>
                <a:lnTo>
                  <a:pt x="1516" y="807"/>
                </a:lnTo>
                <a:lnTo>
                  <a:pt x="1528" y="791"/>
                </a:lnTo>
                <a:lnTo>
                  <a:pt x="1588" y="793"/>
                </a:lnTo>
                <a:lnTo>
                  <a:pt x="1607" y="779"/>
                </a:lnTo>
                <a:lnTo>
                  <a:pt x="1602" y="746"/>
                </a:lnTo>
                <a:lnTo>
                  <a:pt x="1636" y="621"/>
                </a:lnTo>
                <a:lnTo>
                  <a:pt x="1693" y="538"/>
                </a:lnTo>
                <a:lnTo>
                  <a:pt x="1702" y="511"/>
                </a:lnTo>
                <a:lnTo>
                  <a:pt x="1576" y="456"/>
                </a:lnTo>
                <a:lnTo>
                  <a:pt x="1529" y="445"/>
                </a:lnTo>
                <a:lnTo>
                  <a:pt x="1504" y="399"/>
                </a:lnTo>
                <a:lnTo>
                  <a:pt x="1474" y="371"/>
                </a:lnTo>
                <a:lnTo>
                  <a:pt x="1445" y="370"/>
                </a:lnTo>
                <a:lnTo>
                  <a:pt x="1409" y="354"/>
                </a:lnTo>
                <a:lnTo>
                  <a:pt x="1388" y="356"/>
                </a:lnTo>
                <a:lnTo>
                  <a:pt x="1321" y="308"/>
                </a:lnTo>
                <a:lnTo>
                  <a:pt x="1328" y="296"/>
                </a:lnTo>
                <a:lnTo>
                  <a:pt x="1317" y="287"/>
                </a:lnTo>
                <a:lnTo>
                  <a:pt x="1324" y="232"/>
                </a:lnTo>
                <a:lnTo>
                  <a:pt x="1310" y="230"/>
                </a:lnTo>
                <a:lnTo>
                  <a:pt x="1279" y="263"/>
                </a:lnTo>
                <a:lnTo>
                  <a:pt x="1235" y="247"/>
                </a:lnTo>
                <a:lnTo>
                  <a:pt x="1233" y="208"/>
                </a:lnTo>
                <a:lnTo>
                  <a:pt x="1219" y="174"/>
                </a:lnTo>
                <a:lnTo>
                  <a:pt x="1191" y="160"/>
                </a:lnTo>
                <a:lnTo>
                  <a:pt x="1138" y="124"/>
                </a:lnTo>
                <a:lnTo>
                  <a:pt x="1124" y="77"/>
                </a:lnTo>
                <a:lnTo>
                  <a:pt x="1098" y="75"/>
                </a:lnTo>
                <a:lnTo>
                  <a:pt x="1072" y="38"/>
                </a:lnTo>
                <a:lnTo>
                  <a:pt x="1079" y="0"/>
                </a:lnTo>
                <a:lnTo>
                  <a:pt x="1067" y="5"/>
                </a:lnTo>
                <a:lnTo>
                  <a:pt x="1016" y="5"/>
                </a:lnTo>
                <a:lnTo>
                  <a:pt x="950" y="17"/>
                </a:lnTo>
                <a:lnTo>
                  <a:pt x="907" y="127"/>
                </a:lnTo>
                <a:lnTo>
                  <a:pt x="914" y="137"/>
                </a:lnTo>
                <a:lnTo>
                  <a:pt x="909" y="153"/>
                </a:lnTo>
                <a:lnTo>
                  <a:pt x="838" y="194"/>
                </a:lnTo>
                <a:lnTo>
                  <a:pt x="759" y="204"/>
                </a:lnTo>
                <a:lnTo>
                  <a:pt x="719" y="220"/>
                </a:lnTo>
                <a:lnTo>
                  <a:pt x="697" y="247"/>
                </a:lnTo>
                <a:lnTo>
                  <a:pt x="695" y="261"/>
                </a:lnTo>
                <a:lnTo>
                  <a:pt x="729" y="268"/>
                </a:lnTo>
                <a:lnTo>
                  <a:pt x="743" y="275"/>
                </a:lnTo>
                <a:lnTo>
                  <a:pt x="738" y="284"/>
                </a:lnTo>
                <a:lnTo>
                  <a:pt x="688" y="278"/>
                </a:lnTo>
                <a:lnTo>
                  <a:pt x="660" y="292"/>
                </a:lnTo>
                <a:lnTo>
                  <a:pt x="612" y="285"/>
                </a:lnTo>
                <a:lnTo>
                  <a:pt x="545" y="256"/>
                </a:lnTo>
                <a:lnTo>
                  <a:pt x="533" y="256"/>
                </a:lnTo>
                <a:lnTo>
                  <a:pt x="512" y="211"/>
                </a:lnTo>
                <a:lnTo>
                  <a:pt x="519" y="191"/>
                </a:lnTo>
                <a:lnTo>
                  <a:pt x="512" y="184"/>
                </a:lnTo>
                <a:lnTo>
                  <a:pt x="462" y="175"/>
                </a:lnTo>
                <a:lnTo>
                  <a:pt x="440" y="163"/>
                </a:lnTo>
                <a:lnTo>
                  <a:pt x="434" y="213"/>
                </a:lnTo>
                <a:lnTo>
                  <a:pt x="436" y="235"/>
                </a:lnTo>
                <a:lnTo>
                  <a:pt x="450" y="251"/>
                </a:lnTo>
                <a:lnTo>
                  <a:pt x="445" y="370"/>
                </a:lnTo>
                <a:lnTo>
                  <a:pt x="459" y="383"/>
                </a:lnTo>
                <a:lnTo>
                  <a:pt x="445" y="392"/>
                </a:lnTo>
                <a:lnTo>
                  <a:pt x="417" y="389"/>
                </a:lnTo>
                <a:lnTo>
                  <a:pt x="402" y="370"/>
                </a:lnTo>
                <a:lnTo>
                  <a:pt x="381" y="370"/>
                </a:lnTo>
                <a:lnTo>
                  <a:pt x="362" y="375"/>
                </a:lnTo>
                <a:lnTo>
                  <a:pt x="343" y="366"/>
                </a:lnTo>
                <a:lnTo>
                  <a:pt x="296" y="371"/>
                </a:lnTo>
                <a:lnTo>
                  <a:pt x="250" y="304"/>
                </a:lnTo>
                <a:lnTo>
                  <a:pt x="207" y="297"/>
                </a:lnTo>
                <a:lnTo>
                  <a:pt x="184" y="294"/>
                </a:lnTo>
                <a:lnTo>
                  <a:pt x="177" y="306"/>
                </a:lnTo>
                <a:lnTo>
                  <a:pt x="79" y="301"/>
                </a:lnTo>
                <a:lnTo>
                  <a:pt x="21" y="311"/>
                </a:lnTo>
                <a:lnTo>
                  <a:pt x="2" y="342"/>
                </a:lnTo>
                <a:lnTo>
                  <a:pt x="45" y="363"/>
                </a:lnTo>
                <a:lnTo>
                  <a:pt x="19" y="373"/>
                </a:lnTo>
                <a:lnTo>
                  <a:pt x="19" y="385"/>
                </a:lnTo>
                <a:lnTo>
                  <a:pt x="62" y="392"/>
                </a:lnTo>
                <a:lnTo>
                  <a:pt x="52" y="411"/>
                </a:lnTo>
                <a:lnTo>
                  <a:pt x="0" y="408"/>
                </a:lnTo>
                <a:lnTo>
                  <a:pt x="8" y="423"/>
                </a:lnTo>
                <a:lnTo>
                  <a:pt x="36" y="442"/>
                </a:lnTo>
                <a:lnTo>
                  <a:pt x="31" y="468"/>
                </a:lnTo>
                <a:lnTo>
                  <a:pt x="57" y="478"/>
                </a:lnTo>
                <a:lnTo>
                  <a:pt x="60" y="463"/>
                </a:lnTo>
                <a:lnTo>
                  <a:pt x="83" y="466"/>
                </a:lnTo>
                <a:lnTo>
                  <a:pt x="169" y="537"/>
                </a:lnTo>
                <a:lnTo>
                  <a:pt x="184" y="559"/>
                </a:lnTo>
                <a:lnTo>
                  <a:pt x="217" y="555"/>
                </a:lnTo>
                <a:lnTo>
                  <a:pt x="219" y="573"/>
                </a:lnTo>
                <a:lnTo>
                  <a:pt x="245" y="590"/>
                </a:lnTo>
                <a:lnTo>
                  <a:pt x="269" y="588"/>
                </a:lnTo>
                <a:lnTo>
                  <a:pt x="255" y="629"/>
                </a:lnTo>
                <a:lnTo>
                  <a:pt x="327" y="647"/>
                </a:lnTo>
                <a:lnTo>
                  <a:pt x="350" y="662"/>
                </a:lnTo>
                <a:lnTo>
                  <a:pt x="305" y="667"/>
                </a:lnTo>
                <a:lnTo>
                  <a:pt x="302" y="681"/>
                </a:lnTo>
                <a:lnTo>
                  <a:pt x="315" y="702"/>
                </a:lnTo>
                <a:lnTo>
                  <a:pt x="300" y="719"/>
                </a:lnTo>
                <a:lnTo>
                  <a:pt x="288" y="702"/>
                </a:lnTo>
                <a:lnTo>
                  <a:pt x="281" y="722"/>
                </a:lnTo>
                <a:lnTo>
                  <a:pt x="303" y="759"/>
                </a:lnTo>
                <a:lnTo>
                  <a:pt x="315" y="808"/>
                </a:lnTo>
                <a:lnTo>
                  <a:pt x="403" y="877"/>
                </a:lnTo>
                <a:lnTo>
                  <a:pt x="393" y="894"/>
                </a:lnTo>
                <a:lnTo>
                  <a:pt x="398" y="919"/>
                </a:lnTo>
                <a:lnTo>
                  <a:pt x="372" y="977"/>
                </a:lnTo>
                <a:lnTo>
                  <a:pt x="376" y="1005"/>
                </a:lnTo>
                <a:lnTo>
                  <a:pt x="400" y="1027"/>
                </a:lnTo>
                <a:lnTo>
                  <a:pt x="414" y="1058"/>
                </a:lnTo>
                <a:lnTo>
                  <a:pt x="410" y="1080"/>
                </a:lnTo>
                <a:lnTo>
                  <a:pt x="381" y="1030"/>
                </a:lnTo>
                <a:lnTo>
                  <a:pt x="369" y="1048"/>
                </a:lnTo>
                <a:lnTo>
                  <a:pt x="359" y="1092"/>
                </a:lnTo>
                <a:lnTo>
                  <a:pt x="331" y="1177"/>
                </a:lnTo>
                <a:lnTo>
                  <a:pt x="322" y="1201"/>
                </a:lnTo>
                <a:lnTo>
                  <a:pt x="341" y="1183"/>
                </a:lnTo>
                <a:lnTo>
                  <a:pt x="338" y="1211"/>
                </a:lnTo>
                <a:lnTo>
                  <a:pt x="317" y="1223"/>
                </a:lnTo>
                <a:lnTo>
                  <a:pt x="250" y="1407"/>
                </a:lnTo>
                <a:lnTo>
                  <a:pt x="202" y="1448"/>
                </a:lnTo>
                <a:lnTo>
                  <a:pt x="176" y="1440"/>
                </a:lnTo>
                <a:lnTo>
                  <a:pt x="248" y="1529"/>
                </a:lnTo>
                <a:lnTo>
                  <a:pt x="317" y="1586"/>
                </a:lnTo>
                <a:lnTo>
                  <a:pt x="434" y="1643"/>
                </a:lnTo>
                <a:lnTo>
                  <a:pt x="474" y="1655"/>
                </a:lnTo>
                <a:lnTo>
                  <a:pt x="548" y="1638"/>
                </a:lnTo>
                <a:lnTo>
                  <a:pt x="569" y="1650"/>
                </a:lnTo>
                <a:lnTo>
                  <a:pt x="603" y="1684"/>
                </a:lnTo>
                <a:lnTo>
                  <a:pt x="619" y="1705"/>
                </a:lnTo>
                <a:lnTo>
                  <a:pt x="624" y="1722"/>
                </a:lnTo>
                <a:lnTo>
                  <a:pt x="641" y="1727"/>
                </a:lnTo>
                <a:lnTo>
                  <a:pt x="653" y="1724"/>
                </a:lnTo>
                <a:lnTo>
                  <a:pt x="652" y="1712"/>
                </a:lnTo>
                <a:lnTo>
                  <a:pt x="678" y="1739"/>
                </a:lnTo>
                <a:lnTo>
                  <a:pt x="697" y="1750"/>
                </a:lnTo>
                <a:lnTo>
                  <a:pt x="774" y="1755"/>
                </a:lnTo>
                <a:lnTo>
                  <a:pt x="867" y="1763"/>
                </a:lnTo>
                <a:lnTo>
                  <a:pt x="871" y="1684"/>
                </a:lnTo>
                <a:lnTo>
                  <a:pt x="862" y="1670"/>
                </a:lnTo>
                <a:lnTo>
                  <a:pt x="874" y="1633"/>
                </a:lnTo>
                <a:lnTo>
                  <a:pt x="895" y="1605"/>
                </a:lnTo>
                <a:lnTo>
                  <a:pt x="950" y="1590"/>
                </a:lnTo>
                <a:lnTo>
                  <a:pt x="998" y="1562"/>
                </a:lnTo>
                <a:lnTo>
                  <a:pt x="1024" y="1552"/>
                </a:lnTo>
                <a:lnTo>
                  <a:pt x="1088" y="1577"/>
                </a:lnTo>
                <a:lnTo>
                  <a:pt x="1100" y="1593"/>
                </a:lnTo>
                <a:lnTo>
                  <a:pt x="1145" y="1605"/>
                </a:lnTo>
                <a:lnTo>
                  <a:pt x="1150" y="1596"/>
                </a:lnTo>
                <a:lnTo>
                  <a:pt x="1217" y="1619"/>
                </a:lnTo>
                <a:lnTo>
                  <a:pt x="1221" y="1633"/>
                </a:lnTo>
                <a:lnTo>
                  <a:pt x="1260" y="1645"/>
                </a:lnTo>
                <a:lnTo>
                  <a:pt x="1283" y="1669"/>
                </a:lnTo>
                <a:lnTo>
                  <a:pt x="1324" y="1677"/>
                </a:lnTo>
                <a:lnTo>
                  <a:pt x="1391" y="1657"/>
                </a:lnTo>
                <a:lnTo>
                  <a:pt x="1402" y="1633"/>
                </a:lnTo>
                <a:lnTo>
                  <a:pt x="1428" y="1617"/>
                </a:lnTo>
                <a:lnTo>
                  <a:pt x="1483" y="1572"/>
                </a:lnTo>
                <a:lnTo>
                  <a:pt x="1540" y="1474"/>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27" name="Freeform 60"/>
          <p:cNvSpPr>
            <a:spLocks noChangeAspect="1" noEditPoints="1"/>
          </p:cNvSpPr>
          <p:nvPr/>
        </p:nvSpPr>
        <p:spPr bwMode="auto">
          <a:xfrm>
            <a:off x="2781302" y="3388518"/>
            <a:ext cx="893763" cy="1016000"/>
          </a:xfrm>
          <a:custGeom>
            <a:avLst/>
            <a:gdLst>
              <a:gd name="T0" fmla="*/ 2147483647 w 1148"/>
              <a:gd name="T1" fmla="*/ 2147483647 h 1538"/>
              <a:gd name="T2" fmla="*/ 2147483647 w 1148"/>
              <a:gd name="T3" fmla="*/ 2147483647 h 1538"/>
              <a:gd name="T4" fmla="*/ 2147483647 w 1148"/>
              <a:gd name="T5" fmla="*/ 2147483647 h 1538"/>
              <a:gd name="T6" fmla="*/ 2147483647 w 1148"/>
              <a:gd name="T7" fmla="*/ 2147483647 h 1538"/>
              <a:gd name="T8" fmla="*/ 2147483647 w 1148"/>
              <a:gd name="T9" fmla="*/ 2147483647 h 1538"/>
              <a:gd name="T10" fmla="*/ 2147483647 w 1148"/>
              <a:gd name="T11" fmla="*/ 2147483647 h 1538"/>
              <a:gd name="T12" fmla="*/ 2147483647 w 1148"/>
              <a:gd name="T13" fmla="*/ 2147483647 h 1538"/>
              <a:gd name="T14" fmla="*/ 2147483647 w 1148"/>
              <a:gd name="T15" fmla="*/ 2147483647 h 1538"/>
              <a:gd name="T16" fmla="*/ 2147483647 w 1148"/>
              <a:gd name="T17" fmla="*/ 2147483647 h 1538"/>
              <a:gd name="T18" fmla="*/ 2147483647 w 1148"/>
              <a:gd name="T19" fmla="*/ 2147483647 h 1538"/>
              <a:gd name="T20" fmla="*/ 2147483647 w 1148"/>
              <a:gd name="T21" fmla="*/ 2147483647 h 1538"/>
              <a:gd name="T22" fmla="*/ 2147483647 w 1148"/>
              <a:gd name="T23" fmla="*/ 2147483647 h 1538"/>
              <a:gd name="T24" fmla="*/ 2147483647 w 1148"/>
              <a:gd name="T25" fmla="*/ 2147483647 h 1538"/>
              <a:gd name="T26" fmla="*/ 2147483647 w 1148"/>
              <a:gd name="T27" fmla="*/ 2147483647 h 1538"/>
              <a:gd name="T28" fmla="*/ 2147483647 w 1148"/>
              <a:gd name="T29" fmla="*/ 2147483647 h 1538"/>
              <a:gd name="T30" fmla="*/ 2147483647 w 1148"/>
              <a:gd name="T31" fmla="*/ 2147483647 h 1538"/>
              <a:gd name="T32" fmla="*/ 2147483647 w 1148"/>
              <a:gd name="T33" fmla="*/ 2147483647 h 1538"/>
              <a:gd name="T34" fmla="*/ 2147483647 w 1148"/>
              <a:gd name="T35" fmla="*/ 2147483647 h 1538"/>
              <a:gd name="T36" fmla="*/ 2147483647 w 1148"/>
              <a:gd name="T37" fmla="*/ 2147483647 h 1538"/>
              <a:gd name="T38" fmla="*/ 2147483647 w 1148"/>
              <a:gd name="T39" fmla="*/ 2147483647 h 1538"/>
              <a:gd name="T40" fmla="*/ 2147483647 w 1148"/>
              <a:gd name="T41" fmla="*/ 2147483647 h 1538"/>
              <a:gd name="T42" fmla="*/ 2147483647 w 1148"/>
              <a:gd name="T43" fmla="*/ 2147483647 h 1538"/>
              <a:gd name="T44" fmla="*/ 2147483647 w 1148"/>
              <a:gd name="T45" fmla="*/ 2147483647 h 1538"/>
              <a:gd name="T46" fmla="*/ 2147483647 w 1148"/>
              <a:gd name="T47" fmla="*/ 2147483647 h 1538"/>
              <a:gd name="T48" fmla="*/ 2147483647 w 1148"/>
              <a:gd name="T49" fmla="*/ 2147483647 h 1538"/>
              <a:gd name="T50" fmla="*/ 2147483647 w 1148"/>
              <a:gd name="T51" fmla="*/ 2147483647 h 1538"/>
              <a:gd name="T52" fmla="*/ 2147483647 w 1148"/>
              <a:gd name="T53" fmla="*/ 2147483647 h 1538"/>
              <a:gd name="T54" fmla="*/ 2147483647 w 1148"/>
              <a:gd name="T55" fmla="*/ 2147483647 h 1538"/>
              <a:gd name="T56" fmla="*/ 2147483647 w 1148"/>
              <a:gd name="T57" fmla="*/ 2147483647 h 1538"/>
              <a:gd name="T58" fmla="*/ 2147483647 w 1148"/>
              <a:gd name="T59" fmla="*/ 2147483647 h 1538"/>
              <a:gd name="T60" fmla="*/ 2147483647 w 1148"/>
              <a:gd name="T61" fmla="*/ 2147483647 h 1538"/>
              <a:gd name="T62" fmla="*/ 2147483647 w 1148"/>
              <a:gd name="T63" fmla="*/ 2147483647 h 1538"/>
              <a:gd name="T64" fmla="*/ 2147483647 w 1148"/>
              <a:gd name="T65" fmla="*/ 2147483647 h 1538"/>
              <a:gd name="T66" fmla="*/ 2147483647 w 1148"/>
              <a:gd name="T67" fmla="*/ 2147483647 h 1538"/>
              <a:gd name="T68" fmla="*/ 2147483647 w 1148"/>
              <a:gd name="T69" fmla="*/ 2147483647 h 1538"/>
              <a:gd name="T70" fmla="*/ 2147483647 w 1148"/>
              <a:gd name="T71" fmla="*/ 2147483647 h 1538"/>
              <a:gd name="T72" fmla="*/ 2147483647 w 1148"/>
              <a:gd name="T73" fmla="*/ 2147483647 h 1538"/>
              <a:gd name="T74" fmla="*/ 2147483647 w 1148"/>
              <a:gd name="T75" fmla="*/ 2147483647 h 1538"/>
              <a:gd name="T76" fmla="*/ 2147483647 w 1148"/>
              <a:gd name="T77" fmla="*/ 2147483647 h 1538"/>
              <a:gd name="T78" fmla="*/ 2147483647 w 1148"/>
              <a:gd name="T79" fmla="*/ 2147483647 h 1538"/>
              <a:gd name="T80" fmla="*/ 2147483647 w 1148"/>
              <a:gd name="T81" fmla="*/ 2147483647 h 1538"/>
              <a:gd name="T82" fmla="*/ 2147483647 w 1148"/>
              <a:gd name="T83" fmla="*/ 2147483647 h 1538"/>
              <a:gd name="T84" fmla="*/ 2147483647 w 1148"/>
              <a:gd name="T85" fmla="*/ 2147483647 h 1538"/>
              <a:gd name="T86" fmla="*/ 2147483647 w 1148"/>
              <a:gd name="T87" fmla="*/ 2147483647 h 1538"/>
              <a:gd name="T88" fmla="*/ 2147483647 w 1148"/>
              <a:gd name="T89" fmla="*/ 2147483647 h 1538"/>
              <a:gd name="T90" fmla="*/ 2147483647 w 1148"/>
              <a:gd name="T91" fmla="*/ 2147483647 h 1538"/>
              <a:gd name="T92" fmla="*/ 2147483647 w 1148"/>
              <a:gd name="T93" fmla="*/ 2147483647 h 1538"/>
              <a:gd name="T94" fmla="*/ 2147483647 w 1148"/>
              <a:gd name="T95" fmla="*/ 2147483647 h 1538"/>
              <a:gd name="T96" fmla="*/ 2147483647 w 1148"/>
              <a:gd name="T97" fmla="*/ 2147483647 h 1538"/>
              <a:gd name="T98" fmla="*/ 2147483647 w 1148"/>
              <a:gd name="T99" fmla="*/ 2147483647 h 15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48"/>
              <a:gd name="T151" fmla="*/ 0 h 1538"/>
              <a:gd name="T152" fmla="*/ 1148 w 1148"/>
              <a:gd name="T153" fmla="*/ 1538 h 15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48" h="1538">
                <a:moveTo>
                  <a:pt x="132" y="431"/>
                </a:moveTo>
                <a:lnTo>
                  <a:pt x="136" y="454"/>
                </a:lnTo>
                <a:lnTo>
                  <a:pt x="174" y="476"/>
                </a:lnTo>
                <a:lnTo>
                  <a:pt x="169" y="502"/>
                </a:lnTo>
                <a:lnTo>
                  <a:pt x="126" y="535"/>
                </a:lnTo>
                <a:lnTo>
                  <a:pt x="105" y="583"/>
                </a:lnTo>
                <a:lnTo>
                  <a:pt x="86" y="585"/>
                </a:lnTo>
                <a:lnTo>
                  <a:pt x="60" y="569"/>
                </a:lnTo>
                <a:lnTo>
                  <a:pt x="36" y="566"/>
                </a:lnTo>
                <a:lnTo>
                  <a:pt x="32" y="586"/>
                </a:lnTo>
                <a:lnTo>
                  <a:pt x="36" y="643"/>
                </a:lnTo>
                <a:lnTo>
                  <a:pt x="24" y="714"/>
                </a:lnTo>
                <a:lnTo>
                  <a:pt x="5" y="746"/>
                </a:lnTo>
                <a:lnTo>
                  <a:pt x="8" y="801"/>
                </a:lnTo>
                <a:lnTo>
                  <a:pt x="19" y="819"/>
                </a:lnTo>
                <a:lnTo>
                  <a:pt x="20" y="843"/>
                </a:lnTo>
                <a:lnTo>
                  <a:pt x="31" y="867"/>
                </a:lnTo>
                <a:lnTo>
                  <a:pt x="27" y="884"/>
                </a:lnTo>
                <a:lnTo>
                  <a:pt x="0" y="920"/>
                </a:lnTo>
                <a:lnTo>
                  <a:pt x="17" y="934"/>
                </a:lnTo>
                <a:lnTo>
                  <a:pt x="8" y="949"/>
                </a:lnTo>
                <a:lnTo>
                  <a:pt x="22" y="1003"/>
                </a:lnTo>
                <a:lnTo>
                  <a:pt x="22" y="1034"/>
                </a:lnTo>
                <a:lnTo>
                  <a:pt x="8" y="1047"/>
                </a:lnTo>
                <a:lnTo>
                  <a:pt x="38" y="1075"/>
                </a:lnTo>
                <a:lnTo>
                  <a:pt x="63" y="1121"/>
                </a:lnTo>
                <a:lnTo>
                  <a:pt x="110" y="1132"/>
                </a:lnTo>
                <a:lnTo>
                  <a:pt x="236" y="1187"/>
                </a:lnTo>
                <a:lnTo>
                  <a:pt x="227" y="1214"/>
                </a:lnTo>
                <a:lnTo>
                  <a:pt x="170" y="1297"/>
                </a:lnTo>
                <a:lnTo>
                  <a:pt x="136" y="1422"/>
                </a:lnTo>
                <a:lnTo>
                  <a:pt x="141" y="1455"/>
                </a:lnTo>
                <a:lnTo>
                  <a:pt x="158" y="1472"/>
                </a:lnTo>
                <a:lnTo>
                  <a:pt x="246" y="1469"/>
                </a:lnTo>
                <a:lnTo>
                  <a:pt x="312" y="1460"/>
                </a:lnTo>
                <a:lnTo>
                  <a:pt x="401" y="1503"/>
                </a:lnTo>
                <a:lnTo>
                  <a:pt x="429" y="1495"/>
                </a:lnTo>
                <a:lnTo>
                  <a:pt x="474" y="1502"/>
                </a:lnTo>
                <a:lnTo>
                  <a:pt x="510" y="1538"/>
                </a:lnTo>
                <a:lnTo>
                  <a:pt x="550" y="1498"/>
                </a:lnTo>
                <a:lnTo>
                  <a:pt x="610" y="1524"/>
                </a:lnTo>
                <a:lnTo>
                  <a:pt x="645" y="1526"/>
                </a:lnTo>
                <a:lnTo>
                  <a:pt x="695" y="1496"/>
                </a:lnTo>
                <a:lnTo>
                  <a:pt x="788" y="1479"/>
                </a:lnTo>
                <a:lnTo>
                  <a:pt x="853" y="1490"/>
                </a:lnTo>
                <a:lnTo>
                  <a:pt x="864" y="1508"/>
                </a:lnTo>
                <a:lnTo>
                  <a:pt x="883" y="1500"/>
                </a:lnTo>
                <a:lnTo>
                  <a:pt x="883" y="1481"/>
                </a:lnTo>
                <a:lnTo>
                  <a:pt x="865" y="1400"/>
                </a:lnTo>
                <a:lnTo>
                  <a:pt x="877" y="1373"/>
                </a:lnTo>
                <a:lnTo>
                  <a:pt x="934" y="1352"/>
                </a:lnTo>
                <a:lnTo>
                  <a:pt x="953" y="1309"/>
                </a:lnTo>
                <a:lnTo>
                  <a:pt x="996" y="1292"/>
                </a:lnTo>
                <a:lnTo>
                  <a:pt x="998" y="1273"/>
                </a:lnTo>
                <a:lnTo>
                  <a:pt x="814" y="1089"/>
                </a:lnTo>
                <a:lnTo>
                  <a:pt x="810" y="1015"/>
                </a:lnTo>
                <a:lnTo>
                  <a:pt x="764" y="977"/>
                </a:lnTo>
                <a:lnTo>
                  <a:pt x="764" y="956"/>
                </a:lnTo>
                <a:lnTo>
                  <a:pt x="810" y="980"/>
                </a:lnTo>
                <a:lnTo>
                  <a:pt x="822" y="949"/>
                </a:lnTo>
                <a:lnTo>
                  <a:pt x="943" y="903"/>
                </a:lnTo>
                <a:lnTo>
                  <a:pt x="958" y="877"/>
                </a:lnTo>
                <a:lnTo>
                  <a:pt x="1048" y="844"/>
                </a:lnTo>
                <a:lnTo>
                  <a:pt x="1057" y="793"/>
                </a:lnTo>
                <a:lnTo>
                  <a:pt x="1079" y="800"/>
                </a:lnTo>
                <a:lnTo>
                  <a:pt x="1112" y="850"/>
                </a:lnTo>
                <a:lnTo>
                  <a:pt x="1127" y="850"/>
                </a:lnTo>
                <a:lnTo>
                  <a:pt x="1136" y="831"/>
                </a:lnTo>
                <a:lnTo>
                  <a:pt x="1145" y="788"/>
                </a:lnTo>
                <a:lnTo>
                  <a:pt x="1148" y="741"/>
                </a:lnTo>
                <a:lnTo>
                  <a:pt x="1110" y="688"/>
                </a:lnTo>
                <a:lnTo>
                  <a:pt x="1102" y="572"/>
                </a:lnTo>
                <a:lnTo>
                  <a:pt x="1086" y="478"/>
                </a:lnTo>
                <a:lnTo>
                  <a:pt x="1053" y="437"/>
                </a:lnTo>
                <a:lnTo>
                  <a:pt x="1077" y="382"/>
                </a:lnTo>
                <a:lnTo>
                  <a:pt x="1081" y="318"/>
                </a:lnTo>
                <a:lnTo>
                  <a:pt x="1058" y="261"/>
                </a:lnTo>
                <a:lnTo>
                  <a:pt x="1010" y="244"/>
                </a:lnTo>
                <a:lnTo>
                  <a:pt x="1005" y="216"/>
                </a:lnTo>
                <a:lnTo>
                  <a:pt x="986" y="185"/>
                </a:lnTo>
                <a:lnTo>
                  <a:pt x="965" y="187"/>
                </a:lnTo>
                <a:lnTo>
                  <a:pt x="946" y="173"/>
                </a:lnTo>
                <a:lnTo>
                  <a:pt x="941" y="158"/>
                </a:lnTo>
                <a:lnTo>
                  <a:pt x="914" y="132"/>
                </a:lnTo>
                <a:lnTo>
                  <a:pt x="879" y="137"/>
                </a:lnTo>
                <a:lnTo>
                  <a:pt x="848" y="153"/>
                </a:lnTo>
                <a:lnTo>
                  <a:pt x="865" y="130"/>
                </a:lnTo>
                <a:lnTo>
                  <a:pt x="886" y="118"/>
                </a:lnTo>
                <a:lnTo>
                  <a:pt x="853" y="118"/>
                </a:lnTo>
                <a:lnTo>
                  <a:pt x="822" y="153"/>
                </a:lnTo>
                <a:lnTo>
                  <a:pt x="803" y="165"/>
                </a:lnTo>
                <a:lnTo>
                  <a:pt x="762" y="173"/>
                </a:lnTo>
                <a:lnTo>
                  <a:pt x="727" y="199"/>
                </a:lnTo>
                <a:lnTo>
                  <a:pt x="733" y="211"/>
                </a:lnTo>
                <a:lnTo>
                  <a:pt x="686" y="201"/>
                </a:lnTo>
                <a:lnTo>
                  <a:pt x="655" y="218"/>
                </a:lnTo>
                <a:lnTo>
                  <a:pt x="648" y="194"/>
                </a:lnTo>
                <a:lnTo>
                  <a:pt x="657" y="175"/>
                </a:lnTo>
                <a:lnTo>
                  <a:pt x="686" y="151"/>
                </a:lnTo>
                <a:lnTo>
                  <a:pt x="686" y="130"/>
                </a:lnTo>
                <a:lnTo>
                  <a:pt x="627" y="134"/>
                </a:lnTo>
                <a:lnTo>
                  <a:pt x="620" y="118"/>
                </a:lnTo>
                <a:lnTo>
                  <a:pt x="595" y="106"/>
                </a:lnTo>
                <a:lnTo>
                  <a:pt x="572" y="118"/>
                </a:lnTo>
                <a:lnTo>
                  <a:pt x="572" y="101"/>
                </a:lnTo>
                <a:lnTo>
                  <a:pt x="548" y="92"/>
                </a:lnTo>
                <a:lnTo>
                  <a:pt x="564" y="77"/>
                </a:lnTo>
                <a:lnTo>
                  <a:pt x="565" y="58"/>
                </a:lnTo>
                <a:lnTo>
                  <a:pt x="555" y="34"/>
                </a:lnTo>
                <a:lnTo>
                  <a:pt x="522" y="18"/>
                </a:lnTo>
                <a:lnTo>
                  <a:pt x="491" y="17"/>
                </a:lnTo>
                <a:lnTo>
                  <a:pt x="424" y="0"/>
                </a:lnTo>
                <a:lnTo>
                  <a:pt x="420" y="20"/>
                </a:lnTo>
                <a:lnTo>
                  <a:pt x="451" y="82"/>
                </a:lnTo>
                <a:lnTo>
                  <a:pt x="422" y="98"/>
                </a:lnTo>
                <a:lnTo>
                  <a:pt x="412" y="115"/>
                </a:lnTo>
                <a:lnTo>
                  <a:pt x="432" y="125"/>
                </a:lnTo>
                <a:lnTo>
                  <a:pt x="427" y="137"/>
                </a:lnTo>
                <a:lnTo>
                  <a:pt x="443" y="161"/>
                </a:lnTo>
                <a:lnTo>
                  <a:pt x="429" y="170"/>
                </a:lnTo>
                <a:lnTo>
                  <a:pt x="427" y="187"/>
                </a:lnTo>
                <a:lnTo>
                  <a:pt x="450" y="215"/>
                </a:lnTo>
                <a:lnTo>
                  <a:pt x="401" y="211"/>
                </a:lnTo>
                <a:lnTo>
                  <a:pt x="388" y="235"/>
                </a:lnTo>
                <a:lnTo>
                  <a:pt x="381" y="302"/>
                </a:lnTo>
                <a:lnTo>
                  <a:pt x="372" y="275"/>
                </a:lnTo>
                <a:lnTo>
                  <a:pt x="355" y="268"/>
                </a:lnTo>
                <a:lnTo>
                  <a:pt x="351" y="289"/>
                </a:lnTo>
                <a:lnTo>
                  <a:pt x="336" y="289"/>
                </a:lnTo>
                <a:lnTo>
                  <a:pt x="334" y="263"/>
                </a:lnTo>
                <a:lnTo>
                  <a:pt x="326" y="240"/>
                </a:lnTo>
                <a:lnTo>
                  <a:pt x="291" y="230"/>
                </a:lnTo>
                <a:lnTo>
                  <a:pt x="231" y="235"/>
                </a:lnTo>
                <a:lnTo>
                  <a:pt x="212" y="261"/>
                </a:lnTo>
                <a:lnTo>
                  <a:pt x="227" y="290"/>
                </a:lnTo>
                <a:lnTo>
                  <a:pt x="238" y="309"/>
                </a:lnTo>
                <a:lnTo>
                  <a:pt x="203" y="313"/>
                </a:lnTo>
                <a:lnTo>
                  <a:pt x="169" y="412"/>
                </a:lnTo>
                <a:lnTo>
                  <a:pt x="132" y="431"/>
                </a:lnTo>
                <a:close/>
                <a:moveTo>
                  <a:pt x="996" y="96"/>
                </a:moveTo>
                <a:lnTo>
                  <a:pt x="991" y="132"/>
                </a:lnTo>
                <a:lnTo>
                  <a:pt x="996" y="153"/>
                </a:lnTo>
                <a:lnTo>
                  <a:pt x="984" y="146"/>
                </a:lnTo>
                <a:lnTo>
                  <a:pt x="965" y="156"/>
                </a:lnTo>
                <a:lnTo>
                  <a:pt x="934" y="139"/>
                </a:lnTo>
                <a:lnTo>
                  <a:pt x="941" y="120"/>
                </a:lnTo>
                <a:lnTo>
                  <a:pt x="936" y="103"/>
                </a:lnTo>
                <a:lnTo>
                  <a:pt x="964" y="101"/>
                </a:lnTo>
                <a:lnTo>
                  <a:pt x="955" y="77"/>
                </a:lnTo>
                <a:lnTo>
                  <a:pt x="996" y="96"/>
                </a:lnTo>
                <a:close/>
              </a:path>
            </a:pathLst>
          </a:custGeom>
          <a:solidFill>
            <a:schemeClr val="accent6"/>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28" name="Freeform 61"/>
          <p:cNvSpPr>
            <a:spLocks noChangeAspect="1" noEditPoints="1"/>
          </p:cNvSpPr>
          <p:nvPr/>
        </p:nvSpPr>
        <p:spPr bwMode="auto">
          <a:xfrm>
            <a:off x="2759077" y="4447381"/>
            <a:ext cx="1347788" cy="1393825"/>
          </a:xfrm>
          <a:custGeom>
            <a:avLst/>
            <a:gdLst>
              <a:gd name="T0" fmla="*/ 2147483647 w 1730"/>
              <a:gd name="T1" fmla="*/ 2147483647 h 2108"/>
              <a:gd name="T2" fmla="*/ 2147483647 w 1730"/>
              <a:gd name="T3" fmla="*/ 2147483647 h 2108"/>
              <a:gd name="T4" fmla="*/ 2147483647 w 1730"/>
              <a:gd name="T5" fmla="*/ 2147483647 h 2108"/>
              <a:gd name="T6" fmla="*/ 2147483647 w 1730"/>
              <a:gd name="T7" fmla="*/ 2147483647 h 2108"/>
              <a:gd name="T8" fmla="*/ 2147483647 w 1730"/>
              <a:gd name="T9" fmla="*/ 2147483647 h 2108"/>
              <a:gd name="T10" fmla="*/ 2147483647 w 1730"/>
              <a:gd name="T11" fmla="*/ 2147483647 h 2108"/>
              <a:gd name="T12" fmla="*/ 2147483647 w 1730"/>
              <a:gd name="T13" fmla="*/ 2147483647 h 2108"/>
              <a:gd name="T14" fmla="*/ 2147483647 w 1730"/>
              <a:gd name="T15" fmla="*/ 2147483647 h 2108"/>
              <a:gd name="T16" fmla="*/ 2147483647 w 1730"/>
              <a:gd name="T17" fmla="*/ 2147483647 h 2108"/>
              <a:gd name="T18" fmla="*/ 2147483647 w 1730"/>
              <a:gd name="T19" fmla="*/ 2147483647 h 2108"/>
              <a:gd name="T20" fmla="*/ 2147483647 w 1730"/>
              <a:gd name="T21" fmla="*/ 2147483647 h 2108"/>
              <a:gd name="T22" fmla="*/ 2147483647 w 1730"/>
              <a:gd name="T23" fmla="*/ 2147483647 h 2108"/>
              <a:gd name="T24" fmla="*/ 2147483647 w 1730"/>
              <a:gd name="T25" fmla="*/ 2147483647 h 2108"/>
              <a:gd name="T26" fmla="*/ 2147483647 w 1730"/>
              <a:gd name="T27" fmla="*/ 2147483647 h 2108"/>
              <a:gd name="T28" fmla="*/ 2147483647 w 1730"/>
              <a:gd name="T29" fmla="*/ 2147483647 h 2108"/>
              <a:gd name="T30" fmla="*/ 2147483647 w 1730"/>
              <a:gd name="T31" fmla="*/ 2147483647 h 2108"/>
              <a:gd name="T32" fmla="*/ 2147483647 w 1730"/>
              <a:gd name="T33" fmla="*/ 2147483647 h 2108"/>
              <a:gd name="T34" fmla="*/ 2147483647 w 1730"/>
              <a:gd name="T35" fmla="*/ 2147483647 h 2108"/>
              <a:gd name="T36" fmla="*/ 2147483647 w 1730"/>
              <a:gd name="T37" fmla="*/ 2147483647 h 2108"/>
              <a:gd name="T38" fmla="*/ 2147483647 w 1730"/>
              <a:gd name="T39" fmla="*/ 2147483647 h 2108"/>
              <a:gd name="T40" fmla="*/ 2147483647 w 1730"/>
              <a:gd name="T41" fmla="*/ 2147483647 h 2108"/>
              <a:gd name="T42" fmla="*/ 2147483647 w 1730"/>
              <a:gd name="T43" fmla="*/ 2147483647 h 2108"/>
              <a:gd name="T44" fmla="*/ 2147483647 w 1730"/>
              <a:gd name="T45" fmla="*/ 2147483647 h 2108"/>
              <a:gd name="T46" fmla="*/ 2147483647 w 1730"/>
              <a:gd name="T47" fmla="*/ 2147483647 h 2108"/>
              <a:gd name="T48" fmla="*/ 2147483647 w 1730"/>
              <a:gd name="T49" fmla="*/ 2147483647 h 2108"/>
              <a:gd name="T50" fmla="*/ 2147483647 w 1730"/>
              <a:gd name="T51" fmla="*/ 2147483647 h 2108"/>
              <a:gd name="T52" fmla="*/ 2147483647 w 1730"/>
              <a:gd name="T53" fmla="*/ 2147483647 h 2108"/>
              <a:gd name="T54" fmla="*/ 2147483647 w 1730"/>
              <a:gd name="T55" fmla="*/ 2147483647 h 2108"/>
              <a:gd name="T56" fmla="*/ 2147483647 w 1730"/>
              <a:gd name="T57" fmla="*/ 2147483647 h 2108"/>
              <a:gd name="T58" fmla="*/ 2147483647 w 1730"/>
              <a:gd name="T59" fmla="*/ 2147483647 h 2108"/>
              <a:gd name="T60" fmla="*/ 2147483647 w 1730"/>
              <a:gd name="T61" fmla="*/ 2147483647 h 2108"/>
              <a:gd name="T62" fmla="*/ 2147483647 w 1730"/>
              <a:gd name="T63" fmla="*/ 2147483647 h 2108"/>
              <a:gd name="T64" fmla="*/ 2147483647 w 1730"/>
              <a:gd name="T65" fmla="*/ 2147483647 h 2108"/>
              <a:gd name="T66" fmla="*/ 2147483647 w 1730"/>
              <a:gd name="T67" fmla="*/ 2147483647 h 2108"/>
              <a:gd name="T68" fmla="*/ 2147483647 w 1730"/>
              <a:gd name="T69" fmla="*/ 2147483647 h 2108"/>
              <a:gd name="T70" fmla="*/ 2147483647 w 1730"/>
              <a:gd name="T71" fmla="*/ 2147483647 h 2108"/>
              <a:gd name="T72" fmla="*/ 2147483647 w 1730"/>
              <a:gd name="T73" fmla="*/ 2147483647 h 2108"/>
              <a:gd name="T74" fmla="*/ 2147483647 w 1730"/>
              <a:gd name="T75" fmla="*/ 2147483647 h 2108"/>
              <a:gd name="T76" fmla="*/ 2147483647 w 1730"/>
              <a:gd name="T77" fmla="*/ 2147483647 h 2108"/>
              <a:gd name="T78" fmla="*/ 2147483647 w 1730"/>
              <a:gd name="T79" fmla="*/ 2147483647 h 2108"/>
              <a:gd name="T80" fmla="*/ 2147483647 w 1730"/>
              <a:gd name="T81" fmla="*/ 2147483647 h 2108"/>
              <a:gd name="T82" fmla="*/ 2147483647 w 1730"/>
              <a:gd name="T83" fmla="*/ 2147483647 h 2108"/>
              <a:gd name="T84" fmla="*/ 2147483647 w 1730"/>
              <a:gd name="T85" fmla="*/ 2147483647 h 2108"/>
              <a:gd name="T86" fmla="*/ 2147483647 w 1730"/>
              <a:gd name="T87" fmla="*/ 2147483647 h 2108"/>
              <a:gd name="T88" fmla="*/ 2147483647 w 1730"/>
              <a:gd name="T89" fmla="*/ 2147483647 h 2108"/>
              <a:gd name="T90" fmla="*/ 2147483647 w 1730"/>
              <a:gd name="T91" fmla="*/ 2147483647 h 2108"/>
              <a:gd name="T92" fmla="*/ 2147483647 w 1730"/>
              <a:gd name="T93" fmla="*/ 2147483647 h 2108"/>
              <a:gd name="T94" fmla="*/ 2147483647 w 1730"/>
              <a:gd name="T95" fmla="*/ 2147483647 h 2108"/>
              <a:gd name="T96" fmla="*/ 2147483647 w 1730"/>
              <a:gd name="T97" fmla="*/ 2147483647 h 2108"/>
              <a:gd name="T98" fmla="*/ 2147483647 w 1730"/>
              <a:gd name="T99" fmla="*/ 2147483647 h 2108"/>
              <a:gd name="T100" fmla="*/ 2147483647 w 1730"/>
              <a:gd name="T101" fmla="*/ 2147483647 h 2108"/>
              <a:gd name="T102" fmla="*/ 2147483647 w 1730"/>
              <a:gd name="T103" fmla="*/ 2147483647 h 2108"/>
              <a:gd name="T104" fmla="*/ 2147483647 w 1730"/>
              <a:gd name="T105" fmla="*/ 2147483647 h 2108"/>
              <a:gd name="T106" fmla="*/ 2147483647 w 1730"/>
              <a:gd name="T107" fmla="*/ 2147483647 h 2108"/>
              <a:gd name="T108" fmla="*/ 2147483647 w 1730"/>
              <a:gd name="T109" fmla="*/ 2147483647 h 2108"/>
              <a:gd name="T110" fmla="*/ 2147483647 w 1730"/>
              <a:gd name="T111" fmla="*/ 2147483647 h 2108"/>
              <a:gd name="T112" fmla="*/ 2147483647 w 1730"/>
              <a:gd name="T113" fmla="*/ 2147483647 h 2108"/>
              <a:gd name="T114" fmla="*/ 2147483647 w 1730"/>
              <a:gd name="T115" fmla="*/ 2147483647 h 2108"/>
              <a:gd name="T116" fmla="*/ 2147483647 w 1730"/>
              <a:gd name="T117" fmla="*/ 2147483647 h 2108"/>
              <a:gd name="T118" fmla="*/ 2147483647 w 1730"/>
              <a:gd name="T119" fmla="*/ 2147483647 h 21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30"/>
              <a:gd name="T181" fmla="*/ 0 h 2108"/>
              <a:gd name="T182" fmla="*/ 1730 w 1730"/>
              <a:gd name="T183" fmla="*/ 2108 h 21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30" h="2108">
                <a:moveTo>
                  <a:pt x="1288" y="1782"/>
                </a:moveTo>
                <a:lnTo>
                  <a:pt x="1276" y="1818"/>
                </a:lnTo>
                <a:lnTo>
                  <a:pt x="1235" y="1882"/>
                </a:lnTo>
                <a:lnTo>
                  <a:pt x="1206" y="1958"/>
                </a:lnTo>
                <a:lnTo>
                  <a:pt x="1233" y="2037"/>
                </a:lnTo>
                <a:lnTo>
                  <a:pt x="1214" y="2085"/>
                </a:lnTo>
                <a:lnTo>
                  <a:pt x="1211" y="2108"/>
                </a:lnTo>
                <a:lnTo>
                  <a:pt x="1133" y="2097"/>
                </a:lnTo>
                <a:lnTo>
                  <a:pt x="1075" y="2039"/>
                </a:lnTo>
                <a:lnTo>
                  <a:pt x="983" y="2011"/>
                </a:lnTo>
                <a:lnTo>
                  <a:pt x="962" y="1989"/>
                </a:lnTo>
                <a:lnTo>
                  <a:pt x="893" y="1944"/>
                </a:lnTo>
                <a:lnTo>
                  <a:pt x="809" y="1917"/>
                </a:lnTo>
                <a:lnTo>
                  <a:pt x="793" y="1896"/>
                </a:lnTo>
                <a:lnTo>
                  <a:pt x="787" y="1853"/>
                </a:lnTo>
                <a:lnTo>
                  <a:pt x="818" y="1801"/>
                </a:lnTo>
                <a:lnTo>
                  <a:pt x="843" y="1822"/>
                </a:lnTo>
                <a:lnTo>
                  <a:pt x="861" y="1820"/>
                </a:lnTo>
                <a:lnTo>
                  <a:pt x="909" y="1794"/>
                </a:lnTo>
                <a:lnTo>
                  <a:pt x="969" y="1824"/>
                </a:lnTo>
                <a:lnTo>
                  <a:pt x="981" y="1846"/>
                </a:lnTo>
                <a:lnTo>
                  <a:pt x="1021" y="1837"/>
                </a:lnTo>
                <a:lnTo>
                  <a:pt x="1135" y="1822"/>
                </a:lnTo>
                <a:lnTo>
                  <a:pt x="1161" y="1808"/>
                </a:lnTo>
                <a:lnTo>
                  <a:pt x="1214" y="1808"/>
                </a:lnTo>
                <a:lnTo>
                  <a:pt x="1231" y="1793"/>
                </a:lnTo>
                <a:lnTo>
                  <a:pt x="1288" y="1782"/>
                </a:lnTo>
                <a:close/>
                <a:moveTo>
                  <a:pt x="1021" y="316"/>
                </a:moveTo>
                <a:lnTo>
                  <a:pt x="1033" y="299"/>
                </a:lnTo>
                <a:lnTo>
                  <a:pt x="1012" y="270"/>
                </a:lnTo>
                <a:lnTo>
                  <a:pt x="985" y="254"/>
                </a:lnTo>
                <a:lnTo>
                  <a:pt x="987" y="234"/>
                </a:lnTo>
                <a:lnTo>
                  <a:pt x="975" y="218"/>
                </a:lnTo>
                <a:lnTo>
                  <a:pt x="983" y="180"/>
                </a:lnTo>
                <a:lnTo>
                  <a:pt x="964" y="177"/>
                </a:lnTo>
                <a:lnTo>
                  <a:pt x="973" y="148"/>
                </a:lnTo>
                <a:lnTo>
                  <a:pt x="999" y="122"/>
                </a:lnTo>
                <a:lnTo>
                  <a:pt x="978" y="120"/>
                </a:lnTo>
                <a:lnTo>
                  <a:pt x="943" y="108"/>
                </a:lnTo>
                <a:lnTo>
                  <a:pt x="866" y="96"/>
                </a:lnTo>
                <a:lnTo>
                  <a:pt x="792" y="38"/>
                </a:lnTo>
                <a:lnTo>
                  <a:pt x="788" y="17"/>
                </a:lnTo>
                <a:lnTo>
                  <a:pt x="783" y="0"/>
                </a:lnTo>
                <a:lnTo>
                  <a:pt x="754" y="10"/>
                </a:lnTo>
                <a:lnTo>
                  <a:pt x="730" y="14"/>
                </a:lnTo>
                <a:lnTo>
                  <a:pt x="681" y="15"/>
                </a:lnTo>
                <a:lnTo>
                  <a:pt x="590" y="45"/>
                </a:lnTo>
                <a:lnTo>
                  <a:pt x="547" y="33"/>
                </a:lnTo>
                <a:lnTo>
                  <a:pt x="538" y="60"/>
                </a:lnTo>
                <a:lnTo>
                  <a:pt x="538" y="77"/>
                </a:lnTo>
                <a:lnTo>
                  <a:pt x="500" y="84"/>
                </a:lnTo>
                <a:lnTo>
                  <a:pt x="497" y="119"/>
                </a:lnTo>
                <a:lnTo>
                  <a:pt x="499" y="144"/>
                </a:lnTo>
                <a:lnTo>
                  <a:pt x="447" y="131"/>
                </a:lnTo>
                <a:lnTo>
                  <a:pt x="418" y="127"/>
                </a:lnTo>
                <a:lnTo>
                  <a:pt x="383" y="101"/>
                </a:lnTo>
                <a:lnTo>
                  <a:pt x="376" y="129"/>
                </a:lnTo>
                <a:lnTo>
                  <a:pt x="331" y="211"/>
                </a:lnTo>
                <a:lnTo>
                  <a:pt x="273" y="155"/>
                </a:lnTo>
                <a:lnTo>
                  <a:pt x="261" y="103"/>
                </a:lnTo>
                <a:lnTo>
                  <a:pt x="216" y="134"/>
                </a:lnTo>
                <a:lnTo>
                  <a:pt x="202" y="168"/>
                </a:lnTo>
                <a:lnTo>
                  <a:pt x="173" y="191"/>
                </a:lnTo>
                <a:lnTo>
                  <a:pt x="140" y="186"/>
                </a:lnTo>
                <a:lnTo>
                  <a:pt x="74" y="194"/>
                </a:lnTo>
                <a:lnTo>
                  <a:pt x="54" y="194"/>
                </a:lnTo>
                <a:lnTo>
                  <a:pt x="26" y="193"/>
                </a:lnTo>
                <a:lnTo>
                  <a:pt x="24" y="220"/>
                </a:lnTo>
                <a:lnTo>
                  <a:pt x="50" y="315"/>
                </a:lnTo>
                <a:lnTo>
                  <a:pt x="4" y="347"/>
                </a:lnTo>
                <a:lnTo>
                  <a:pt x="0" y="394"/>
                </a:lnTo>
                <a:lnTo>
                  <a:pt x="23" y="404"/>
                </a:lnTo>
                <a:lnTo>
                  <a:pt x="14" y="478"/>
                </a:lnTo>
                <a:lnTo>
                  <a:pt x="31" y="531"/>
                </a:lnTo>
                <a:lnTo>
                  <a:pt x="97" y="545"/>
                </a:lnTo>
                <a:lnTo>
                  <a:pt x="95" y="618"/>
                </a:lnTo>
                <a:lnTo>
                  <a:pt x="143" y="619"/>
                </a:lnTo>
                <a:lnTo>
                  <a:pt x="186" y="604"/>
                </a:lnTo>
                <a:lnTo>
                  <a:pt x="193" y="585"/>
                </a:lnTo>
                <a:lnTo>
                  <a:pt x="233" y="547"/>
                </a:lnTo>
                <a:lnTo>
                  <a:pt x="240" y="531"/>
                </a:lnTo>
                <a:lnTo>
                  <a:pt x="286" y="513"/>
                </a:lnTo>
                <a:lnTo>
                  <a:pt x="335" y="523"/>
                </a:lnTo>
                <a:lnTo>
                  <a:pt x="438" y="593"/>
                </a:lnTo>
                <a:lnTo>
                  <a:pt x="481" y="614"/>
                </a:lnTo>
                <a:lnTo>
                  <a:pt x="492" y="661"/>
                </a:lnTo>
                <a:lnTo>
                  <a:pt x="523" y="755"/>
                </a:lnTo>
                <a:lnTo>
                  <a:pt x="526" y="807"/>
                </a:lnTo>
                <a:lnTo>
                  <a:pt x="580" y="864"/>
                </a:lnTo>
                <a:lnTo>
                  <a:pt x="604" y="900"/>
                </a:lnTo>
                <a:lnTo>
                  <a:pt x="612" y="941"/>
                </a:lnTo>
                <a:lnTo>
                  <a:pt x="654" y="934"/>
                </a:lnTo>
                <a:lnTo>
                  <a:pt x="714" y="1012"/>
                </a:lnTo>
                <a:lnTo>
                  <a:pt x="742" y="1017"/>
                </a:lnTo>
                <a:lnTo>
                  <a:pt x="823" y="1123"/>
                </a:lnTo>
                <a:lnTo>
                  <a:pt x="890" y="1180"/>
                </a:lnTo>
                <a:lnTo>
                  <a:pt x="997" y="1185"/>
                </a:lnTo>
                <a:lnTo>
                  <a:pt x="1037" y="1232"/>
                </a:lnTo>
                <a:lnTo>
                  <a:pt x="1049" y="1261"/>
                </a:lnTo>
                <a:lnTo>
                  <a:pt x="1094" y="1280"/>
                </a:lnTo>
                <a:lnTo>
                  <a:pt x="1094" y="1311"/>
                </a:lnTo>
                <a:lnTo>
                  <a:pt x="1147" y="1302"/>
                </a:lnTo>
                <a:lnTo>
                  <a:pt x="1175" y="1323"/>
                </a:lnTo>
                <a:lnTo>
                  <a:pt x="1180" y="1373"/>
                </a:lnTo>
                <a:lnTo>
                  <a:pt x="1194" y="1395"/>
                </a:lnTo>
                <a:lnTo>
                  <a:pt x="1226" y="1407"/>
                </a:lnTo>
                <a:lnTo>
                  <a:pt x="1256" y="1442"/>
                </a:lnTo>
                <a:lnTo>
                  <a:pt x="1268" y="1416"/>
                </a:lnTo>
                <a:lnTo>
                  <a:pt x="1285" y="1416"/>
                </a:lnTo>
                <a:lnTo>
                  <a:pt x="1316" y="1505"/>
                </a:lnTo>
                <a:lnTo>
                  <a:pt x="1347" y="1560"/>
                </a:lnTo>
                <a:lnTo>
                  <a:pt x="1383" y="1672"/>
                </a:lnTo>
                <a:lnTo>
                  <a:pt x="1321" y="1708"/>
                </a:lnTo>
                <a:lnTo>
                  <a:pt x="1333" y="1739"/>
                </a:lnTo>
                <a:lnTo>
                  <a:pt x="1300" y="1800"/>
                </a:lnTo>
                <a:lnTo>
                  <a:pt x="1311" y="1856"/>
                </a:lnTo>
                <a:lnTo>
                  <a:pt x="1356" y="1855"/>
                </a:lnTo>
                <a:lnTo>
                  <a:pt x="1387" y="1798"/>
                </a:lnTo>
                <a:lnTo>
                  <a:pt x="1435" y="1762"/>
                </a:lnTo>
                <a:lnTo>
                  <a:pt x="1442" y="1745"/>
                </a:lnTo>
                <a:lnTo>
                  <a:pt x="1442" y="1679"/>
                </a:lnTo>
                <a:lnTo>
                  <a:pt x="1516" y="1641"/>
                </a:lnTo>
                <a:lnTo>
                  <a:pt x="1514" y="1547"/>
                </a:lnTo>
                <a:lnTo>
                  <a:pt x="1473" y="1517"/>
                </a:lnTo>
                <a:lnTo>
                  <a:pt x="1459" y="1500"/>
                </a:lnTo>
                <a:lnTo>
                  <a:pt x="1428" y="1486"/>
                </a:lnTo>
                <a:lnTo>
                  <a:pt x="1442" y="1402"/>
                </a:lnTo>
                <a:lnTo>
                  <a:pt x="1497" y="1332"/>
                </a:lnTo>
                <a:lnTo>
                  <a:pt x="1528" y="1325"/>
                </a:lnTo>
                <a:lnTo>
                  <a:pt x="1575" y="1359"/>
                </a:lnTo>
                <a:lnTo>
                  <a:pt x="1645" y="1383"/>
                </a:lnTo>
                <a:lnTo>
                  <a:pt x="1678" y="1440"/>
                </a:lnTo>
                <a:lnTo>
                  <a:pt x="1709" y="1457"/>
                </a:lnTo>
                <a:lnTo>
                  <a:pt x="1730" y="1404"/>
                </a:lnTo>
                <a:lnTo>
                  <a:pt x="1702" y="1359"/>
                </a:lnTo>
                <a:lnTo>
                  <a:pt x="1675" y="1332"/>
                </a:lnTo>
                <a:lnTo>
                  <a:pt x="1642" y="1280"/>
                </a:lnTo>
                <a:lnTo>
                  <a:pt x="1540" y="1246"/>
                </a:lnTo>
                <a:lnTo>
                  <a:pt x="1518" y="1220"/>
                </a:lnTo>
                <a:lnTo>
                  <a:pt x="1483" y="1203"/>
                </a:lnTo>
                <a:lnTo>
                  <a:pt x="1345" y="1144"/>
                </a:lnTo>
                <a:lnTo>
                  <a:pt x="1333" y="1144"/>
                </a:lnTo>
                <a:lnTo>
                  <a:pt x="1325" y="1116"/>
                </a:lnTo>
                <a:lnTo>
                  <a:pt x="1361" y="1086"/>
                </a:lnTo>
                <a:lnTo>
                  <a:pt x="1364" y="1060"/>
                </a:lnTo>
                <a:lnTo>
                  <a:pt x="1345" y="1036"/>
                </a:lnTo>
                <a:lnTo>
                  <a:pt x="1306" y="1046"/>
                </a:lnTo>
                <a:lnTo>
                  <a:pt x="1221" y="1048"/>
                </a:lnTo>
                <a:lnTo>
                  <a:pt x="1219" y="1070"/>
                </a:lnTo>
                <a:lnTo>
                  <a:pt x="1156" y="1013"/>
                </a:lnTo>
                <a:lnTo>
                  <a:pt x="1137" y="989"/>
                </a:lnTo>
                <a:lnTo>
                  <a:pt x="1125" y="989"/>
                </a:lnTo>
                <a:lnTo>
                  <a:pt x="1069" y="934"/>
                </a:lnTo>
                <a:lnTo>
                  <a:pt x="1054" y="912"/>
                </a:lnTo>
                <a:lnTo>
                  <a:pt x="1035" y="874"/>
                </a:lnTo>
                <a:lnTo>
                  <a:pt x="1019" y="824"/>
                </a:lnTo>
                <a:lnTo>
                  <a:pt x="1009" y="812"/>
                </a:lnTo>
                <a:lnTo>
                  <a:pt x="994" y="747"/>
                </a:lnTo>
                <a:lnTo>
                  <a:pt x="973" y="707"/>
                </a:lnTo>
                <a:lnTo>
                  <a:pt x="945" y="698"/>
                </a:lnTo>
                <a:lnTo>
                  <a:pt x="940" y="688"/>
                </a:lnTo>
                <a:lnTo>
                  <a:pt x="887" y="643"/>
                </a:lnTo>
                <a:lnTo>
                  <a:pt x="831" y="614"/>
                </a:lnTo>
                <a:lnTo>
                  <a:pt x="795" y="545"/>
                </a:lnTo>
                <a:lnTo>
                  <a:pt x="802" y="454"/>
                </a:lnTo>
                <a:lnTo>
                  <a:pt x="818" y="440"/>
                </a:lnTo>
                <a:lnTo>
                  <a:pt x="823" y="425"/>
                </a:lnTo>
                <a:lnTo>
                  <a:pt x="814" y="406"/>
                </a:lnTo>
                <a:lnTo>
                  <a:pt x="797" y="399"/>
                </a:lnTo>
                <a:lnTo>
                  <a:pt x="792" y="359"/>
                </a:lnTo>
                <a:lnTo>
                  <a:pt x="826" y="322"/>
                </a:lnTo>
                <a:lnTo>
                  <a:pt x="850" y="322"/>
                </a:lnTo>
                <a:lnTo>
                  <a:pt x="937" y="279"/>
                </a:lnTo>
                <a:lnTo>
                  <a:pt x="961" y="285"/>
                </a:lnTo>
                <a:lnTo>
                  <a:pt x="983" y="273"/>
                </a:lnTo>
                <a:lnTo>
                  <a:pt x="1002" y="279"/>
                </a:lnTo>
                <a:lnTo>
                  <a:pt x="1004" y="294"/>
                </a:lnTo>
                <a:lnTo>
                  <a:pt x="994" y="316"/>
                </a:lnTo>
                <a:lnTo>
                  <a:pt x="1021" y="316"/>
                </a:lnTo>
                <a:close/>
              </a:path>
            </a:pathLst>
          </a:custGeom>
          <a:solidFill>
            <a:srgbClr val="C00000"/>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29" name="Freeform 62"/>
          <p:cNvSpPr>
            <a:spLocks noChangeAspect="1"/>
          </p:cNvSpPr>
          <p:nvPr/>
        </p:nvSpPr>
        <p:spPr bwMode="auto">
          <a:xfrm>
            <a:off x="911227" y="4596606"/>
            <a:ext cx="1422400" cy="1090612"/>
          </a:xfrm>
          <a:custGeom>
            <a:avLst/>
            <a:gdLst>
              <a:gd name="T0" fmla="*/ 2147483647 w 1830"/>
              <a:gd name="T1" fmla="*/ 2147483647 h 1652"/>
              <a:gd name="T2" fmla="*/ 2147483647 w 1830"/>
              <a:gd name="T3" fmla="*/ 2147483647 h 1652"/>
              <a:gd name="T4" fmla="*/ 2147483647 w 1830"/>
              <a:gd name="T5" fmla="*/ 2147483647 h 1652"/>
              <a:gd name="T6" fmla="*/ 2147483647 w 1830"/>
              <a:gd name="T7" fmla="*/ 2147483647 h 1652"/>
              <a:gd name="T8" fmla="*/ 2147483647 w 1830"/>
              <a:gd name="T9" fmla="*/ 2147483647 h 1652"/>
              <a:gd name="T10" fmla="*/ 2147483647 w 1830"/>
              <a:gd name="T11" fmla="*/ 2147483647 h 1652"/>
              <a:gd name="T12" fmla="*/ 2147483647 w 1830"/>
              <a:gd name="T13" fmla="*/ 2147483647 h 1652"/>
              <a:gd name="T14" fmla="*/ 2147483647 w 1830"/>
              <a:gd name="T15" fmla="*/ 2147483647 h 1652"/>
              <a:gd name="T16" fmla="*/ 2147483647 w 1830"/>
              <a:gd name="T17" fmla="*/ 2147483647 h 1652"/>
              <a:gd name="T18" fmla="*/ 2147483647 w 1830"/>
              <a:gd name="T19" fmla="*/ 2147483647 h 1652"/>
              <a:gd name="T20" fmla="*/ 2147483647 w 1830"/>
              <a:gd name="T21" fmla="*/ 2147483647 h 1652"/>
              <a:gd name="T22" fmla="*/ 2147483647 w 1830"/>
              <a:gd name="T23" fmla="*/ 2147483647 h 1652"/>
              <a:gd name="T24" fmla="*/ 2147483647 w 1830"/>
              <a:gd name="T25" fmla="*/ 2147483647 h 1652"/>
              <a:gd name="T26" fmla="*/ 2147483647 w 1830"/>
              <a:gd name="T27" fmla="*/ 2147483647 h 1652"/>
              <a:gd name="T28" fmla="*/ 2147483647 w 1830"/>
              <a:gd name="T29" fmla="*/ 2147483647 h 1652"/>
              <a:gd name="T30" fmla="*/ 2147483647 w 1830"/>
              <a:gd name="T31" fmla="*/ 2147483647 h 1652"/>
              <a:gd name="T32" fmla="*/ 2147483647 w 1830"/>
              <a:gd name="T33" fmla="*/ 2147483647 h 1652"/>
              <a:gd name="T34" fmla="*/ 2147483647 w 1830"/>
              <a:gd name="T35" fmla="*/ 2147483647 h 1652"/>
              <a:gd name="T36" fmla="*/ 2147483647 w 1830"/>
              <a:gd name="T37" fmla="*/ 2147483647 h 1652"/>
              <a:gd name="T38" fmla="*/ 2147483647 w 1830"/>
              <a:gd name="T39" fmla="*/ 2147483647 h 1652"/>
              <a:gd name="T40" fmla="*/ 2147483647 w 1830"/>
              <a:gd name="T41" fmla="*/ 2147483647 h 1652"/>
              <a:gd name="T42" fmla="*/ 2147483647 w 1830"/>
              <a:gd name="T43" fmla="*/ 2147483647 h 1652"/>
              <a:gd name="T44" fmla="*/ 2147483647 w 1830"/>
              <a:gd name="T45" fmla="*/ 2147483647 h 1652"/>
              <a:gd name="T46" fmla="*/ 2147483647 w 1830"/>
              <a:gd name="T47" fmla="*/ 2147483647 h 1652"/>
              <a:gd name="T48" fmla="*/ 2147483647 w 1830"/>
              <a:gd name="T49" fmla="*/ 2147483647 h 1652"/>
              <a:gd name="T50" fmla="*/ 2147483647 w 1830"/>
              <a:gd name="T51" fmla="*/ 2147483647 h 1652"/>
              <a:gd name="T52" fmla="*/ 2147483647 w 1830"/>
              <a:gd name="T53" fmla="*/ 2147483647 h 1652"/>
              <a:gd name="T54" fmla="*/ 2147483647 w 1830"/>
              <a:gd name="T55" fmla="*/ 2147483647 h 1652"/>
              <a:gd name="T56" fmla="*/ 2147483647 w 1830"/>
              <a:gd name="T57" fmla="*/ 2147483647 h 1652"/>
              <a:gd name="T58" fmla="*/ 2147483647 w 1830"/>
              <a:gd name="T59" fmla="*/ 2147483647 h 1652"/>
              <a:gd name="T60" fmla="*/ 2147483647 w 1830"/>
              <a:gd name="T61" fmla="*/ 2147483647 h 1652"/>
              <a:gd name="T62" fmla="*/ 2147483647 w 1830"/>
              <a:gd name="T63" fmla="*/ 2147483647 h 1652"/>
              <a:gd name="T64" fmla="*/ 2147483647 w 1830"/>
              <a:gd name="T65" fmla="*/ 2147483647 h 1652"/>
              <a:gd name="T66" fmla="*/ 2147483647 w 1830"/>
              <a:gd name="T67" fmla="*/ 2147483647 h 1652"/>
              <a:gd name="T68" fmla="*/ 2147483647 w 1830"/>
              <a:gd name="T69" fmla="*/ 2147483647 h 1652"/>
              <a:gd name="T70" fmla="*/ 2147483647 w 1830"/>
              <a:gd name="T71" fmla="*/ 2147483647 h 1652"/>
              <a:gd name="T72" fmla="*/ 2147483647 w 1830"/>
              <a:gd name="T73" fmla="*/ 2147483647 h 1652"/>
              <a:gd name="T74" fmla="*/ 2147483647 w 1830"/>
              <a:gd name="T75" fmla="*/ 2147483647 h 1652"/>
              <a:gd name="T76" fmla="*/ 2147483647 w 1830"/>
              <a:gd name="T77" fmla="*/ 2147483647 h 1652"/>
              <a:gd name="T78" fmla="*/ 2147483647 w 1830"/>
              <a:gd name="T79" fmla="*/ 2147483647 h 1652"/>
              <a:gd name="T80" fmla="*/ 2147483647 w 1830"/>
              <a:gd name="T81" fmla="*/ 2147483647 h 1652"/>
              <a:gd name="T82" fmla="*/ 2147483647 w 1830"/>
              <a:gd name="T83" fmla="*/ 2147483647 h 1652"/>
              <a:gd name="T84" fmla="*/ 2147483647 w 1830"/>
              <a:gd name="T85" fmla="*/ 2147483647 h 1652"/>
              <a:gd name="T86" fmla="*/ 2147483647 w 1830"/>
              <a:gd name="T87" fmla="*/ 2147483647 h 1652"/>
              <a:gd name="T88" fmla="*/ 2147483647 w 1830"/>
              <a:gd name="T89" fmla="*/ 2147483647 h 1652"/>
              <a:gd name="T90" fmla="*/ 2147483647 w 1830"/>
              <a:gd name="T91" fmla="*/ 2147483647 h 16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30"/>
              <a:gd name="T139" fmla="*/ 0 h 1652"/>
              <a:gd name="T140" fmla="*/ 1830 w 1830"/>
              <a:gd name="T141" fmla="*/ 1652 h 16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30" h="1652">
                <a:moveTo>
                  <a:pt x="1716" y="604"/>
                </a:moveTo>
                <a:lnTo>
                  <a:pt x="1639" y="599"/>
                </a:lnTo>
                <a:lnTo>
                  <a:pt x="1620" y="588"/>
                </a:lnTo>
                <a:lnTo>
                  <a:pt x="1594" y="561"/>
                </a:lnTo>
                <a:lnTo>
                  <a:pt x="1595" y="573"/>
                </a:lnTo>
                <a:lnTo>
                  <a:pt x="1583" y="576"/>
                </a:lnTo>
                <a:lnTo>
                  <a:pt x="1566" y="571"/>
                </a:lnTo>
                <a:lnTo>
                  <a:pt x="1561" y="554"/>
                </a:lnTo>
                <a:lnTo>
                  <a:pt x="1545" y="533"/>
                </a:lnTo>
                <a:lnTo>
                  <a:pt x="1511" y="499"/>
                </a:lnTo>
                <a:lnTo>
                  <a:pt x="1490" y="487"/>
                </a:lnTo>
                <a:lnTo>
                  <a:pt x="1416" y="504"/>
                </a:lnTo>
                <a:lnTo>
                  <a:pt x="1376" y="492"/>
                </a:lnTo>
                <a:lnTo>
                  <a:pt x="1259" y="435"/>
                </a:lnTo>
                <a:lnTo>
                  <a:pt x="1218" y="390"/>
                </a:lnTo>
                <a:lnTo>
                  <a:pt x="1190" y="378"/>
                </a:lnTo>
                <a:lnTo>
                  <a:pt x="1118" y="289"/>
                </a:lnTo>
                <a:lnTo>
                  <a:pt x="1044" y="279"/>
                </a:lnTo>
                <a:lnTo>
                  <a:pt x="1011" y="260"/>
                </a:lnTo>
                <a:lnTo>
                  <a:pt x="931" y="244"/>
                </a:lnTo>
                <a:lnTo>
                  <a:pt x="854" y="208"/>
                </a:lnTo>
                <a:lnTo>
                  <a:pt x="818" y="210"/>
                </a:lnTo>
                <a:lnTo>
                  <a:pt x="721" y="186"/>
                </a:lnTo>
                <a:lnTo>
                  <a:pt x="609" y="134"/>
                </a:lnTo>
                <a:lnTo>
                  <a:pt x="533" y="93"/>
                </a:lnTo>
                <a:lnTo>
                  <a:pt x="502" y="101"/>
                </a:lnTo>
                <a:lnTo>
                  <a:pt x="395" y="72"/>
                </a:lnTo>
                <a:lnTo>
                  <a:pt x="349" y="48"/>
                </a:lnTo>
                <a:lnTo>
                  <a:pt x="314" y="17"/>
                </a:lnTo>
                <a:lnTo>
                  <a:pt x="290" y="3"/>
                </a:lnTo>
                <a:lnTo>
                  <a:pt x="226" y="0"/>
                </a:lnTo>
                <a:lnTo>
                  <a:pt x="200" y="22"/>
                </a:lnTo>
                <a:lnTo>
                  <a:pt x="197" y="43"/>
                </a:lnTo>
                <a:lnTo>
                  <a:pt x="171" y="57"/>
                </a:lnTo>
                <a:lnTo>
                  <a:pt x="121" y="45"/>
                </a:lnTo>
                <a:lnTo>
                  <a:pt x="88" y="45"/>
                </a:lnTo>
                <a:lnTo>
                  <a:pt x="52" y="58"/>
                </a:lnTo>
                <a:lnTo>
                  <a:pt x="30" y="89"/>
                </a:lnTo>
                <a:lnTo>
                  <a:pt x="61" y="139"/>
                </a:lnTo>
                <a:lnTo>
                  <a:pt x="50" y="160"/>
                </a:lnTo>
                <a:lnTo>
                  <a:pt x="64" y="177"/>
                </a:lnTo>
                <a:lnTo>
                  <a:pt x="76" y="180"/>
                </a:lnTo>
                <a:lnTo>
                  <a:pt x="49" y="210"/>
                </a:lnTo>
                <a:lnTo>
                  <a:pt x="69" y="229"/>
                </a:lnTo>
                <a:lnTo>
                  <a:pt x="55" y="249"/>
                </a:lnTo>
                <a:lnTo>
                  <a:pt x="78" y="253"/>
                </a:lnTo>
                <a:lnTo>
                  <a:pt x="54" y="273"/>
                </a:lnTo>
                <a:lnTo>
                  <a:pt x="35" y="304"/>
                </a:lnTo>
                <a:lnTo>
                  <a:pt x="30" y="328"/>
                </a:lnTo>
                <a:lnTo>
                  <a:pt x="31" y="344"/>
                </a:lnTo>
                <a:lnTo>
                  <a:pt x="62" y="322"/>
                </a:lnTo>
                <a:lnTo>
                  <a:pt x="105" y="318"/>
                </a:lnTo>
                <a:lnTo>
                  <a:pt x="143" y="322"/>
                </a:lnTo>
                <a:lnTo>
                  <a:pt x="138" y="356"/>
                </a:lnTo>
                <a:lnTo>
                  <a:pt x="154" y="375"/>
                </a:lnTo>
                <a:lnTo>
                  <a:pt x="190" y="380"/>
                </a:lnTo>
                <a:lnTo>
                  <a:pt x="252" y="406"/>
                </a:lnTo>
                <a:lnTo>
                  <a:pt x="292" y="397"/>
                </a:lnTo>
                <a:lnTo>
                  <a:pt x="376" y="430"/>
                </a:lnTo>
                <a:lnTo>
                  <a:pt x="385" y="463"/>
                </a:lnTo>
                <a:lnTo>
                  <a:pt x="400" y="492"/>
                </a:lnTo>
                <a:lnTo>
                  <a:pt x="393" y="516"/>
                </a:lnTo>
                <a:lnTo>
                  <a:pt x="362" y="549"/>
                </a:lnTo>
                <a:lnTo>
                  <a:pt x="290" y="595"/>
                </a:lnTo>
                <a:lnTo>
                  <a:pt x="278" y="621"/>
                </a:lnTo>
                <a:lnTo>
                  <a:pt x="252" y="698"/>
                </a:lnTo>
                <a:lnTo>
                  <a:pt x="219" y="757"/>
                </a:lnTo>
                <a:lnTo>
                  <a:pt x="231" y="790"/>
                </a:lnTo>
                <a:lnTo>
                  <a:pt x="223" y="817"/>
                </a:lnTo>
                <a:lnTo>
                  <a:pt x="188" y="843"/>
                </a:lnTo>
                <a:lnTo>
                  <a:pt x="155" y="843"/>
                </a:lnTo>
                <a:lnTo>
                  <a:pt x="126" y="857"/>
                </a:lnTo>
                <a:lnTo>
                  <a:pt x="124" y="905"/>
                </a:lnTo>
                <a:lnTo>
                  <a:pt x="145" y="965"/>
                </a:lnTo>
                <a:lnTo>
                  <a:pt x="149" y="982"/>
                </a:lnTo>
                <a:lnTo>
                  <a:pt x="131" y="1006"/>
                </a:lnTo>
                <a:lnTo>
                  <a:pt x="102" y="1036"/>
                </a:lnTo>
                <a:lnTo>
                  <a:pt x="90" y="1077"/>
                </a:lnTo>
                <a:lnTo>
                  <a:pt x="92" y="1118"/>
                </a:lnTo>
                <a:lnTo>
                  <a:pt x="111" y="1154"/>
                </a:lnTo>
                <a:lnTo>
                  <a:pt x="111" y="1190"/>
                </a:lnTo>
                <a:lnTo>
                  <a:pt x="9" y="1258"/>
                </a:lnTo>
                <a:lnTo>
                  <a:pt x="0" y="1344"/>
                </a:lnTo>
                <a:lnTo>
                  <a:pt x="64" y="1356"/>
                </a:lnTo>
                <a:lnTo>
                  <a:pt x="83" y="1366"/>
                </a:lnTo>
                <a:lnTo>
                  <a:pt x="123" y="1402"/>
                </a:lnTo>
                <a:lnTo>
                  <a:pt x="142" y="1430"/>
                </a:lnTo>
                <a:lnTo>
                  <a:pt x="147" y="1457"/>
                </a:lnTo>
                <a:lnTo>
                  <a:pt x="142" y="1488"/>
                </a:lnTo>
                <a:lnTo>
                  <a:pt x="159" y="1512"/>
                </a:lnTo>
                <a:lnTo>
                  <a:pt x="157" y="1540"/>
                </a:lnTo>
                <a:lnTo>
                  <a:pt x="178" y="1596"/>
                </a:lnTo>
                <a:lnTo>
                  <a:pt x="207" y="1633"/>
                </a:lnTo>
                <a:lnTo>
                  <a:pt x="256" y="1652"/>
                </a:lnTo>
                <a:lnTo>
                  <a:pt x="281" y="1645"/>
                </a:lnTo>
                <a:lnTo>
                  <a:pt x="311" y="1617"/>
                </a:lnTo>
                <a:lnTo>
                  <a:pt x="342" y="1595"/>
                </a:lnTo>
                <a:lnTo>
                  <a:pt x="378" y="1588"/>
                </a:lnTo>
                <a:lnTo>
                  <a:pt x="416" y="1593"/>
                </a:lnTo>
                <a:lnTo>
                  <a:pt x="457" y="1564"/>
                </a:lnTo>
                <a:lnTo>
                  <a:pt x="566" y="1572"/>
                </a:lnTo>
                <a:lnTo>
                  <a:pt x="602" y="1584"/>
                </a:lnTo>
                <a:lnTo>
                  <a:pt x="650" y="1586"/>
                </a:lnTo>
                <a:lnTo>
                  <a:pt x="731" y="1617"/>
                </a:lnTo>
                <a:lnTo>
                  <a:pt x="780" y="1607"/>
                </a:lnTo>
                <a:lnTo>
                  <a:pt x="813" y="1621"/>
                </a:lnTo>
                <a:lnTo>
                  <a:pt x="837" y="1621"/>
                </a:lnTo>
                <a:lnTo>
                  <a:pt x="856" y="1605"/>
                </a:lnTo>
                <a:lnTo>
                  <a:pt x="902" y="1531"/>
                </a:lnTo>
                <a:lnTo>
                  <a:pt x="971" y="1488"/>
                </a:lnTo>
                <a:lnTo>
                  <a:pt x="1066" y="1490"/>
                </a:lnTo>
                <a:lnTo>
                  <a:pt x="1063" y="1473"/>
                </a:lnTo>
                <a:lnTo>
                  <a:pt x="1075" y="1447"/>
                </a:lnTo>
                <a:lnTo>
                  <a:pt x="1104" y="1400"/>
                </a:lnTo>
                <a:lnTo>
                  <a:pt x="1138" y="1356"/>
                </a:lnTo>
                <a:lnTo>
                  <a:pt x="1163" y="1338"/>
                </a:lnTo>
                <a:lnTo>
                  <a:pt x="1192" y="1326"/>
                </a:lnTo>
                <a:lnTo>
                  <a:pt x="1235" y="1302"/>
                </a:lnTo>
                <a:lnTo>
                  <a:pt x="1252" y="1278"/>
                </a:lnTo>
                <a:lnTo>
                  <a:pt x="1244" y="1259"/>
                </a:lnTo>
                <a:lnTo>
                  <a:pt x="1209" y="1239"/>
                </a:lnTo>
                <a:lnTo>
                  <a:pt x="1194" y="1199"/>
                </a:lnTo>
                <a:lnTo>
                  <a:pt x="1187" y="1151"/>
                </a:lnTo>
                <a:lnTo>
                  <a:pt x="1199" y="1128"/>
                </a:lnTo>
                <a:lnTo>
                  <a:pt x="1216" y="1094"/>
                </a:lnTo>
                <a:lnTo>
                  <a:pt x="1285" y="1032"/>
                </a:lnTo>
                <a:lnTo>
                  <a:pt x="1340" y="962"/>
                </a:lnTo>
                <a:lnTo>
                  <a:pt x="1382" y="924"/>
                </a:lnTo>
                <a:lnTo>
                  <a:pt x="1409" y="905"/>
                </a:lnTo>
                <a:lnTo>
                  <a:pt x="1411" y="886"/>
                </a:lnTo>
                <a:lnTo>
                  <a:pt x="1452" y="850"/>
                </a:lnTo>
                <a:lnTo>
                  <a:pt x="1625" y="814"/>
                </a:lnTo>
                <a:lnTo>
                  <a:pt x="1668" y="784"/>
                </a:lnTo>
                <a:lnTo>
                  <a:pt x="1782" y="734"/>
                </a:lnTo>
                <a:lnTo>
                  <a:pt x="1811" y="705"/>
                </a:lnTo>
                <a:lnTo>
                  <a:pt x="1804" y="652"/>
                </a:lnTo>
                <a:lnTo>
                  <a:pt x="1830" y="645"/>
                </a:lnTo>
                <a:lnTo>
                  <a:pt x="1826" y="624"/>
                </a:lnTo>
                <a:lnTo>
                  <a:pt x="1809" y="612"/>
                </a:lnTo>
                <a:lnTo>
                  <a:pt x="1716" y="604"/>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30" name="Freeform 63"/>
          <p:cNvSpPr>
            <a:spLocks noChangeAspect="1"/>
          </p:cNvSpPr>
          <p:nvPr/>
        </p:nvSpPr>
        <p:spPr bwMode="auto">
          <a:xfrm>
            <a:off x="2873377" y="5203031"/>
            <a:ext cx="177800" cy="322262"/>
          </a:xfrm>
          <a:custGeom>
            <a:avLst/>
            <a:gdLst>
              <a:gd name="T0" fmla="*/ 2147483647 w 229"/>
              <a:gd name="T1" fmla="*/ 0 h 485"/>
              <a:gd name="T2" fmla="*/ 2147483647 w 229"/>
              <a:gd name="T3" fmla="*/ 2147483647 h 485"/>
              <a:gd name="T4" fmla="*/ 2147483647 w 229"/>
              <a:gd name="T5" fmla="*/ 2147483647 h 485"/>
              <a:gd name="T6" fmla="*/ 2147483647 w 229"/>
              <a:gd name="T7" fmla="*/ 2147483647 h 485"/>
              <a:gd name="T8" fmla="*/ 2147483647 w 229"/>
              <a:gd name="T9" fmla="*/ 2147483647 h 485"/>
              <a:gd name="T10" fmla="*/ 2147483647 w 229"/>
              <a:gd name="T11" fmla="*/ 2147483647 h 485"/>
              <a:gd name="T12" fmla="*/ 2147483647 w 229"/>
              <a:gd name="T13" fmla="*/ 2147483647 h 485"/>
              <a:gd name="T14" fmla="*/ 2147483647 w 229"/>
              <a:gd name="T15" fmla="*/ 2147483647 h 485"/>
              <a:gd name="T16" fmla="*/ 2147483647 w 229"/>
              <a:gd name="T17" fmla="*/ 2147483647 h 485"/>
              <a:gd name="T18" fmla="*/ 2147483647 w 229"/>
              <a:gd name="T19" fmla="*/ 2147483647 h 485"/>
              <a:gd name="T20" fmla="*/ 2147483647 w 229"/>
              <a:gd name="T21" fmla="*/ 2147483647 h 485"/>
              <a:gd name="T22" fmla="*/ 2147483647 w 229"/>
              <a:gd name="T23" fmla="*/ 2147483647 h 485"/>
              <a:gd name="T24" fmla="*/ 2147483647 w 229"/>
              <a:gd name="T25" fmla="*/ 2147483647 h 485"/>
              <a:gd name="T26" fmla="*/ 2147483647 w 229"/>
              <a:gd name="T27" fmla="*/ 2147483647 h 485"/>
              <a:gd name="T28" fmla="*/ 2147483647 w 229"/>
              <a:gd name="T29" fmla="*/ 2147483647 h 485"/>
              <a:gd name="T30" fmla="*/ 2147483647 w 229"/>
              <a:gd name="T31" fmla="*/ 2147483647 h 485"/>
              <a:gd name="T32" fmla="*/ 2147483647 w 229"/>
              <a:gd name="T33" fmla="*/ 2147483647 h 485"/>
              <a:gd name="T34" fmla="*/ 2147483647 w 229"/>
              <a:gd name="T35" fmla="*/ 2147483647 h 485"/>
              <a:gd name="T36" fmla="*/ 2147483647 w 229"/>
              <a:gd name="T37" fmla="*/ 2147483647 h 485"/>
              <a:gd name="T38" fmla="*/ 2147483647 w 229"/>
              <a:gd name="T39" fmla="*/ 2147483647 h 485"/>
              <a:gd name="T40" fmla="*/ 2147483647 w 229"/>
              <a:gd name="T41" fmla="*/ 2147483647 h 485"/>
              <a:gd name="T42" fmla="*/ 2147483647 w 229"/>
              <a:gd name="T43" fmla="*/ 2147483647 h 485"/>
              <a:gd name="T44" fmla="*/ 2147483647 w 229"/>
              <a:gd name="T45" fmla="*/ 2147483647 h 485"/>
              <a:gd name="T46" fmla="*/ 2147483647 w 229"/>
              <a:gd name="T47" fmla="*/ 2147483647 h 485"/>
              <a:gd name="T48" fmla="*/ 2147483647 w 229"/>
              <a:gd name="T49" fmla="*/ 2147483647 h 485"/>
              <a:gd name="T50" fmla="*/ 2147483647 w 229"/>
              <a:gd name="T51" fmla="*/ 2147483647 h 485"/>
              <a:gd name="T52" fmla="*/ 2147483647 w 229"/>
              <a:gd name="T53" fmla="*/ 2147483647 h 485"/>
              <a:gd name="T54" fmla="*/ 2147483647 w 229"/>
              <a:gd name="T55" fmla="*/ 2147483647 h 485"/>
              <a:gd name="T56" fmla="*/ 2147483647 w 229"/>
              <a:gd name="T57" fmla="*/ 2147483647 h 485"/>
              <a:gd name="T58" fmla="*/ 2147483647 w 229"/>
              <a:gd name="T59" fmla="*/ 2147483647 h 485"/>
              <a:gd name="T60" fmla="*/ 0 w 229"/>
              <a:gd name="T61" fmla="*/ 2147483647 h 485"/>
              <a:gd name="T62" fmla="*/ 2147483647 w 229"/>
              <a:gd name="T63" fmla="*/ 2147483647 h 485"/>
              <a:gd name="T64" fmla="*/ 2147483647 w 229"/>
              <a:gd name="T65" fmla="*/ 2147483647 h 485"/>
              <a:gd name="T66" fmla="*/ 2147483647 w 229"/>
              <a:gd name="T67" fmla="*/ 2147483647 h 485"/>
              <a:gd name="T68" fmla="*/ 2147483647 w 229"/>
              <a:gd name="T69" fmla="*/ 2147483647 h 485"/>
              <a:gd name="T70" fmla="*/ 2147483647 w 229"/>
              <a:gd name="T71" fmla="*/ 2147483647 h 485"/>
              <a:gd name="T72" fmla="*/ 2147483647 w 229"/>
              <a:gd name="T73" fmla="*/ 0 h 4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9"/>
              <a:gd name="T112" fmla="*/ 0 h 485"/>
              <a:gd name="T113" fmla="*/ 229 w 229"/>
              <a:gd name="T114" fmla="*/ 485 h 4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9" h="485">
                <a:moveTo>
                  <a:pt x="153" y="0"/>
                </a:moveTo>
                <a:lnTo>
                  <a:pt x="203" y="36"/>
                </a:lnTo>
                <a:lnTo>
                  <a:pt x="215" y="65"/>
                </a:lnTo>
                <a:lnTo>
                  <a:pt x="228" y="125"/>
                </a:lnTo>
                <a:lnTo>
                  <a:pt x="229" y="179"/>
                </a:lnTo>
                <a:lnTo>
                  <a:pt x="221" y="225"/>
                </a:lnTo>
                <a:lnTo>
                  <a:pt x="217" y="315"/>
                </a:lnTo>
                <a:lnTo>
                  <a:pt x="209" y="392"/>
                </a:lnTo>
                <a:lnTo>
                  <a:pt x="198" y="411"/>
                </a:lnTo>
                <a:lnTo>
                  <a:pt x="196" y="425"/>
                </a:lnTo>
                <a:lnTo>
                  <a:pt x="179" y="437"/>
                </a:lnTo>
                <a:lnTo>
                  <a:pt x="141" y="425"/>
                </a:lnTo>
                <a:lnTo>
                  <a:pt x="126" y="437"/>
                </a:lnTo>
                <a:lnTo>
                  <a:pt x="112" y="464"/>
                </a:lnTo>
                <a:lnTo>
                  <a:pt x="91" y="478"/>
                </a:lnTo>
                <a:lnTo>
                  <a:pt x="62" y="485"/>
                </a:lnTo>
                <a:lnTo>
                  <a:pt x="50" y="471"/>
                </a:lnTo>
                <a:lnTo>
                  <a:pt x="22" y="423"/>
                </a:lnTo>
                <a:lnTo>
                  <a:pt x="19" y="397"/>
                </a:lnTo>
                <a:lnTo>
                  <a:pt x="21" y="382"/>
                </a:lnTo>
                <a:lnTo>
                  <a:pt x="14" y="358"/>
                </a:lnTo>
                <a:lnTo>
                  <a:pt x="27" y="299"/>
                </a:lnTo>
                <a:lnTo>
                  <a:pt x="38" y="291"/>
                </a:lnTo>
                <a:lnTo>
                  <a:pt x="34" y="265"/>
                </a:lnTo>
                <a:lnTo>
                  <a:pt x="31" y="239"/>
                </a:lnTo>
                <a:lnTo>
                  <a:pt x="36" y="217"/>
                </a:lnTo>
                <a:lnTo>
                  <a:pt x="38" y="187"/>
                </a:lnTo>
                <a:lnTo>
                  <a:pt x="34" y="165"/>
                </a:lnTo>
                <a:lnTo>
                  <a:pt x="22" y="137"/>
                </a:lnTo>
                <a:lnTo>
                  <a:pt x="9" y="137"/>
                </a:lnTo>
                <a:lnTo>
                  <a:pt x="0" y="120"/>
                </a:lnTo>
                <a:lnTo>
                  <a:pt x="5" y="60"/>
                </a:lnTo>
                <a:lnTo>
                  <a:pt x="7" y="57"/>
                </a:lnTo>
                <a:lnTo>
                  <a:pt x="31" y="82"/>
                </a:lnTo>
                <a:lnTo>
                  <a:pt x="59" y="79"/>
                </a:lnTo>
                <a:lnTo>
                  <a:pt x="136" y="24"/>
                </a:lnTo>
                <a:lnTo>
                  <a:pt x="153" y="0"/>
                </a:lnTo>
                <a:close/>
              </a:path>
            </a:pathLst>
          </a:custGeom>
          <a:solidFill>
            <a:schemeClr val="accent5">
              <a:lumMod val="50000"/>
            </a:schemeClr>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31" name="Freeform 64"/>
          <p:cNvSpPr>
            <a:spLocks noChangeAspect="1" noEditPoints="1"/>
          </p:cNvSpPr>
          <p:nvPr/>
        </p:nvSpPr>
        <p:spPr bwMode="auto">
          <a:xfrm>
            <a:off x="2012952" y="5318918"/>
            <a:ext cx="384175" cy="128588"/>
          </a:xfrm>
          <a:custGeom>
            <a:avLst/>
            <a:gdLst>
              <a:gd name="T0" fmla="*/ 2147483647 w 493"/>
              <a:gd name="T1" fmla="*/ 2147483647 h 189"/>
              <a:gd name="T2" fmla="*/ 2147483647 w 493"/>
              <a:gd name="T3" fmla="*/ 2147483647 h 189"/>
              <a:gd name="T4" fmla="*/ 2147483647 w 493"/>
              <a:gd name="T5" fmla="*/ 2147483647 h 189"/>
              <a:gd name="T6" fmla="*/ 2147483647 w 493"/>
              <a:gd name="T7" fmla="*/ 2147483647 h 189"/>
              <a:gd name="T8" fmla="*/ 2147483647 w 493"/>
              <a:gd name="T9" fmla="*/ 2147483647 h 189"/>
              <a:gd name="T10" fmla="*/ 2147483647 w 493"/>
              <a:gd name="T11" fmla="*/ 2147483647 h 189"/>
              <a:gd name="T12" fmla="*/ 2147483647 w 493"/>
              <a:gd name="T13" fmla="*/ 2147483647 h 189"/>
              <a:gd name="T14" fmla="*/ 2147483647 w 493"/>
              <a:gd name="T15" fmla="*/ 0 h 189"/>
              <a:gd name="T16" fmla="*/ 2147483647 w 493"/>
              <a:gd name="T17" fmla="*/ 0 h 189"/>
              <a:gd name="T18" fmla="*/ 2147483647 w 493"/>
              <a:gd name="T19" fmla="*/ 2147483647 h 189"/>
              <a:gd name="T20" fmla="*/ 2147483647 w 493"/>
              <a:gd name="T21" fmla="*/ 2147483647 h 189"/>
              <a:gd name="T22" fmla="*/ 2147483647 w 493"/>
              <a:gd name="T23" fmla="*/ 2147483647 h 189"/>
              <a:gd name="T24" fmla="*/ 2147483647 w 493"/>
              <a:gd name="T25" fmla="*/ 2147483647 h 189"/>
              <a:gd name="T26" fmla="*/ 2147483647 w 493"/>
              <a:gd name="T27" fmla="*/ 2147483647 h 189"/>
              <a:gd name="T28" fmla="*/ 2147483647 w 493"/>
              <a:gd name="T29" fmla="*/ 2147483647 h 189"/>
              <a:gd name="T30" fmla="*/ 2147483647 w 493"/>
              <a:gd name="T31" fmla="*/ 2147483647 h 189"/>
              <a:gd name="T32" fmla="*/ 2147483647 w 493"/>
              <a:gd name="T33" fmla="*/ 2147483647 h 189"/>
              <a:gd name="T34" fmla="*/ 2147483647 w 493"/>
              <a:gd name="T35" fmla="*/ 2147483647 h 189"/>
              <a:gd name="T36" fmla="*/ 2147483647 w 493"/>
              <a:gd name="T37" fmla="*/ 2147483647 h 189"/>
              <a:gd name="T38" fmla="*/ 2147483647 w 493"/>
              <a:gd name="T39" fmla="*/ 2147483647 h 189"/>
              <a:gd name="T40" fmla="*/ 2147483647 w 493"/>
              <a:gd name="T41" fmla="*/ 2147483647 h 189"/>
              <a:gd name="T42" fmla="*/ 2147483647 w 493"/>
              <a:gd name="T43" fmla="*/ 2147483647 h 189"/>
              <a:gd name="T44" fmla="*/ 2147483647 w 493"/>
              <a:gd name="T45" fmla="*/ 2147483647 h 189"/>
              <a:gd name="T46" fmla="*/ 2147483647 w 493"/>
              <a:gd name="T47" fmla="*/ 2147483647 h 189"/>
              <a:gd name="T48" fmla="*/ 2147483647 w 493"/>
              <a:gd name="T49" fmla="*/ 2147483647 h 189"/>
              <a:gd name="T50" fmla="*/ 2147483647 w 493"/>
              <a:gd name="T51" fmla="*/ 2147483647 h 189"/>
              <a:gd name="T52" fmla="*/ 2147483647 w 493"/>
              <a:gd name="T53" fmla="*/ 2147483647 h 189"/>
              <a:gd name="T54" fmla="*/ 2147483647 w 493"/>
              <a:gd name="T55" fmla="*/ 2147483647 h 189"/>
              <a:gd name="T56" fmla="*/ 2147483647 w 493"/>
              <a:gd name="T57" fmla="*/ 2147483647 h 189"/>
              <a:gd name="T58" fmla="*/ 2147483647 w 493"/>
              <a:gd name="T59" fmla="*/ 2147483647 h 189"/>
              <a:gd name="T60" fmla="*/ 2147483647 w 493"/>
              <a:gd name="T61" fmla="*/ 2147483647 h 189"/>
              <a:gd name="T62" fmla="*/ 2147483647 w 493"/>
              <a:gd name="T63" fmla="*/ 2147483647 h 189"/>
              <a:gd name="T64" fmla="*/ 2147483647 w 493"/>
              <a:gd name="T65" fmla="*/ 2147483647 h 189"/>
              <a:gd name="T66" fmla="*/ 0 w 493"/>
              <a:gd name="T67" fmla="*/ 2147483647 h 189"/>
              <a:gd name="T68" fmla="*/ 2147483647 w 493"/>
              <a:gd name="T69" fmla="*/ 2147483647 h 189"/>
              <a:gd name="T70" fmla="*/ 2147483647 w 493"/>
              <a:gd name="T71" fmla="*/ 2147483647 h 1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3"/>
              <a:gd name="T109" fmla="*/ 0 h 189"/>
              <a:gd name="T110" fmla="*/ 493 w 493"/>
              <a:gd name="T111" fmla="*/ 189 h 1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3" h="189">
                <a:moveTo>
                  <a:pt x="488" y="14"/>
                </a:moveTo>
                <a:lnTo>
                  <a:pt x="492" y="14"/>
                </a:lnTo>
                <a:lnTo>
                  <a:pt x="493" y="22"/>
                </a:lnTo>
                <a:lnTo>
                  <a:pt x="492" y="48"/>
                </a:lnTo>
                <a:lnTo>
                  <a:pt x="476" y="46"/>
                </a:lnTo>
                <a:lnTo>
                  <a:pt x="452" y="34"/>
                </a:lnTo>
                <a:lnTo>
                  <a:pt x="435" y="10"/>
                </a:lnTo>
                <a:lnTo>
                  <a:pt x="447" y="0"/>
                </a:lnTo>
                <a:lnTo>
                  <a:pt x="473" y="0"/>
                </a:lnTo>
                <a:lnTo>
                  <a:pt x="483" y="5"/>
                </a:lnTo>
                <a:lnTo>
                  <a:pt x="488" y="14"/>
                </a:lnTo>
                <a:close/>
                <a:moveTo>
                  <a:pt x="330" y="7"/>
                </a:moveTo>
                <a:lnTo>
                  <a:pt x="319" y="33"/>
                </a:lnTo>
                <a:lnTo>
                  <a:pt x="321" y="45"/>
                </a:lnTo>
                <a:lnTo>
                  <a:pt x="343" y="46"/>
                </a:lnTo>
                <a:lnTo>
                  <a:pt x="354" y="72"/>
                </a:lnTo>
                <a:lnTo>
                  <a:pt x="335" y="112"/>
                </a:lnTo>
                <a:lnTo>
                  <a:pt x="300" y="141"/>
                </a:lnTo>
                <a:lnTo>
                  <a:pt x="259" y="107"/>
                </a:lnTo>
                <a:lnTo>
                  <a:pt x="252" y="83"/>
                </a:lnTo>
                <a:lnTo>
                  <a:pt x="230" y="81"/>
                </a:lnTo>
                <a:lnTo>
                  <a:pt x="212" y="88"/>
                </a:lnTo>
                <a:lnTo>
                  <a:pt x="199" y="65"/>
                </a:lnTo>
                <a:lnTo>
                  <a:pt x="230" y="36"/>
                </a:lnTo>
                <a:lnTo>
                  <a:pt x="330" y="2"/>
                </a:lnTo>
                <a:lnTo>
                  <a:pt x="333" y="2"/>
                </a:lnTo>
                <a:lnTo>
                  <a:pt x="330" y="7"/>
                </a:lnTo>
                <a:close/>
                <a:moveTo>
                  <a:pt x="42" y="143"/>
                </a:moveTo>
                <a:lnTo>
                  <a:pt x="47" y="146"/>
                </a:lnTo>
                <a:lnTo>
                  <a:pt x="49" y="141"/>
                </a:lnTo>
                <a:lnTo>
                  <a:pt x="52" y="165"/>
                </a:lnTo>
                <a:lnTo>
                  <a:pt x="33" y="182"/>
                </a:lnTo>
                <a:lnTo>
                  <a:pt x="19" y="189"/>
                </a:lnTo>
                <a:lnTo>
                  <a:pt x="0" y="174"/>
                </a:lnTo>
                <a:lnTo>
                  <a:pt x="14" y="155"/>
                </a:lnTo>
                <a:lnTo>
                  <a:pt x="42" y="143"/>
                </a:lnTo>
                <a:close/>
              </a:path>
            </a:pathLst>
          </a:custGeom>
          <a:solidFill>
            <a:srgbClr val="FF99FF"/>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32" name="Freeform 65" descr="Diagonali larghe verso il basso"/>
          <p:cNvSpPr>
            <a:spLocks noChangeAspect="1"/>
          </p:cNvSpPr>
          <p:nvPr/>
        </p:nvSpPr>
        <p:spPr bwMode="auto">
          <a:xfrm>
            <a:off x="2940052" y="4977606"/>
            <a:ext cx="111125" cy="217487"/>
          </a:xfrm>
          <a:custGeom>
            <a:avLst/>
            <a:gdLst>
              <a:gd name="T0" fmla="*/ 2147483647 w 140"/>
              <a:gd name="T1" fmla="*/ 0 h 332"/>
              <a:gd name="T2" fmla="*/ 2147483647 w 140"/>
              <a:gd name="T3" fmla="*/ 2147483647 h 332"/>
              <a:gd name="T4" fmla="*/ 2147483647 w 140"/>
              <a:gd name="T5" fmla="*/ 2147483647 h 332"/>
              <a:gd name="T6" fmla="*/ 2147483647 w 140"/>
              <a:gd name="T7" fmla="*/ 2147483647 h 332"/>
              <a:gd name="T8" fmla="*/ 2147483647 w 140"/>
              <a:gd name="T9" fmla="*/ 2147483647 h 332"/>
              <a:gd name="T10" fmla="*/ 2147483647 w 140"/>
              <a:gd name="T11" fmla="*/ 2147483647 h 332"/>
              <a:gd name="T12" fmla="*/ 2147483647 w 140"/>
              <a:gd name="T13" fmla="*/ 2147483647 h 332"/>
              <a:gd name="T14" fmla="*/ 2147483647 w 140"/>
              <a:gd name="T15" fmla="*/ 2147483647 h 332"/>
              <a:gd name="T16" fmla="*/ 2147483647 w 140"/>
              <a:gd name="T17" fmla="*/ 2147483647 h 332"/>
              <a:gd name="T18" fmla="*/ 2147483647 w 140"/>
              <a:gd name="T19" fmla="*/ 2147483647 h 332"/>
              <a:gd name="T20" fmla="*/ 2147483647 w 140"/>
              <a:gd name="T21" fmla="*/ 2147483647 h 332"/>
              <a:gd name="T22" fmla="*/ 2147483647 w 140"/>
              <a:gd name="T23" fmla="*/ 2147483647 h 332"/>
              <a:gd name="T24" fmla="*/ 2147483647 w 140"/>
              <a:gd name="T25" fmla="*/ 2147483647 h 332"/>
              <a:gd name="T26" fmla="*/ 2147483647 w 140"/>
              <a:gd name="T27" fmla="*/ 2147483647 h 332"/>
              <a:gd name="T28" fmla="*/ 2147483647 w 140"/>
              <a:gd name="T29" fmla="*/ 2147483647 h 332"/>
              <a:gd name="T30" fmla="*/ 2147483647 w 140"/>
              <a:gd name="T31" fmla="*/ 2147483647 h 332"/>
              <a:gd name="T32" fmla="*/ 0 w 140"/>
              <a:gd name="T33" fmla="*/ 2147483647 h 332"/>
              <a:gd name="T34" fmla="*/ 2147483647 w 140"/>
              <a:gd name="T35" fmla="*/ 2147483647 h 332"/>
              <a:gd name="T36" fmla="*/ 2147483647 w 140"/>
              <a:gd name="T37" fmla="*/ 2147483647 h 332"/>
              <a:gd name="T38" fmla="*/ 2147483647 w 140"/>
              <a:gd name="T39" fmla="*/ 2147483647 h 332"/>
              <a:gd name="T40" fmla="*/ 2147483647 w 140"/>
              <a:gd name="T41" fmla="*/ 2147483647 h 332"/>
              <a:gd name="T42" fmla="*/ 2147483647 w 140"/>
              <a:gd name="T43" fmla="*/ 2147483647 h 332"/>
              <a:gd name="T44" fmla="*/ 2147483647 w 140"/>
              <a:gd name="T45" fmla="*/ 2147483647 h 332"/>
              <a:gd name="T46" fmla="*/ 2147483647 w 140"/>
              <a:gd name="T47" fmla="*/ 0 h 3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0"/>
              <a:gd name="T73" fmla="*/ 0 h 332"/>
              <a:gd name="T74" fmla="*/ 140 w 140"/>
              <a:gd name="T75" fmla="*/ 332 h 3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0" h="332">
                <a:moveTo>
                  <a:pt x="121" y="0"/>
                </a:moveTo>
                <a:lnTo>
                  <a:pt x="133" y="7"/>
                </a:lnTo>
                <a:lnTo>
                  <a:pt x="131" y="88"/>
                </a:lnTo>
                <a:lnTo>
                  <a:pt x="140" y="163"/>
                </a:lnTo>
                <a:lnTo>
                  <a:pt x="134" y="193"/>
                </a:lnTo>
                <a:lnTo>
                  <a:pt x="122" y="217"/>
                </a:lnTo>
                <a:lnTo>
                  <a:pt x="115" y="246"/>
                </a:lnTo>
                <a:lnTo>
                  <a:pt x="79" y="315"/>
                </a:lnTo>
                <a:lnTo>
                  <a:pt x="77" y="332"/>
                </a:lnTo>
                <a:lnTo>
                  <a:pt x="65" y="310"/>
                </a:lnTo>
                <a:lnTo>
                  <a:pt x="33" y="292"/>
                </a:lnTo>
                <a:lnTo>
                  <a:pt x="26" y="279"/>
                </a:lnTo>
                <a:lnTo>
                  <a:pt x="29" y="255"/>
                </a:lnTo>
                <a:lnTo>
                  <a:pt x="12" y="246"/>
                </a:lnTo>
                <a:lnTo>
                  <a:pt x="7" y="230"/>
                </a:lnTo>
                <a:lnTo>
                  <a:pt x="8" y="170"/>
                </a:lnTo>
                <a:lnTo>
                  <a:pt x="0" y="155"/>
                </a:lnTo>
                <a:lnTo>
                  <a:pt x="3" y="112"/>
                </a:lnTo>
                <a:lnTo>
                  <a:pt x="19" y="77"/>
                </a:lnTo>
                <a:lnTo>
                  <a:pt x="29" y="81"/>
                </a:lnTo>
                <a:lnTo>
                  <a:pt x="79" y="55"/>
                </a:lnTo>
                <a:lnTo>
                  <a:pt x="105" y="50"/>
                </a:lnTo>
                <a:lnTo>
                  <a:pt x="112" y="38"/>
                </a:lnTo>
                <a:lnTo>
                  <a:pt x="121" y="0"/>
                </a:lnTo>
                <a:close/>
              </a:path>
            </a:pathLst>
          </a:custGeom>
          <a:solidFill>
            <a:schemeClr val="accent5">
              <a:lumMod val="50000"/>
            </a:schemeClr>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33" name="Freeform 66"/>
          <p:cNvSpPr>
            <a:spLocks noChangeAspect="1"/>
          </p:cNvSpPr>
          <p:nvPr/>
        </p:nvSpPr>
        <p:spPr bwMode="auto">
          <a:xfrm>
            <a:off x="4187827" y="5010943"/>
            <a:ext cx="211138" cy="366713"/>
          </a:xfrm>
          <a:custGeom>
            <a:avLst/>
            <a:gdLst>
              <a:gd name="T0" fmla="*/ 2147483647 w 281"/>
              <a:gd name="T1" fmla="*/ 2147483647 h 596"/>
              <a:gd name="T2" fmla="*/ 2147483647 w 281"/>
              <a:gd name="T3" fmla="*/ 2147483647 h 596"/>
              <a:gd name="T4" fmla="*/ 2147483647 w 281"/>
              <a:gd name="T5" fmla="*/ 2147483647 h 596"/>
              <a:gd name="T6" fmla="*/ 2147483647 w 281"/>
              <a:gd name="T7" fmla="*/ 2147483647 h 596"/>
              <a:gd name="T8" fmla="*/ 2147483647 w 281"/>
              <a:gd name="T9" fmla="*/ 2147483647 h 596"/>
              <a:gd name="T10" fmla="*/ 2147483647 w 281"/>
              <a:gd name="T11" fmla="*/ 2147483647 h 596"/>
              <a:gd name="T12" fmla="*/ 2147483647 w 281"/>
              <a:gd name="T13" fmla="*/ 2147483647 h 596"/>
              <a:gd name="T14" fmla="*/ 2147483647 w 281"/>
              <a:gd name="T15" fmla="*/ 2147483647 h 596"/>
              <a:gd name="T16" fmla="*/ 2147483647 w 281"/>
              <a:gd name="T17" fmla="*/ 2147483647 h 596"/>
              <a:gd name="T18" fmla="*/ 2147483647 w 281"/>
              <a:gd name="T19" fmla="*/ 2147483647 h 596"/>
              <a:gd name="T20" fmla="*/ 2147483647 w 281"/>
              <a:gd name="T21" fmla="*/ 2147483647 h 596"/>
              <a:gd name="T22" fmla="*/ 2147483647 w 281"/>
              <a:gd name="T23" fmla="*/ 2147483647 h 596"/>
              <a:gd name="T24" fmla="*/ 2147483647 w 281"/>
              <a:gd name="T25" fmla="*/ 2147483647 h 596"/>
              <a:gd name="T26" fmla="*/ 2147483647 w 281"/>
              <a:gd name="T27" fmla="*/ 2147483647 h 596"/>
              <a:gd name="T28" fmla="*/ 2147483647 w 281"/>
              <a:gd name="T29" fmla="*/ 0 h 596"/>
              <a:gd name="T30" fmla="*/ 2147483647 w 281"/>
              <a:gd name="T31" fmla="*/ 2147483647 h 596"/>
              <a:gd name="T32" fmla="*/ 2147483647 w 281"/>
              <a:gd name="T33" fmla="*/ 2147483647 h 596"/>
              <a:gd name="T34" fmla="*/ 2147483647 w 281"/>
              <a:gd name="T35" fmla="*/ 2147483647 h 596"/>
              <a:gd name="T36" fmla="*/ 2147483647 w 281"/>
              <a:gd name="T37" fmla="*/ 2147483647 h 596"/>
              <a:gd name="T38" fmla="*/ 0 w 281"/>
              <a:gd name="T39" fmla="*/ 2147483647 h 596"/>
              <a:gd name="T40" fmla="*/ 2147483647 w 281"/>
              <a:gd name="T41" fmla="*/ 2147483647 h 596"/>
              <a:gd name="T42" fmla="*/ 2147483647 w 281"/>
              <a:gd name="T43" fmla="*/ 2147483647 h 596"/>
              <a:gd name="T44" fmla="*/ 2147483647 w 281"/>
              <a:gd name="T45" fmla="*/ 2147483647 h 596"/>
              <a:gd name="T46" fmla="*/ 2147483647 w 281"/>
              <a:gd name="T47" fmla="*/ 2147483647 h 596"/>
              <a:gd name="T48" fmla="*/ 2147483647 w 281"/>
              <a:gd name="T49" fmla="*/ 2147483647 h 596"/>
              <a:gd name="T50" fmla="*/ 2147483647 w 281"/>
              <a:gd name="T51" fmla="*/ 2147483647 h 596"/>
              <a:gd name="T52" fmla="*/ 2147483647 w 281"/>
              <a:gd name="T53" fmla="*/ 2147483647 h 596"/>
              <a:gd name="T54" fmla="*/ 2147483647 w 281"/>
              <a:gd name="T55" fmla="*/ 2147483647 h 596"/>
              <a:gd name="T56" fmla="*/ 2147483647 w 281"/>
              <a:gd name="T57" fmla="*/ 2147483647 h 596"/>
              <a:gd name="T58" fmla="*/ 2147483647 w 281"/>
              <a:gd name="T59" fmla="*/ 2147483647 h 596"/>
              <a:gd name="T60" fmla="*/ 2147483647 w 281"/>
              <a:gd name="T61" fmla="*/ 2147483647 h 596"/>
              <a:gd name="T62" fmla="*/ 2147483647 w 281"/>
              <a:gd name="T63" fmla="*/ 2147483647 h 596"/>
              <a:gd name="T64" fmla="*/ 2147483647 w 281"/>
              <a:gd name="T65" fmla="*/ 2147483647 h 596"/>
              <a:gd name="T66" fmla="*/ 2147483647 w 281"/>
              <a:gd name="T67" fmla="*/ 2147483647 h 5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1"/>
              <a:gd name="T103" fmla="*/ 0 h 596"/>
              <a:gd name="T104" fmla="*/ 281 w 281"/>
              <a:gd name="T105" fmla="*/ 596 h 5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1" h="596">
                <a:moveTo>
                  <a:pt x="193" y="556"/>
                </a:moveTo>
                <a:lnTo>
                  <a:pt x="200" y="523"/>
                </a:lnTo>
                <a:lnTo>
                  <a:pt x="226" y="501"/>
                </a:lnTo>
                <a:lnTo>
                  <a:pt x="248" y="451"/>
                </a:lnTo>
                <a:lnTo>
                  <a:pt x="281" y="415"/>
                </a:lnTo>
                <a:lnTo>
                  <a:pt x="272" y="348"/>
                </a:lnTo>
                <a:lnTo>
                  <a:pt x="219" y="303"/>
                </a:lnTo>
                <a:lnTo>
                  <a:pt x="193" y="250"/>
                </a:lnTo>
                <a:lnTo>
                  <a:pt x="188" y="203"/>
                </a:lnTo>
                <a:lnTo>
                  <a:pt x="195" y="102"/>
                </a:lnTo>
                <a:lnTo>
                  <a:pt x="160" y="60"/>
                </a:lnTo>
                <a:lnTo>
                  <a:pt x="131" y="52"/>
                </a:lnTo>
                <a:lnTo>
                  <a:pt x="112" y="21"/>
                </a:lnTo>
                <a:lnTo>
                  <a:pt x="74" y="19"/>
                </a:lnTo>
                <a:lnTo>
                  <a:pt x="52" y="0"/>
                </a:lnTo>
                <a:lnTo>
                  <a:pt x="34" y="28"/>
                </a:lnTo>
                <a:lnTo>
                  <a:pt x="17" y="43"/>
                </a:lnTo>
                <a:lnTo>
                  <a:pt x="7" y="85"/>
                </a:lnTo>
                <a:lnTo>
                  <a:pt x="14" y="115"/>
                </a:lnTo>
                <a:lnTo>
                  <a:pt x="0" y="159"/>
                </a:lnTo>
                <a:lnTo>
                  <a:pt x="24" y="162"/>
                </a:lnTo>
                <a:lnTo>
                  <a:pt x="38" y="177"/>
                </a:lnTo>
                <a:lnTo>
                  <a:pt x="17" y="263"/>
                </a:lnTo>
                <a:lnTo>
                  <a:pt x="31" y="293"/>
                </a:lnTo>
                <a:lnTo>
                  <a:pt x="28" y="317"/>
                </a:lnTo>
                <a:lnTo>
                  <a:pt x="17" y="387"/>
                </a:lnTo>
                <a:lnTo>
                  <a:pt x="31" y="449"/>
                </a:lnTo>
                <a:lnTo>
                  <a:pt x="10" y="446"/>
                </a:lnTo>
                <a:lnTo>
                  <a:pt x="24" y="472"/>
                </a:lnTo>
                <a:lnTo>
                  <a:pt x="52" y="511"/>
                </a:lnTo>
                <a:lnTo>
                  <a:pt x="102" y="527"/>
                </a:lnTo>
                <a:lnTo>
                  <a:pt x="129" y="585"/>
                </a:lnTo>
                <a:lnTo>
                  <a:pt x="160" y="596"/>
                </a:lnTo>
                <a:lnTo>
                  <a:pt x="193" y="556"/>
                </a:lnTo>
                <a:close/>
              </a:path>
            </a:pathLst>
          </a:custGeom>
          <a:noFill/>
          <a:ln w="3175">
            <a:solidFill>
              <a:schemeClr val="bg1">
                <a:lumMod val="75000"/>
              </a:schemeClr>
            </a:solidFill>
            <a:round/>
            <a:headEnd/>
            <a:tailEnd/>
          </a:ln>
          <a:extLst/>
        </p:spPr>
        <p:txBody>
          <a:bodyPr wrap="none" lIns="182824"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34" name="Freeform 67"/>
          <p:cNvSpPr>
            <a:spLocks noChangeAspect="1"/>
          </p:cNvSpPr>
          <p:nvPr/>
        </p:nvSpPr>
        <p:spPr bwMode="auto">
          <a:xfrm>
            <a:off x="4329115" y="5034756"/>
            <a:ext cx="273050" cy="192087"/>
          </a:xfrm>
          <a:custGeom>
            <a:avLst/>
            <a:gdLst>
              <a:gd name="T0" fmla="*/ 2147483647 w 372"/>
              <a:gd name="T1" fmla="*/ 2147483647 h 310"/>
              <a:gd name="T2" fmla="*/ 2147483647 w 372"/>
              <a:gd name="T3" fmla="*/ 2147483647 h 310"/>
              <a:gd name="T4" fmla="*/ 2147483647 w 372"/>
              <a:gd name="T5" fmla="*/ 2147483647 h 310"/>
              <a:gd name="T6" fmla="*/ 2147483647 w 372"/>
              <a:gd name="T7" fmla="*/ 2147483647 h 310"/>
              <a:gd name="T8" fmla="*/ 2147483647 w 372"/>
              <a:gd name="T9" fmla="*/ 2147483647 h 310"/>
              <a:gd name="T10" fmla="*/ 2147483647 w 372"/>
              <a:gd name="T11" fmla="*/ 2147483647 h 310"/>
              <a:gd name="T12" fmla="*/ 2147483647 w 372"/>
              <a:gd name="T13" fmla="*/ 2147483647 h 310"/>
              <a:gd name="T14" fmla="*/ 2147483647 w 372"/>
              <a:gd name="T15" fmla="*/ 2147483647 h 310"/>
              <a:gd name="T16" fmla="*/ 2147483647 w 372"/>
              <a:gd name="T17" fmla="*/ 2147483647 h 310"/>
              <a:gd name="T18" fmla="*/ 0 w 372"/>
              <a:gd name="T19" fmla="*/ 2147483647 h 310"/>
              <a:gd name="T20" fmla="*/ 2147483647 w 372"/>
              <a:gd name="T21" fmla="*/ 2147483647 h 310"/>
              <a:gd name="T22" fmla="*/ 2147483647 w 372"/>
              <a:gd name="T23" fmla="*/ 2147483647 h 310"/>
              <a:gd name="T24" fmla="*/ 2147483647 w 372"/>
              <a:gd name="T25" fmla="*/ 2147483647 h 310"/>
              <a:gd name="T26" fmla="*/ 2147483647 w 372"/>
              <a:gd name="T27" fmla="*/ 2147483647 h 310"/>
              <a:gd name="T28" fmla="*/ 2147483647 w 372"/>
              <a:gd name="T29" fmla="*/ 2147483647 h 310"/>
              <a:gd name="T30" fmla="*/ 2147483647 w 372"/>
              <a:gd name="T31" fmla="*/ 2147483647 h 310"/>
              <a:gd name="T32" fmla="*/ 2147483647 w 372"/>
              <a:gd name="T33" fmla="*/ 2147483647 h 310"/>
              <a:gd name="T34" fmla="*/ 2147483647 w 372"/>
              <a:gd name="T35" fmla="*/ 2147483647 h 310"/>
              <a:gd name="T36" fmla="*/ 2147483647 w 372"/>
              <a:gd name="T37" fmla="*/ 2147483647 h 310"/>
              <a:gd name="T38" fmla="*/ 2147483647 w 372"/>
              <a:gd name="T39" fmla="*/ 2147483647 h 310"/>
              <a:gd name="T40" fmla="*/ 2147483647 w 372"/>
              <a:gd name="T41" fmla="*/ 2147483647 h 310"/>
              <a:gd name="T42" fmla="*/ 2147483647 w 372"/>
              <a:gd name="T43" fmla="*/ 0 h 310"/>
              <a:gd name="T44" fmla="*/ 2147483647 w 372"/>
              <a:gd name="T45" fmla="*/ 2147483647 h 3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2"/>
              <a:gd name="T70" fmla="*/ 0 h 310"/>
              <a:gd name="T71" fmla="*/ 372 w 372"/>
              <a:gd name="T72" fmla="*/ 310 h 3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2" h="310">
                <a:moveTo>
                  <a:pt x="228" y="7"/>
                </a:moveTo>
                <a:lnTo>
                  <a:pt x="186" y="4"/>
                </a:lnTo>
                <a:lnTo>
                  <a:pt x="178" y="16"/>
                </a:lnTo>
                <a:lnTo>
                  <a:pt x="133" y="10"/>
                </a:lnTo>
                <a:lnTo>
                  <a:pt x="107" y="38"/>
                </a:lnTo>
                <a:lnTo>
                  <a:pt x="88" y="19"/>
                </a:lnTo>
                <a:lnTo>
                  <a:pt x="34" y="36"/>
                </a:lnTo>
                <a:lnTo>
                  <a:pt x="34" y="60"/>
                </a:lnTo>
                <a:lnTo>
                  <a:pt x="7" y="64"/>
                </a:lnTo>
                <a:lnTo>
                  <a:pt x="0" y="165"/>
                </a:lnTo>
                <a:lnTo>
                  <a:pt x="5" y="212"/>
                </a:lnTo>
                <a:lnTo>
                  <a:pt x="31" y="265"/>
                </a:lnTo>
                <a:lnTo>
                  <a:pt x="84" y="310"/>
                </a:lnTo>
                <a:lnTo>
                  <a:pt x="183" y="289"/>
                </a:lnTo>
                <a:lnTo>
                  <a:pt x="212" y="258"/>
                </a:lnTo>
                <a:lnTo>
                  <a:pt x="260" y="234"/>
                </a:lnTo>
                <a:lnTo>
                  <a:pt x="317" y="229"/>
                </a:lnTo>
                <a:lnTo>
                  <a:pt x="372" y="181"/>
                </a:lnTo>
                <a:lnTo>
                  <a:pt x="365" y="134"/>
                </a:lnTo>
                <a:lnTo>
                  <a:pt x="341" y="55"/>
                </a:lnTo>
                <a:lnTo>
                  <a:pt x="274" y="7"/>
                </a:lnTo>
                <a:lnTo>
                  <a:pt x="257" y="0"/>
                </a:lnTo>
                <a:lnTo>
                  <a:pt x="228" y="7"/>
                </a:lnTo>
                <a:close/>
              </a:path>
            </a:pathLst>
          </a:custGeom>
          <a:noFill/>
          <a:ln w="3175">
            <a:solidFill>
              <a:schemeClr val="bg1">
                <a:lumMod val="75000"/>
              </a:schemeClr>
            </a:solidFill>
            <a:round/>
            <a:headEnd/>
            <a:tailEnd/>
          </a:ln>
          <a:extLst/>
        </p:spPr>
        <p:txBody>
          <a:bodyPr wrap="none" lIns="182824"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35" name="Freeform 68"/>
          <p:cNvSpPr>
            <a:spLocks noChangeAspect="1"/>
          </p:cNvSpPr>
          <p:nvPr/>
        </p:nvSpPr>
        <p:spPr bwMode="auto">
          <a:xfrm>
            <a:off x="4084640" y="4558506"/>
            <a:ext cx="485775" cy="554037"/>
          </a:xfrm>
          <a:custGeom>
            <a:avLst/>
            <a:gdLst>
              <a:gd name="T0" fmla="*/ 2147483647 w 652"/>
              <a:gd name="T1" fmla="*/ 2147483647 h 888"/>
              <a:gd name="T2" fmla="*/ 2147483647 w 652"/>
              <a:gd name="T3" fmla="*/ 2147483647 h 888"/>
              <a:gd name="T4" fmla="*/ 2147483647 w 652"/>
              <a:gd name="T5" fmla="*/ 2147483647 h 888"/>
              <a:gd name="T6" fmla="*/ 2147483647 w 652"/>
              <a:gd name="T7" fmla="*/ 2147483647 h 888"/>
              <a:gd name="T8" fmla="*/ 2147483647 w 652"/>
              <a:gd name="T9" fmla="*/ 2147483647 h 888"/>
              <a:gd name="T10" fmla="*/ 2147483647 w 652"/>
              <a:gd name="T11" fmla="*/ 2147483647 h 888"/>
              <a:gd name="T12" fmla="*/ 2147483647 w 652"/>
              <a:gd name="T13" fmla="*/ 2147483647 h 888"/>
              <a:gd name="T14" fmla="*/ 2147483647 w 652"/>
              <a:gd name="T15" fmla="*/ 2147483647 h 888"/>
              <a:gd name="T16" fmla="*/ 2147483647 w 652"/>
              <a:gd name="T17" fmla="*/ 2147483647 h 888"/>
              <a:gd name="T18" fmla="*/ 2147483647 w 652"/>
              <a:gd name="T19" fmla="*/ 2147483647 h 888"/>
              <a:gd name="T20" fmla="*/ 2147483647 w 652"/>
              <a:gd name="T21" fmla="*/ 2147483647 h 888"/>
              <a:gd name="T22" fmla="*/ 2147483647 w 652"/>
              <a:gd name="T23" fmla="*/ 2147483647 h 888"/>
              <a:gd name="T24" fmla="*/ 2147483647 w 652"/>
              <a:gd name="T25" fmla="*/ 2147483647 h 888"/>
              <a:gd name="T26" fmla="*/ 2147483647 w 652"/>
              <a:gd name="T27" fmla="*/ 2147483647 h 888"/>
              <a:gd name="T28" fmla="*/ 2147483647 w 652"/>
              <a:gd name="T29" fmla="*/ 2147483647 h 888"/>
              <a:gd name="T30" fmla="*/ 2147483647 w 652"/>
              <a:gd name="T31" fmla="*/ 2147483647 h 888"/>
              <a:gd name="T32" fmla="*/ 2147483647 w 652"/>
              <a:gd name="T33" fmla="*/ 2147483647 h 888"/>
              <a:gd name="T34" fmla="*/ 2147483647 w 652"/>
              <a:gd name="T35" fmla="*/ 2147483647 h 888"/>
              <a:gd name="T36" fmla="*/ 2147483647 w 652"/>
              <a:gd name="T37" fmla="*/ 2147483647 h 888"/>
              <a:gd name="T38" fmla="*/ 2147483647 w 652"/>
              <a:gd name="T39" fmla="*/ 2147483647 h 888"/>
              <a:gd name="T40" fmla="*/ 2147483647 w 652"/>
              <a:gd name="T41" fmla="*/ 0 h 888"/>
              <a:gd name="T42" fmla="*/ 2147483647 w 652"/>
              <a:gd name="T43" fmla="*/ 2147483647 h 888"/>
              <a:gd name="T44" fmla="*/ 2147483647 w 652"/>
              <a:gd name="T45" fmla="*/ 2147483647 h 888"/>
              <a:gd name="T46" fmla="*/ 2147483647 w 652"/>
              <a:gd name="T47" fmla="*/ 2147483647 h 888"/>
              <a:gd name="T48" fmla="*/ 2147483647 w 652"/>
              <a:gd name="T49" fmla="*/ 2147483647 h 888"/>
              <a:gd name="T50" fmla="*/ 2147483647 w 652"/>
              <a:gd name="T51" fmla="*/ 2147483647 h 888"/>
              <a:gd name="T52" fmla="*/ 2147483647 w 652"/>
              <a:gd name="T53" fmla="*/ 2147483647 h 888"/>
              <a:gd name="T54" fmla="*/ 2147483647 w 652"/>
              <a:gd name="T55" fmla="*/ 2147483647 h 888"/>
              <a:gd name="T56" fmla="*/ 2147483647 w 652"/>
              <a:gd name="T57" fmla="*/ 2147483647 h 888"/>
              <a:gd name="T58" fmla="*/ 2147483647 w 652"/>
              <a:gd name="T59" fmla="*/ 2147483647 h 888"/>
              <a:gd name="T60" fmla="*/ 2147483647 w 652"/>
              <a:gd name="T61" fmla="*/ 2147483647 h 888"/>
              <a:gd name="T62" fmla="*/ 2147483647 w 652"/>
              <a:gd name="T63" fmla="*/ 2147483647 h 888"/>
              <a:gd name="T64" fmla="*/ 2147483647 w 652"/>
              <a:gd name="T65" fmla="*/ 2147483647 h 888"/>
              <a:gd name="T66" fmla="*/ 2147483647 w 652"/>
              <a:gd name="T67" fmla="*/ 2147483647 h 888"/>
              <a:gd name="T68" fmla="*/ 2147483647 w 652"/>
              <a:gd name="T69" fmla="*/ 2147483647 h 888"/>
              <a:gd name="T70" fmla="*/ 2147483647 w 652"/>
              <a:gd name="T71" fmla="*/ 2147483647 h 888"/>
              <a:gd name="T72" fmla="*/ 2147483647 w 652"/>
              <a:gd name="T73" fmla="*/ 2147483647 h 888"/>
              <a:gd name="T74" fmla="*/ 2147483647 w 652"/>
              <a:gd name="T75" fmla="*/ 2147483647 h 888"/>
              <a:gd name="T76" fmla="*/ 2147483647 w 652"/>
              <a:gd name="T77" fmla="*/ 2147483647 h 888"/>
              <a:gd name="T78" fmla="*/ 2147483647 w 652"/>
              <a:gd name="T79" fmla="*/ 2147483647 h 888"/>
              <a:gd name="T80" fmla="*/ 2147483647 w 652"/>
              <a:gd name="T81" fmla="*/ 2147483647 h 888"/>
              <a:gd name="T82" fmla="*/ 2147483647 w 652"/>
              <a:gd name="T83" fmla="*/ 2147483647 h 888"/>
              <a:gd name="T84" fmla="*/ 2147483647 w 652"/>
              <a:gd name="T85" fmla="*/ 2147483647 h 888"/>
              <a:gd name="T86" fmla="*/ 2147483647 w 652"/>
              <a:gd name="T87" fmla="*/ 2147483647 h 888"/>
              <a:gd name="T88" fmla="*/ 2147483647 w 652"/>
              <a:gd name="T89" fmla="*/ 2147483647 h 888"/>
              <a:gd name="T90" fmla="*/ 2147483647 w 652"/>
              <a:gd name="T91" fmla="*/ 2147483647 h 888"/>
              <a:gd name="T92" fmla="*/ 2147483647 w 652"/>
              <a:gd name="T93" fmla="*/ 2147483647 h 888"/>
              <a:gd name="T94" fmla="*/ 2147483647 w 652"/>
              <a:gd name="T95" fmla="*/ 2147483647 h 888"/>
              <a:gd name="T96" fmla="*/ 2147483647 w 652"/>
              <a:gd name="T97" fmla="*/ 2147483647 h 888"/>
              <a:gd name="T98" fmla="*/ 2147483647 w 652"/>
              <a:gd name="T99" fmla="*/ 2147483647 h 8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2"/>
              <a:gd name="T151" fmla="*/ 0 h 888"/>
              <a:gd name="T152" fmla="*/ 652 w 652"/>
              <a:gd name="T153" fmla="*/ 888 h 8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2" h="888">
                <a:moveTo>
                  <a:pt x="147" y="814"/>
                </a:moveTo>
                <a:lnTo>
                  <a:pt x="157" y="772"/>
                </a:lnTo>
                <a:lnTo>
                  <a:pt x="174" y="757"/>
                </a:lnTo>
                <a:lnTo>
                  <a:pt x="192" y="729"/>
                </a:lnTo>
                <a:lnTo>
                  <a:pt x="214" y="748"/>
                </a:lnTo>
                <a:lnTo>
                  <a:pt x="252" y="750"/>
                </a:lnTo>
                <a:lnTo>
                  <a:pt x="271" y="781"/>
                </a:lnTo>
                <a:lnTo>
                  <a:pt x="300" y="789"/>
                </a:lnTo>
                <a:lnTo>
                  <a:pt x="335" y="831"/>
                </a:lnTo>
                <a:lnTo>
                  <a:pt x="362" y="827"/>
                </a:lnTo>
                <a:lnTo>
                  <a:pt x="362" y="803"/>
                </a:lnTo>
                <a:lnTo>
                  <a:pt x="416" y="786"/>
                </a:lnTo>
                <a:lnTo>
                  <a:pt x="435" y="805"/>
                </a:lnTo>
                <a:lnTo>
                  <a:pt x="461" y="777"/>
                </a:lnTo>
                <a:lnTo>
                  <a:pt x="506" y="783"/>
                </a:lnTo>
                <a:lnTo>
                  <a:pt x="514" y="771"/>
                </a:lnTo>
                <a:lnTo>
                  <a:pt x="556" y="774"/>
                </a:lnTo>
                <a:lnTo>
                  <a:pt x="585" y="767"/>
                </a:lnTo>
                <a:lnTo>
                  <a:pt x="602" y="774"/>
                </a:lnTo>
                <a:lnTo>
                  <a:pt x="597" y="709"/>
                </a:lnTo>
                <a:lnTo>
                  <a:pt x="623" y="636"/>
                </a:lnTo>
                <a:lnTo>
                  <a:pt x="652" y="602"/>
                </a:lnTo>
                <a:lnTo>
                  <a:pt x="609" y="561"/>
                </a:lnTo>
                <a:lnTo>
                  <a:pt x="580" y="523"/>
                </a:lnTo>
                <a:lnTo>
                  <a:pt x="568" y="468"/>
                </a:lnTo>
                <a:lnTo>
                  <a:pt x="571" y="411"/>
                </a:lnTo>
                <a:lnTo>
                  <a:pt x="614" y="387"/>
                </a:lnTo>
                <a:lnTo>
                  <a:pt x="588" y="382"/>
                </a:lnTo>
                <a:lnTo>
                  <a:pt x="562" y="340"/>
                </a:lnTo>
                <a:lnTo>
                  <a:pt x="587" y="309"/>
                </a:lnTo>
                <a:lnTo>
                  <a:pt x="566" y="282"/>
                </a:lnTo>
                <a:lnTo>
                  <a:pt x="538" y="309"/>
                </a:lnTo>
                <a:lnTo>
                  <a:pt x="461" y="289"/>
                </a:lnTo>
                <a:lnTo>
                  <a:pt x="419" y="259"/>
                </a:lnTo>
                <a:lnTo>
                  <a:pt x="404" y="196"/>
                </a:lnTo>
                <a:lnTo>
                  <a:pt x="354" y="179"/>
                </a:lnTo>
                <a:lnTo>
                  <a:pt x="328" y="146"/>
                </a:lnTo>
                <a:lnTo>
                  <a:pt x="312" y="99"/>
                </a:lnTo>
                <a:lnTo>
                  <a:pt x="266" y="41"/>
                </a:lnTo>
                <a:lnTo>
                  <a:pt x="228" y="27"/>
                </a:lnTo>
                <a:lnTo>
                  <a:pt x="214" y="19"/>
                </a:lnTo>
                <a:lnTo>
                  <a:pt x="200" y="0"/>
                </a:lnTo>
                <a:lnTo>
                  <a:pt x="171" y="13"/>
                </a:lnTo>
                <a:lnTo>
                  <a:pt x="140" y="17"/>
                </a:lnTo>
                <a:lnTo>
                  <a:pt x="100" y="46"/>
                </a:lnTo>
                <a:lnTo>
                  <a:pt x="64" y="50"/>
                </a:lnTo>
                <a:lnTo>
                  <a:pt x="47" y="63"/>
                </a:lnTo>
                <a:lnTo>
                  <a:pt x="11" y="69"/>
                </a:lnTo>
                <a:lnTo>
                  <a:pt x="33" y="86"/>
                </a:lnTo>
                <a:lnTo>
                  <a:pt x="31" y="101"/>
                </a:lnTo>
                <a:lnTo>
                  <a:pt x="38" y="115"/>
                </a:lnTo>
                <a:lnTo>
                  <a:pt x="31" y="127"/>
                </a:lnTo>
                <a:lnTo>
                  <a:pt x="42" y="137"/>
                </a:lnTo>
                <a:lnTo>
                  <a:pt x="52" y="130"/>
                </a:lnTo>
                <a:lnTo>
                  <a:pt x="61" y="136"/>
                </a:lnTo>
                <a:lnTo>
                  <a:pt x="50" y="144"/>
                </a:lnTo>
                <a:lnTo>
                  <a:pt x="54" y="172"/>
                </a:lnTo>
                <a:lnTo>
                  <a:pt x="76" y="184"/>
                </a:lnTo>
                <a:lnTo>
                  <a:pt x="109" y="184"/>
                </a:lnTo>
                <a:lnTo>
                  <a:pt x="116" y="192"/>
                </a:lnTo>
                <a:lnTo>
                  <a:pt x="107" y="199"/>
                </a:lnTo>
                <a:lnTo>
                  <a:pt x="81" y="198"/>
                </a:lnTo>
                <a:lnTo>
                  <a:pt x="73" y="218"/>
                </a:lnTo>
                <a:lnTo>
                  <a:pt x="83" y="246"/>
                </a:lnTo>
                <a:lnTo>
                  <a:pt x="81" y="258"/>
                </a:lnTo>
                <a:lnTo>
                  <a:pt x="112" y="258"/>
                </a:lnTo>
                <a:lnTo>
                  <a:pt x="116" y="287"/>
                </a:lnTo>
                <a:lnTo>
                  <a:pt x="88" y="339"/>
                </a:lnTo>
                <a:lnTo>
                  <a:pt x="92" y="352"/>
                </a:lnTo>
                <a:lnTo>
                  <a:pt x="83" y="366"/>
                </a:lnTo>
                <a:lnTo>
                  <a:pt x="90" y="383"/>
                </a:lnTo>
                <a:lnTo>
                  <a:pt x="116" y="387"/>
                </a:lnTo>
                <a:lnTo>
                  <a:pt x="164" y="428"/>
                </a:lnTo>
                <a:lnTo>
                  <a:pt x="154" y="449"/>
                </a:lnTo>
                <a:lnTo>
                  <a:pt x="133" y="450"/>
                </a:lnTo>
                <a:lnTo>
                  <a:pt x="119" y="444"/>
                </a:lnTo>
                <a:lnTo>
                  <a:pt x="112" y="454"/>
                </a:lnTo>
                <a:lnTo>
                  <a:pt x="154" y="497"/>
                </a:lnTo>
                <a:lnTo>
                  <a:pt x="150" y="524"/>
                </a:lnTo>
                <a:lnTo>
                  <a:pt x="130" y="523"/>
                </a:lnTo>
                <a:lnTo>
                  <a:pt x="76" y="540"/>
                </a:lnTo>
                <a:lnTo>
                  <a:pt x="73" y="555"/>
                </a:lnTo>
                <a:lnTo>
                  <a:pt x="92" y="581"/>
                </a:lnTo>
                <a:lnTo>
                  <a:pt x="92" y="597"/>
                </a:lnTo>
                <a:lnTo>
                  <a:pt x="81" y="602"/>
                </a:lnTo>
                <a:lnTo>
                  <a:pt x="68" y="580"/>
                </a:lnTo>
                <a:lnTo>
                  <a:pt x="57" y="580"/>
                </a:lnTo>
                <a:lnTo>
                  <a:pt x="35" y="600"/>
                </a:lnTo>
                <a:lnTo>
                  <a:pt x="28" y="641"/>
                </a:lnTo>
                <a:lnTo>
                  <a:pt x="4" y="657"/>
                </a:lnTo>
                <a:lnTo>
                  <a:pt x="0" y="683"/>
                </a:lnTo>
                <a:lnTo>
                  <a:pt x="16" y="724"/>
                </a:lnTo>
                <a:lnTo>
                  <a:pt x="4" y="746"/>
                </a:lnTo>
                <a:lnTo>
                  <a:pt x="4" y="767"/>
                </a:lnTo>
                <a:lnTo>
                  <a:pt x="50" y="798"/>
                </a:lnTo>
                <a:lnTo>
                  <a:pt x="83" y="826"/>
                </a:lnTo>
                <a:lnTo>
                  <a:pt x="107" y="841"/>
                </a:lnTo>
                <a:lnTo>
                  <a:pt x="124" y="877"/>
                </a:lnTo>
                <a:lnTo>
                  <a:pt x="140" y="888"/>
                </a:lnTo>
                <a:lnTo>
                  <a:pt x="154" y="844"/>
                </a:lnTo>
                <a:lnTo>
                  <a:pt x="147" y="814"/>
                </a:lnTo>
                <a:close/>
              </a:path>
            </a:pathLst>
          </a:custGeom>
          <a:noFill/>
          <a:ln w="3175">
            <a:solidFill>
              <a:schemeClr val="bg1">
                <a:lumMod val="75000"/>
              </a:schemeClr>
            </a:solidFill>
            <a:round/>
            <a:headEnd/>
            <a:tailEnd/>
          </a:ln>
          <a:extLst/>
        </p:spPr>
        <p:txBody>
          <a:bodyPr wrap="none" lIns="182824"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36" name="Freeform 69"/>
          <p:cNvSpPr>
            <a:spLocks noChangeAspect="1"/>
          </p:cNvSpPr>
          <p:nvPr/>
        </p:nvSpPr>
        <p:spPr bwMode="auto">
          <a:xfrm>
            <a:off x="3778252" y="4680743"/>
            <a:ext cx="427038" cy="341313"/>
          </a:xfrm>
          <a:custGeom>
            <a:avLst/>
            <a:gdLst>
              <a:gd name="T0" fmla="*/ 2147483647 w 574"/>
              <a:gd name="T1" fmla="*/ 2147483647 h 550"/>
              <a:gd name="T2" fmla="*/ 2147483647 w 574"/>
              <a:gd name="T3" fmla="*/ 2147483647 h 550"/>
              <a:gd name="T4" fmla="*/ 2147483647 w 574"/>
              <a:gd name="T5" fmla="*/ 2147483647 h 550"/>
              <a:gd name="T6" fmla="*/ 2147483647 w 574"/>
              <a:gd name="T7" fmla="*/ 2147483647 h 550"/>
              <a:gd name="T8" fmla="*/ 2147483647 w 574"/>
              <a:gd name="T9" fmla="*/ 2147483647 h 550"/>
              <a:gd name="T10" fmla="*/ 2147483647 w 574"/>
              <a:gd name="T11" fmla="*/ 2147483647 h 550"/>
              <a:gd name="T12" fmla="*/ 2147483647 w 574"/>
              <a:gd name="T13" fmla="*/ 2147483647 h 550"/>
              <a:gd name="T14" fmla="*/ 2147483647 w 574"/>
              <a:gd name="T15" fmla="*/ 2147483647 h 550"/>
              <a:gd name="T16" fmla="*/ 2147483647 w 574"/>
              <a:gd name="T17" fmla="*/ 2147483647 h 550"/>
              <a:gd name="T18" fmla="*/ 2147483647 w 574"/>
              <a:gd name="T19" fmla="*/ 2147483647 h 550"/>
              <a:gd name="T20" fmla="*/ 2147483647 w 574"/>
              <a:gd name="T21" fmla="*/ 2147483647 h 550"/>
              <a:gd name="T22" fmla="*/ 2147483647 w 574"/>
              <a:gd name="T23" fmla="*/ 2147483647 h 550"/>
              <a:gd name="T24" fmla="*/ 2147483647 w 574"/>
              <a:gd name="T25" fmla="*/ 2147483647 h 550"/>
              <a:gd name="T26" fmla="*/ 2147483647 w 574"/>
              <a:gd name="T27" fmla="*/ 2147483647 h 550"/>
              <a:gd name="T28" fmla="*/ 2147483647 w 574"/>
              <a:gd name="T29" fmla="*/ 2147483647 h 550"/>
              <a:gd name="T30" fmla="*/ 2147483647 w 574"/>
              <a:gd name="T31" fmla="*/ 2147483647 h 550"/>
              <a:gd name="T32" fmla="*/ 2147483647 w 574"/>
              <a:gd name="T33" fmla="*/ 2147483647 h 550"/>
              <a:gd name="T34" fmla="*/ 2147483647 w 574"/>
              <a:gd name="T35" fmla="*/ 2147483647 h 550"/>
              <a:gd name="T36" fmla="*/ 2147483647 w 574"/>
              <a:gd name="T37" fmla="*/ 2147483647 h 550"/>
              <a:gd name="T38" fmla="*/ 2147483647 w 574"/>
              <a:gd name="T39" fmla="*/ 2147483647 h 550"/>
              <a:gd name="T40" fmla="*/ 2147483647 w 574"/>
              <a:gd name="T41" fmla="*/ 0 h 550"/>
              <a:gd name="T42" fmla="*/ 2147483647 w 574"/>
              <a:gd name="T43" fmla="*/ 2147483647 h 550"/>
              <a:gd name="T44" fmla="*/ 2147483647 w 574"/>
              <a:gd name="T45" fmla="*/ 2147483647 h 550"/>
              <a:gd name="T46" fmla="*/ 2147483647 w 574"/>
              <a:gd name="T47" fmla="*/ 2147483647 h 550"/>
              <a:gd name="T48" fmla="*/ 0 w 574"/>
              <a:gd name="T49" fmla="*/ 2147483647 h 550"/>
              <a:gd name="T50" fmla="*/ 2147483647 w 574"/>
              <a:gd name="T51" fmla="*/ 2147483647 h 550"/>
              <a:gd name="T52" fmla="*/ 2147483647 w 574"/>
              <a:gd name="T53" fmla="*/ 2147483647 h 550"/>
              <a:gd name="T54" fmla="*/ 2147483647 w 574"/>
              <a:gd name="T55" fmla="*/ 2147483647 h 550"/>
              <a:gd name="T56" fmla="*/ 2147483647 w 574"/>
              <a:gd name="T57" fmla="*/ 2147483647 h 550"/>
              <a:gd name="T58" fmla="*/ 2147483647 w 574"/>
              <a:gd name="T59" fmla="*/ 2147483647 h 550"/>
              <a:gd name="T60" fmla="*/ 2147483647 w 574"/>
              <a:gd name="T61" fmla="*/ 2147483647 h 550"/>
              <a:gd name="T62" fmla="*/ 2147483647 w 574"/>
              <a:gd name="T63" fmla="*/ 2147483647 h 550"/>
              <a:gd name="T64" fmla="*/ 2147483647 w 574"/>
              <a:gd name="T65" fmla="*/ 2147483647 h 550"/>
              <a:gd name="T66" fmla="*/ 2147483647 w 574"/>
              <a:gd name="T67" fmla="*/ 2147483647 h 550"/>
              <a:gd name="T68" fmla="*/ 2147483647 w 574"/>
              <a:gd name="T69" fmla="*/ 2147483647 h 550"/>
              <a:gd name="T70" fmla="*/ 2147483647 w 574"/>
              <a:gd name="T71" fmla="*/ 2147483647 h 550"/>
              <a:gd name="T72" fmla="*/ 2147483647 w 574"/>
              <a:gd name="T73" fmla="*/ 2147483647 h 550"/>
              <a:gd name="T74" fmla="*/ 2147483647 w 574"/>
              <a:gd name="T75" fmla="*/ 2147483647 h 5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4"/>
              <a:gd name="T115" fmla="*/ 0 h 550"/>
              <a:gd name="T116" fmla="*/ 574 w 574"/>
              <a:gd name="T117" fmla="*/ 550 h 5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4" h="550">
                <a:moveTo>
                  <a:pt x="410" y="487"/>
                </a:moveTo>
                <a:lnTo>
                  <a:pt x="414" y="461"/>
                </a:lnTo>
                <a:lnTo>
                  <a:pt x="438" y="445"/>
                </a:lnTo>
                <a:lnTo>
                  <a:pt x="445" y="404"/>
                </a:lnTo>
                <a:lnTo>
                  <a:pt x="467" y="384"/>
                </a:lnTo>
                <a:lnTo>
                  <a:pt x="478" y="384"/>
                </a:lnTo>
                <a:lnTo>
                  <a:pt x="491" y="406"/>
                </a:lnTo>
                <a:lnTo>
                  <a:pt x="502" y="401"/>
                </a:lnTo>
                <a:lnTo>
                  <a:pt x="502" y="385"/>
                </a:lnTo>
                <a:lnTo>
                  <a:pt x="483" y="359"/>
                </a:lnTo>
                <a:lnTo>
                  <a:pt x="486" y="344"/>
                </a:lnTo>
                <a:lnTo>
                  <a:pt x="540" y="327"/>
                </a:lnTo>
                <a:lnTo>
                  <a:pt x="560" y="328"/>
                </a:lnTo>
                <a:lnTo>
                  <a:pt x="564" y="301"/>
                </a:lnTo>
                <a:lnTo>
                  <a:pt x="522" y="258"/>
                </a:lnTo>
                <a:lnTo>
                  <a:pt x="529" y="248"/>
                </a:lnTo>
                <a:lnTo>
                  <a:pt x="543" y="254"/>
                </a:lnTo>
                <a:lnTo>
                  <a:pt x="564" y="253"/>
                </a:lnTo>
                <a:lnTo>
                  <a:pt x="574" y="232"/>
                </a:lnTo>
                <a:lnTo>
                  <a:pt x="526" y="191"/>
                </a:lnTo>
                <a:lnTo>
                  <a:pt x="500" y="187"/>
                </a:lnTo>
                <a:lnTo>
                  <a:pt x="493" y="170"/>
                </a:lnTo>
                <a:lnTo>
                  <a:pt x="502" y="156"/>
                </a:lnTo>
                <a:lnTo>
                  <a:pt x="498" y="143"/>
                </a:lnTo>
                <a:lnTo>
                  <a:pt x="526" y="91"/>
                </a:lnTo>
                <a:lnTo>
                  <a:pt x="522" y="62"/>
                </a:lnTo>
                <a:lnTo>
                  <a:pt x="491" y="62"/>
                </a:lnTo>
                <a:lnTo>
                  <a:pt x="476" y="76"/>
                </a:lnTo>
                <a:lnTo>
                  <a:pt x="453" y="77"/>
                </a:lnTo>
                <a:lnTo>
                  <a:pt x="424" y="31"/>
                </a:lnTo>
                <a:lnTo>
                  <a:pt x="405" y="31"/>
                </a:lnTo>
                <a:lnTo>
                  <a:pt x="400" y="41"/>
                </a:lnTo>
                <a:lnTo>
                  <a:pt x="390" y="27"/>
                </a:lnTo>
                <a:lnTo>
                  <a:pt x="360" y="26"/>
                </a:lnTo>
                <a:lnTo>
                  <a:pt x="353" y="36"/>
                </a:lnTo>
                <a:lnTo>
                  <a:pt x="326" y="22"/>
                </a:lnTo>
                <a:lnTo>
                  <a:pt x="305" y="41"/>
                </a:lnTo>
                <a:lnTo>
                  <a:pt x="283" y="26"/>
                </a:lnTo>
                <a:lnTo>
                  <a:pt x="234" y="26"/>
                </a:lnTo>
                <a:lnTo>
                  <a:pt x="222" y="15"/>
                </a:lnTo>
                <a:lnTo>
                  <a:pt x="207" y="22"/>
                </a:lnTo>
                <a:lnTo>
                  <a:pt x="176" y="0"/>
                </a:lnTo>
                <a:lnTo>
                  <a:pt x="160" y="14"/>
                </a:lnTo>
                <a:lnTo>
                  <a:pt x="112" y="8"/>
                </a:lnTo>
                <a:lnTo>
                  <a:pt x="90" y="55"/>
                </a:lnTo>
                <a:lnTo>
                  <a:pt x="45" y="10"/>
                </a:lnTo>
                <a:lnTo>
                  <a:pt x="22" y="5"/>
                </a:lnTo>
                <a:lnTo>
                  <a:pt x="7" y="20"/>
                </a:lnTo>
                <a:lnTo>
                  <a:pt x="7" y="70"/>
                </a:lnTo>
                <a:lnTo>
                  <a:pt x="0" y="93"/>
                </a:lnTo>
                <a:lnTo>
                  <a:pt x="21" y="110"/>
                </a:lnTo>
                <a:lnTo>
                  <a:pt x="33" y="112"/>
                </a:lnTo>
                <a:lnTo>
                  <a:pt x="43" y="144"/>
                </a:lnTo>
                <a:lnTo>
                  <a:pt x="58" y="160"/>
                </a:lnTo>
                <a:lnTo>
                  <a:pt x="69" y="189"/>
                </a:lnTo>
                <a:lnTo>
                  <a:pt x="62" y="215"/>
                </a:lnTo>
                <a:lnTo>
                  <a:pt x="74" y="215"/>
                </a:lnTo>
                <a:lnTo>
                  <a:pt x="96" y="249"/>
                </a:lnTo>
                <a:lnTo>
                  <a:pt x="114" y="253"/>
                </a:lnTo>
                <a:lnTo>
                  <a:pt x="196" y="354"/>
                </a:lnTo>
                <a:lnTo>
                  <a:pt x="222" y="370"/>
                </a:lnTo>
                <a:lnTo>
                  <a:pt x="229" y="401"/>
                </a:lnTo>
                <a:lnTo>
                  <a:pt x="291" y="463"/>
                </a:lnTo>
                <a:lnTo>
                  <a:pt x="272" y="475"/>
                </a:lnTo>
                <a:lnTo>
                  <a:pt x="276" y="488"/>
                </a:lnTo>
                <a:lnTo>
                  <a:pt x="295" y="475"/>
                </a:lnTo>
                <a:lnTo>
                  <a:pt x="314" y="476"/>
                </a:lnTo>
                <a:lnTo>
                  <a:pt x="315" y="490"/>
                </a:lnTo>
                <a:lnTo>
                  <a:pt x="336" y="506"/>
                </a:lnTo>
                <a:lnTo>
                  <a:pt x="355" y="509"/>
                </a:lnTo>
                <a:lnTo>
                  <a:pt x="379" y="533"/>
                </a:lnTo>
                <a:lnTo>
                  <a:pt x="402" y="535"/>
                </a:lnTo>
                <a:lnTo>
                  <a:pt x="402" y="549"/>
                </a:lnTo>
                <a:lnTo>
                  <a:pt x="414" y="550"/>
                </a:lnTo>
                <a:lnTo>
                  <a:pt x="426" y="528"/>
                </a:lnTo>
                <a:lnTo>
                  <a:pt x="410" y="487"/>
                </a:lnTo>
                <a:close/>
              </a:path>
            </a:pathLst>
          </a:custGeom>
          <a:noFill/>
          <a:ln w="3175">
            <a:solidFill>
              <a:schemeClr val="bg1">
                <a:lumMod val="75000"/>
              </a:schemeClr>
            </a:solidFill>
            <a:round/>
            <a:headEnd/>
            <a:tailEnd/>
          </a:ln>
          <a:extLst/>
        </p:spPr>
        <p:txBody>
          <a:bodyPr wrap="none" lIns="182824"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37" name="Freeform 70"/>
          <p:cNvSpPr>
            <a:spLocks noChangeAspect="1" noEditPoints="1"/>
          </p:cNvSpPr>
          <p:nvPr/>
        </p:nvSpPr>
        <p:spPr bwMode="auto">
          <a:xfrm>
            <a:off x="3538540" y="4529931"/>
            <a:ext cx="625475" cy="504825"/>
          </a:xfrm>
          <a:custGeom>
            <a:avLst/>
            <a:gdLst>
              <a:gd name="T0" fmla="*/ 2147483647 w 840"/>
              <a:gd name="T1" fmla="*/ 2147483647 h 817"/>
              <a:gd name="T2" fmla="*/ 2147483647 w 840"/>
              <a:gd name="T3" fmla="*/ 2147483647 h 817"/>
              <a:gd name="T4" fmla="*/ 2147483647 w 840"/>
              <a:gd name="T5" fmla="*/ 2147483647 h 817"/>
              <a:gd name="T6" fmla="*/ 2147483647 w 840"/>
              <a:gd name="T7" fmla="*/ 2147483647 h 817"/>
              <a:gd name="T8" fmla="*/ 2147483647 w 840"/>
              <a:gd name="T9" fmla="*/ 2147483647 h 817"/>
              <a:gd name="T10" fmla="*/ 2147483647 w 840"/>
              <a:gd name="T11" fmla="*/ 2147483647 h 817"/>
              <a:gd name="T12" fmla="*/ 2147483647 w 840"/>
              <a:gd name="T13" fmla="*/ 2147483647 h 817"/>
              <a:gd name="T14" fmla="*/ 2147483647 w 840"/>
              <a:gd name="T15" fmla="*/ 2147483647 h 817"/>
              <a:gd name="T16" fmla="*/ 2147483647 w 840"/>
              <a:gd name="T17" fmla="*/ 2147483647 h 817"/>
              <a:gd name="T18" fmla="*/ 2147483647 w 840"/>
              <a:gd name="T19" fmla="*/ 2147483647 h 817"/>
              <a:gd name="T20" fmla="*/ 2147483647 w 840"/>
              <a:gd name="T21" fmla="*/ 2147483647 h 817"/>
              <a:gd name="T22" fmla="*/ 2147483647 w 840"/>
              <a:gd name="T23" fmla="*/ 2147483647 h 817"/>
              <a:gd name="T24" fmla="*/ 2147483647 w 840"/>
              <a:gd name="T25" fmla="*/ 2147483647 h 817"/>
              <a:gd name="T26" fmla="*/ 2147483647 w 840"/>
              <a:gd name="T27" fmla="*/ 2147483647 h 817"/>
              <a:gd name="T28" fmla="*/ 2147483647 w 840"/>
              <a:gd name="T29" fmla="*/ 2147483647 h 817"/>
              <a:gd name="T30" fmla="*/ 2147483647 w 840"/>
              <a:gd name="T31" fmla="*/ 2147483647 h 817"/>
              <a:gd name="T32" fmla="*/ 2147483647 w 840"/>
              <a:gd name="T33" fmla="*/ 2147483647 h 817"/>
              <a:gd name="T34" fmla="*/ 2147483647 w 840"/>
              <a:gd name="T35" fmla="*/ 2147483647 h 817"/>
              <a:gd name="T36" fmla="*/ 2147483647 w 840"/>
              <a:gd name="T37" fmla="*/ 2147483647 h 817"/>
              <a:gd name="T38" fmla="*/ 2147483647 w 840"/>
              <a:gd name="T39" fmla="*/ 2147483647 h 817"/>
              <a:gd name="T40" fmla="*/ 2147483647 w 840"/>
              <a:gd name="T41" fmla="*/ 2147483647 h 817"/>
              <a:gd name="T42" fmla="*/ 2147483647 w 840"/>
              <a:gd name="T43" fmla="*/ 2147483647 h 817"/>
              <a:gd name="T44" fmla="*/ 2147483647 w 840"/>
              <a:gd name="T45" fmla="*/ 2147483647 h 817"/>
              <a:gd name="T46" fmla="*/ 2147483647 w 840"/>
              <a:gd name="T47" fmla="*/ 2147483647 h 817"/>
              <a:gd name="T48" fmla="*/ 2147483647 w 840"/>
              <a:gd name="T49" fmla="*/ 2147483647 h 817"/>
              <a:gd name="T50" fmla="*/ 2147483647 w 840"/>
              <a:gd name="T51" fmla="*/ 2147483647 h 817"/>
              <a:gd name="T52" fmla="*/ 2147483647 w 840"/>
              <a:gd name="T53" fmla="*/ 2147483647 h 817"/>
              <a:gd name="T54" fmla="*/ 2147483647 w 840"/>
              <a:gd name="T55" fmla="*/ 2147483647 h 817"/>
              <a:gd name="T56" fmla="*/ 2147483647 w 840"/>
              <a:gd name="T57" fmla="*/ 2147483647 h 817"/>
              <a:gd name="T58" fmla="*/ 2147483647 w 840"/>
              <a:gd name="T59" fmla="*/ 2147483647 h 817"/>
              <a:gd name="T60" fmla="*/ 2147483647 w 840"/>
              <a:gd name="T61" fmla="*/ 2147483647 h 817"/>
              <a:gd name="T62" fmla="*/ 2147483647 w 840"/>
              <a:gd name="T63" fmla="*/ 2147483647 h 817"/>
              <a:gd name="T64" fmla="*/ 2147483647 w 840"/>
              <a:gd name="T65" fmla="*/ 2147483647 h 817"/>
              <a:gd name="T66" fmla="*/ 2147483647 w 840"/>
              <a:gd name="T67" fmla="*/ 2147483647 h 817"/>
              <a:gd name="T68" fmla="*/ 2147483647 w 840"/>
              <a:gd name="T69" fmla="*/ 2147483647 h 817"/>
              <a:gd name="T70" fmla="*/ 2147483647 w 840"/>
              <a:gd name="T71" fmla="*/ 2147483647 h 817"/>
              <a:gd name="T72" fmla="*/ 2147483647 w 840"/>
              <a:gd name="T73" fmla="*/ 2147483647 h 817"/>
              <a:gd name="T74" fmla="*/ 2147483647 w 840"/>
              <a:gd name="T75" fmla="*/ 2147483647 h 817"/>
              <a:gd name="T76" fmla="*/ 2147483647 w 840"/>
              <a:gd name="T77" fmla="*/ 2147483647 h 817"/>
              <a:gd name="T78" fmla="*/ 2147483647 w 840"/>
              <a:gd name="T79" fmla="*/ 2147483647 h 817"/>
              <a:gd name="T80" fmla="*/ 2147483647 w 840"/>
              <a:gd name="T81" fmla="*/ 2147483647 h 817"/>
              <a:gd name="T82" fmla="*/ 2147483647 w 840"/>
              <a:gd name="T83" fmla="*/ 2147483647 h 817"/>
              <a:gd name="T84" fmla="*/ 2147483647 w 840"/>
              <a:gd name="T85" fmla="*/ 2147483647 h 817"/>
              <a:gd name="T86" fmla="*/ 2147483647 w 840"/>
              <a:gd name="T87" fmla="*/ 2147483647 h 817"/>
              <a:gd name="T88" fmla="*/ 2147483647 w 840"/>
              <a:gd name="T89" fmla="*/ 2147483647 h 817"/>
              <a:gd name="T90" fmla="*/ 2147483647 w 840"/>
              <a:gd name="T91" fmla="*/ 2147483647 h 817"/>
              <a:gd name="T92" fmla="*/ 2147483647 w 840"/>
              <a:gd name="T93" fmla="*/ 2147483647 h 817"/>
              <a:gd name="T94" fmla="*/ 2147483647 w 840"/>
              <a:gd name="T95" fmla="*/ 2147483647 h 817"/>
              <a:gd name="T96" fmla="*/ 2147483647 w 840"/>
              <a:gd name="T97" fmla="*/ 2147483647 h 817"/>
              <a:gd name="T98" fmla="*/ 2147483647 w 840"/>
              <a:gd name="T99" fmla="*/ 2147483647 h 817"/>
              <a:gd name="T100" fmla="*/ 2147483647 w 840"/>
              <a:gd name="T101" fmla="*/ 2147483647 h 817"/>
              <a:gd name="T102" fmla="*/ 2147483647 w 840"/>
              <a:gd name="T103" fmla="*/ 2147483647 h 817"/>
              <a:gd name="T104" fmla="*/ 2147483647 w 840"/>
              <a:gd name="T105" fmla="*/ 2147483647 h 817"/>
              <a:gd name="T106" fmla="*/ 2147483647 w 840"/>
              <a:gd name="T107" fmla="*/ 2147483647 h 8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40"/>
              <a:gd name="T163" fmla="*/ 0 h 817"/>
              <a:gd name="T164" fmla="*/ 840 w 840"/>
              <a:gd name="T165" fmla="*/ 817 h 81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40" h="817">
                <a:moveTo>
                  <a:pt x="543" y="647"/>
                </a:moveTo>
                <a:lnTo>
                  <a:pt x="536" y="616"/>
                </a:lnTo>
                <a:lnTo>
                  <a:pt x="510" y="600"/>
                </a:lnTo>
                <a:lnTo>
                  <a:pt x="428" y="499"/>
                </a:lnTo>
                <a:lnTo>
                  <a:pt x="410" y="495"/>
                </a:lnTo>
                <a:lnTo>
                  <a:pt x="388" y="461"/>
                </a:lnTo>
                <a:lnTo>
                  <a:pt x="376" y="461"/>
                </a:lnTo>
                <a:lnTo>
                  <a:pt x="383" y="435"/>
                </a:lnTo>
                <a:lnTo>
                  <a:pt x="372" y="406"/>
                </a:lnTo>
                <a:lnTo>
                  <a:pt x="357" y="390"/>
                </a:lnTo>
                <a:lnTo>
                  <a:pt x="347" y="358"/>
                </a:lnTo>
                <a:lnTo>
                  <a:pt x="335" y="356"/>
                </a:lnTo>
                <a:lnTo>
                  <a:pt x="314" y="339"/>
                </a:lnTo>
                <a:lnTo>
                  <a:pt x="321" y="316"/>
                </a:lnTo>
                <a:lnTo>
                  <a:pt x="321" y="266"/>
                </a:lnTo>
                <a:lnTo>
                  <a:pt x="336" y="251"/>
                </a:lnTo>
                <a:lnTo>
                  <a:pt x="359" y="256"/>
                </a:lnTo>
                <a:lnTo>
                  <a:pt x="404" y="301"/>
                </a:lnTo>
                <a:lnTo>
                  <a:pt x="426" y="254"/>
                </a:lnTo>
                <a:lnTo>
                  <a:pt x="474" y="260"/>
                </a:lnTo>
                <a:lnTo>
                  <a:pt x="490" y="246"/>
                </a:lnTo>
                <a:lnTo>
                  <a:pt x="521" y="268"/>
                </a:lnTo>
                <a:lnTo>
                  <a:pt x="536" y="261"/>
                </a:lnTo>
                <a:lnTo>
                  <a:pt x="548" y="272"/>
                </a:lnTo>
                <a:lnTo>
                  <a:pt x="597" y="272"/>
                </a:lnTo>
                <a:lnTo>
                  <a:pt x="619" y="287"/>
                </a:lnTo>
                <a:lnTo>
                  <a:pt x="640" y="268"/>
                </a:lnTo>
                <a:lnTo>
                  <a:pt x="667" y="282"/>
                </a:lnTo>
                <a:lnTo>
                  <a:pt x="674" y="272"/>
                </a:lnTo>
                <a:lnTo>
                  <a:pt x="704" y="273"/>
                </a:lnTo>
                <a:lnTo>
                  <a:pt x="714" y="287"/>
                </a:lnTo>
                <a:lnTo>
                  <a:pt x="719" y="277"/>
                </a:lnTo>
                <a:lnTo>
                  <a:pt x="738" y="277"/>
                </a:lnTo>
                <a:lnTo>
                  <a:pt x="767" y="323"/>
                </a:lnTo>
                <a:lnTo>
                  <a:pt x="790" y="322"/>
                </a:lnTo>
                <a:lnTo>
                  <a:pt x="805" y="308"/>
                </a:lnTo>
                <a:lnTo>
                  <a:pt x="807" y="296"/>
                </a:lnTo>
                <a:lnTo>
                  <a:pt x="797" y="268"/>
                </a:lnTo>
                <a:lnTo>
                  <a:pt x="805" y="248"/>
                </a:lnTo>
                <a:lnTo>
                  <a:pt x="831" y="249"/>
                </a:lnTo>
                <a:lnTo>
                  <a:pt x="840" y="242"/>
                </a:lnTo>
                <a:lnTo>
                  <a:pt x="833" y="234"/>
                </a:lnTo>
                <a:lnTo>
                  <a:pt x="800" y="234"/>
                </a:lnTo>
                <a:lnTo>
                  <a:pt x="778" y="222"/>
                </a:lnTo>
                <a:lnTo>
                  <a:pt x="774" y="194"/>
                </a:lnTo>
                <a:lnTo>
                  <a:pt x="785" y="186"/>
                </a:lnTo>
                <a:lnTo>
                  <a:pt x="776" y="180"/>
                </a:lnTo>
                <a:lnTo>
                  <a:pt x="766" y="187"/>
                </a:lnTo>
                <a:lnTo>
                  <a:pt x="755" y="177"/>
                </a:lnTo>
                <a:lnTo>
                  <a:pt x="762" y="165"/>
                </a:lnTo>
                <a:lnTo>
                  <a:pt x="755" y="151"/>
                </a:lnTo>
                <a:lnTo>
                  <a:pt x="757" y="136"/>
                </a:lnTo>
                <a:lnTo>
                  <a:pt x="735" y="119"/>
                </a:lnTo>
                <a:lnTo>
                  <a:pt x="704" y="141"/>
                </a:lnTo>
                <a:lnTo>
                  <a:pt x="669" y="151"/>
                </a:lnTo>
                <a:lnTo>
                  <a:pt x="624" y="156"/>
                </a:lnTo>
                <a:lnTo>
                  <a:pt x="586" y="132"/>
                </a:lnTo>
                <a:lnTo>
                  <a:pt x="557" y="124"/>
                </a:lnTo>
                <a:lnTo>
                  <a:pt x="526" y="86"/>
                </a:lnTo>
                <a:lnTo>
                  <a:pt x="490" y="69"/>
                </a:lnTo>
                <a:lnTo>
                  <a:pt x="462" y="31"/>
                </a:lnTo>
                <a:lnTo>
                  <a:pt x="433" y="17"/>
                </a:lnTo>
                <a:lnTo>
                  <a:pt x="429" y="12"/>
                </a:lnTo>
                <a:lnTo>
                  <a:pt x="421" y="17"/>
                </a:lnTo>
                <a:lnTo>
                  <a:pt x="390" y="0"/>
                </a:lnTo>
                <a:lnTo>
                  <a:pt x="379" y="10"/>
                </a:lnTo>
                <a:lnTo>
                  <a:pt x="385" y="39"/>
                </a:lnTo>
                <a:lnTo>
                  <a:pt x="374" y="38"/>
                </a:lnTo>
                <a:lnTo>
                  <a:pt x="357" y="39"/>
                </a:lnTo>
                <a:lnTo>
                  <a:pt x="347" y="58"/>
                </a:lnTo>
                <a:lnTo>
                  <a:pt x="297" y="75"/>
                </a:lnTo>
                <a:lnTo>
                  <a:pt x="290" y="100"/>
                </a:lnTo>
                <a:lnTo>
                  <a:pt x="305" y="115"/>
                </a:lnTo>
                <a:lnTo>
                  <a:pt x="305" y="144"/>
                </a:lnTo>
                <a:lnTo>
                  <a:pt x="295" y="165"/>
                </a:lnTo>
                <a:lnTo>
                  <a:pt x="272" y="167"/>
                </a:lnTo>
                <a:lnTo>
                  <a:pt x="245" y="191"/>
                </a:lnTo>
                <a:lnTo>
                  <a:pt x="253" y="203"/>
                </a:lnTo>
                <a:lnTo>
                  <a:pt x="243" y="217"/>
                </a:lnTo>
                <a:lnTo>
                  <a:pt x="247" y="248"/>
                </a:lnTo>
                <a:lnTo>
                  <a:pt x="224" y="256"/>
                </a:lnTo>
                <a:lnTo>
                  <a:pt x="212" y="242"/>
                </a:lnTo>
                <a:lnTo>
                  <a:pt x="190" y="234"/>
                </a:lnTo>
                <a:lnTo>
                  <a:pt x="188" y="244"/>
                </a:lnTo>
                <a:lnTo>
                  <a:pt x="178" y="246"/>
                </a:lnTo>
                <a:lnTo>
                  <a:pt x="140" y="196"/>
                </a:lnTo>
                <a:lnTo>
                  <a:pt x="119" y="236"/>
                </a:lnTo>
                <a:lnTo>
                  <a:pt x="76" y="237"/>
                </a:lnTo>
                <a:lnTo>
                  <a:pt x="62" y="223"/>
                </a:lnTo>
                <a:lnTo>
                  <a:pt x="55" y="237"/>
                </a:lnTo>
                <a:lnTo>
                  <a:pt x="17" y="237"/>
                </a:lnTo>
                <a:lnTo>
                  <a:pt x="0" y="222"/>
                </a:lnTo>
                <a:lnTo>
                  <a:pt x="7" y="277"/>
                </a:lnTo>
                <a:lnTo>
                  <a:pt x="41" y="347"/>
                </a:lnTo>
                <a:lnTo>
                  <a:pt x="67" y="354"/>
                </a:lnTo>
                <a:lnTo>
                  <a:pt x="98" y="303"/>
                </a:lnTo>
                <a:lnTo>
                  <a:pt x="116" y="254"/>
                </a:lnTo>
                <a:lnTo>
                  <a:pt x="147" y="266"/>
                </a:lnTo>
                <a:lnTo>
                  <a:pt x="169" y="292"/>
                </a:lnTo>
                <a:lnTo>
                  <a:pt x="188" y="308"/>
                </a:lnTo>
                <a:lnTo>
                  <a:pt x="195" y="334"/>
                </a:lnTo>
                <a:lnTo>
                  <a:pt x="195" y="371"/>
                </a:lnTo>
                <a:lnTo>
                  <a:pt x="216" y="414"/>
                </a:lnTo>
                <a:lnTo>
                  <a:pt x="271" y="457"/>
                </a:lnTo>
                <a:lnTo>
                  <a:pt x="243" y="464"/>
                </a:lnTo>
                <a:lnTo>
                  <a:pt x="238" y="490"/>
                </a:lnTo>
                <a:lnTo>
                  <a:pt x="267" y="528"/>
                </a:lnTo>
                <a:lnTo>
                  <a:pt x="293" y="547"/>
                </a:lnTo>
                <a:lnTo>
                  <a:pt x="341" y="578"/>
                </a:lnTo>
                <a:lnTo>
                  <a:pt x="359" y="621"/>
                </a:lnTo>
                <a:lnTo>
                  <a:pt x="440" y="623"/>
                </a:lnTo>
                <a:lnTo>
                  <a:pt x="486" y="640"/>
                </a:lnTo>
                <a:lnTo>
                  <a:pt x="528" y="669"/>
                </a:lnTo>
                <a:lnTo>
                  <a:pt x="562" y="705"/>
                </a:lnTo>
                <a:lnTo>
                  <a:pt x="586" y="721"/>
                </a:lnTo>
                <a:lnTo>
                  <a:pt x="605" y="709"/>
                </a:lnTo>
                <a:lnTo>
                  <a:pt x="543" y="647"/>
                </a:lnTo>
                <a:close/>
                <a:moveTo>
                  <a:pt x="424" y="664"/>
                </a:moveTo>
                <a:lnTo>
                  <a:pt x="424" y="642"/>
                </a:lnTo>
                <a:lnTo>
                  <a:pt x="459" y="647"/>
                </a:lnTo>
                <a:lnTo>
                  <a:pt x="483" y="659"/>
                </a:lnTo>
                <a:lnTo>
                  <a:pt x="452" y="667"/>
                </a:lnTo>
                <a:lnTo>
                  <a:pt x="424" y="664"/>
                </a:lnTo>
                <a:close/>
                <a:moveTo>
                  <a:pt x="459" y="740"/>
                </a:moveTo>
                <a:lnTo>
                  <a:pt x="460" y="726"/>
                </a:lnTo>
                <a:lnTo>
                  <a:pt x="510" y="724"/>
                </a:lnTo>
                <a:lnTo>
                  <a:pt x="524" y="738"/>
                </a:lnTo>
                <a:lnTo>
                  <a:pt x="459" y="740"/>
                </a:lnTo>
                <a:close/>
                <a:moveTo>
                  <a:pt x="728" y="796"/>
                </a:moveTo>
                <a:lnTo>
                  <a:pt x="716" y="795"/>
                </a:lnTo>
                <a:lnTo>
                  <a:pt x="716" y="781"/>
                </a:lnTo>
                <a:lnTo>
                  <a:pt x="693" y="779"/>
                </a:lnTo>
                <a:lnTo>
                  <a:pt x="669" y="755"/>
                </a:lnTo>
                <a:lnTo>
                  <a:pt x="650" y="752"/>
                </a:lnTo>
                <a:lnTo>
                  <a:pt x="629" y="736"/>
                </a:lnTo>
                <a:lnTo>
                  <a:pt x="628" y="722"/>
                </a:lnTo>
                <a:lnTo>
                  <a:pt x="609" y="721"/>
                </a:lnTo>
                <a:lnTo>
                  <a:pt x="590" y="734"/>
                </a:lnTo>
                <a:lnTo>
                  <a:pt x="586" y="721"/>
                </a:lnTo>
                <a:lnTo>
                  <a:pt x="574" y="733"/>
                </a:lnTo>
                <a:lnTo>
                  <a:pt x="559" y="714"/>
                </a:lnTo>
                <a:lnTo>
                  <a:pt x="529" y="710"/>
                </a:lnTo>
                <a:lnTo>
                  <a:pt x="521" y="721"/>
                </a:lnTo>
                <a:lnTo>
                  <a:pt x="598" y="753"/>
                </a:lnTo>
                <a:lnTo>
                  <a:pt x="643" y="759"/>
                </a:lnTo>
                <a:lnTo>
                  <a:pt x="728" y="817"/>
                </a:lnTo>
                <a:lnTo>
                  <a:pt x="728" y="796"/>
                </a:lnTo>
                <a:close/>
                <a:moveTo>
                  <a:pt x="116" y="318"/>
                </a:moveTo>
                <a:lnTo>
                  <a:pt x="107" y="289"/>
                </a:lnTo>
                <a:lnTo>
                  <a:pt x="119" y="289"/>
                </a:lnTo>
                <a:lnTo>
                  <a:pt x="116" y="313"/>
                </a:lnTo>
                <a:lnTo>
                  <a:pt x="117" y="337"/>
                </a:lnTo>
                <a:lnTo>
                  <a:pt x="129" y="390"/>
                </a:lnTo>
                <a:lnTo>
                  <a:pt x="105" y="344"/>
                </a:lnTo>
                <a:lnTo>
                  <a:pt x="116" y="318"/>
                </a:lnTo>
                <a:close/>
                <a:moveTo>
                  <a:pt x="140" y="277"/>
                </a:moveTo>
                <a:lnTo>
                  <a:pt x="148" y="303"/>
                </a:lnTo>
                <a:lnTo>
                  <a:pt x="167" y="316"/>
                </a:lnTo>
                <a:lnTo>
                  <a:pt x="171" y="327"/>
                </a:lnTo>
                <a:lnTo>
                  <a:pt x="143" y="316"/>
                </a:lnTo>
                <a:lnTo>
                  <a:pt x="128" y="311"/>
                </a:lnTo>
                <a:lnTo>
                  <a:pt x="140" y="277"/>
                </a:lnTo>
                <a:close/>
              </a:path>
            </a:pathLst>
          </a:custGeom>
          <a:solidFill>
            <a:schemeClr val="tx2"/>
          </a:solidFill>
          <a:ln w="3175">
            <a:solidFill>
              <a:schemeClr val="bg1">
                <a:lumMod val="75000"/>
              </a:schemeClr>
            </a:solidFill>
            <a:round/>
            <a:headEnd/>
            <a:tailEnd/>
          </a:ln>
          <a:extLst/>
        </p:spPr>
        <p:txBody>
          <a:bodyPr wrap="none" lIns="182824"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38" name="Freeform 71"/>
          <p:cNvSpPr>
            <a:spLocks noChangeAspect="1"/>
          </p:cNvSpPr>
          <p:nvPr/>
        </p:nvSpPr>
        <p:spPr bwMode="auto">
          <a:xfrm>
            <a:off x="4241802" y="4225131"/>
            <a:ext cx="1030288" cy="614362"/>
          </a:xfrm>
          <a:custGeom>
            <a:avLst/>
            <a:gdLst>
              <a:gd name="T0" fmla="*/ 2147483647 w 1374"/>
              <a:gd name="T1" fmla="*/ 2147483647 h 964"/>
              <a:gd name="T2" fmla="*/ 2147483647 w 1374"/>
              <a:gd name="T3" fmla="*/ 2147483647 h 964"/>
              <a:gd name="T4" fmla="*/ 2147483647 w 1374"/>
              <a:gd name="T5" fmla="*/ 2147483647 h 964"/>
              <a:gd name="T6" fmla="*/ 2147483647 w 1374"/>
              <a:gd name="T7" fmla="*/ 2147483647 h 964"/>
              <a:gd name="T8" fmla="*/ 2147483647 w 1374"/>
              <a:gd name="T9" fmla="*/ 2147483647 h 964"/>
              <a:gd name="T10" fmla="*/ 2147483647 w 1374"/>
              <a:gd name="T11" fmla="*/ 2147483647 h 964"/>
              <a:gd name="T12" fmla="*/ 2147483647 w 1374"/>
              <a:gd name="T13" fmla="*/ 2147483647 h 964"/>
              <a:gd name="T14" fmla="*/ 2147483647 w 1374"/>
              <a:gd name="T15" fmla="*/ 0 h 964"/>
              <a:gd name="T16" fmla="*/ 2147483647 w 1374"/>
              <a:gd name="T17" fmla="*/ 2147483647 h 964"/>
              <a:gd name="T18" fmla="*/ 2147483647 w 1374"/>
              <a:gd name="T19" fmla="*/ 2147483647 h 964"/>
              <a:gd name="T20" fmla="*/ 2147483647 w 1374"/>
              <a:gd name="T21" fmla="*/ 2147483647 h 964"/>
              <a:gd name="T22" fmla="*/ 2147483647 w 1374"/>
              <a:gd name="T23" fmla="*/ 2147483647 h 964"/>
              <a:gd name="T24" fmla="*/ 2147483647 w 1374"/>
              <a:gd name="T25" fmla="*/ 2147483647 h 964"/>
              <a:gd name="T26" fmla="*/ 2147483647 w 1374"/>
              <a:gd name="T27" fmla="*/ 2147483647 h 964"/>
              <a:gd name="T28" fmla="*/ 2147483647 w 1374"/>
              <a:gd name="T29" fmla="*/ 2147483647 h 964"/>
              <a:gd name="T30" fmla="*/ 2147483647 w 1374"/>
              <a:gd name="T31" fmla="*/ 2147483647 h 964"/>
              <a:gd name="T32" fmla="*/ 2147483647 w 1374"/>
              <a:gd name="T33" fmla="*/ 2147483647 h 964"/>
              <a:gd name="T34" fmla="*/ 2147483647 w 1374"/>
              <a:gd name="T35" fmla="*/ 2147483647 h 964"/>
              <a:gd name="T36" fmla="*/ 2147483647 w 1374"/>
              <a:gd name="T37" fmla="*/ 2147483647 h 964"/>
              <a:gd name="T38" fmla="*/ 2147483647 w 1374"/>
              <a:gd name="T39" fmla="*/ 2147483647 h 964"/>
              <a:gd name="T40" fmla="*/ 2147483647 w 1374"/>
              <a:gd name="T41" fmla="*/ 2147483647 h 964"/>
              <a:gd name="T42" fmla="*/ 2147483647 w 1374"/>
              <a:gd name="T43" fmla="*/ 2147483647 h 964"/>
              <a:gd name="T44" fmla="*/ 2147483647 w 1374"/>
              <a:gd name="T45" fmla="*/ 2147483647 h 964"/>
              <a:gd name="T46" fmla="*/ 2147483647 w 1374"/>
              <a:gd name="T47" fmla="*/ 2147483647 h 964"/>
              <a:gd name="T48" fmla="*/ 2147483647 w 1374"/>
              <a:gd name="T49" fmla="*/ 2147483647 h 964"/>
              <a:gd name="T50" fmla="*/ 2147483647 w 1374"/>
              <a:gd name="T51" fmla="*/ 2147483647 h 964"/>
              <a:gd name="T52" fmla="*/ 2147483647 w 1374"/>
              <a:gd name="T53" fmla="*/ 2147483647 h 964"/>
              <a:gd name="T54" fmla="*/ 2147483647 w 1374"/>
              <a:gd name="T55" fmla="*/ 2147483647 h 964"/>
              <a:gd name="T56" fmla="*/ 2147483647 w 1374"/>
              <a:gd name="T57" fmla="*/ 2147483647 h 964"/>
              <a:gd name="T58" fmla="*/ 2147483647 w 1374"/>
              <a:gd name="T59" fmla="*/ 2147483647 h 964"/>
              <a:gd name="T60" fmla="*/ 2147483647 w 1374"/>
              <a:gd name="T61" fmla="*/ 2147483647 h 964"/>
              <a:gd name="T62" fmla="*/ 2147483647 w 1374"/>
              <a:gd name="T63" fmla="*/ 2147483647 h 964"/>
              <a:gd name="T64" fmla="*/ 2147483647 w 1374"/>
              <a:gd name="T65" fmla="*/ 2147483647 h 964"/>
              <a:gd name="T66" fmla="*/ 2147483647 w 1374"/>
              <a:gd name="T67" fmla="*/ 2147483647 h 964"/>
              <a:gd name="T68" fmla="*/ 2147483647 w 1374"/>
              <a:gd name="T69" fmla="*/ 2147483647 h 964"/>
              <a:gd name="T70" fmla="*/ 2147483647 w 1374"/>
              <a:gd name="T71" fmla="*/ 2147483647 h 964"/>
              <a:gd name="T72" fmla="*/ 2147483647 w 1374"/>
              <a:gd name="T73" fmla="*/ 2147483647 h 964"/>
              <a:gd name="T74" fmla="*/ 2147483647 w 1374"/>
              <a:gd name="T75" fmla="*/ 2147483647 h 964"/>
              <a:gd name="T76" fmla="*/ 2147483647 w 1374"/>
              <a:gd name="T77" fmla="*/ 2147483647 h 964"/>
              <a:gd name="T78" fmla="*/ 2147483647 w 1374"/>
              <a:gd name="T79" fmla="*/ 2147483647 h 964"/>
              <a:gd name="T80" fmla="*/ 2147483647 w 1374"/>
              <a:gd name="T81" fmla="*/ 2147483647 h 964"/>
              <a:gd name="T82" fmla="*/ 2147483647 w 1374"/>
              <a:gd name="T83" fmla="*/ 2147483647 h 964"/>
              <a:gd name="T84" fmla="*/ 2147483647 w 1374"/>
              <a:gd name="T85" fmla="*/ 2147483647 h 964"/>
              <a:gd name="T86" fmla="*/ 2147483647 w 1374"/>
              <a:gd name="T87" fmla="*/ 2147483647 h 9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4"/>
              <a:gd name="T133" fmla="*/ 0 h 964"/>
              <a:gd name="T134" fmla="*/ 1374 w 1374"/>
              <a:gd name="T135" fmla="*/ 964 h 9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4" h="964">
                <a:moveTo>
                  <a:pt x="1318" y="504"/>
                </a:moveTo>
                <a:lnTo>
                  <a:pt x="1259" y="530"/>
                </a:lnTo>
                <a:lnTo>
                  <a:pt x="1235" y="556"/>
                </a:lnTo>
                <a:lnTo>
                  <a:pt x="1207" y="563"/>
                </a:lnTo>
                <a:lnTo>
                  <a:pt x="1168" y="523"/>
                </a:lnTo>
                <a:lnTo>
                  <a:pt x="1145" y="521"/>
                </a:lnTo>
                <a:lnTo>
                  <a:pt x="1130" y="454"/>
                </a:lnTo>
                <a:lnTo>
                  <a:pt x="1118" y="423"/>
                </a:lnTo>
                <a:lnTo>
                  <a:pt x="1118" y="379"/>
                </a:lnTo>
                <a:lnTo>
                  <a:pt x="1083" y="258"/>
                </a:lnTo>
                <a:lnTo>
                  <a:pt x="1050" y="212"/>
                </a:lnTo>
                <a:lnTo>
                  <a:pt x="968" y="117"/>
                </a:lnTo>
                <a:lnTo>
                  <a:pt x="954" y="76"/>
                </a:lnTo>
                <a:lnTo>
                  <a:pt x="928" y="48"/>
                </a:lnTo>
                <a:lnTo>
                  <a:pt x="890" y="19"/>
                </a:lnTo>
                <a:lnTo>
                  <a:pt x="854" y="0"/>
                </a:lnTo>
                <a:lnTo>
                  <a:pt x="821" y="4"/>
                </a:lnTo>
                <a:lnTo>
                  <a:pt x="743" y="67"/>
                </a:lnTo>
                <a:lnTo>
                  <a:pt x="702" y="72"/>
                </a:lnTo>
                <a:lnTo>
                  <a:pt x="662" y="90"/>
                </a:lnTo>
                <a:lnTo>
                  <a:pt x="626" y="124"/>
                </a:lnTo>
                <a:lnTo>
                  <a:pt x="600" y="114"/>
                </a:lnTo>
                <a:lnTo>
                  <a:pt x="569" y="93"/>
                </a:lnTo>
                <a:lnTo>
                  <a:pt x="531" y="98"/>
                </a:lnTo>
                <a:lnTo>
                  <a:pt x="495" y="114"/>
                </a:lnTo>
                <a:lnTo>
                  <a:pt x="435" y="115"/>
                </a:lnTo>
                <a:lnTo>
                  <a:pt x="390" y="114"/>
                </a:lnTo>
                <a:lnTo>
                  <a:pt x="348" y="117"/>
                </a:lnTo>
                <a:lnTo>
                  <a:pt x="331" y="126"/>
                </a:lnTo>
                <a:lnTo>
                  <a:pt x="323" y="145"/>
                </a:lnTo>
                <a:lnTo>
                  <a:pt x="305" y="164"/>
                </a:lnTo>
                <a:lnTo>
                  <a:pt x="288" y="165"/>
                </a:lnTo>
                <a:lnTo>
                  <a:pt x="254" y="184"/>
                </a:lnTo>
                <a:lnTo>
                  <a:pt x="229" y="213"/>
                </a:lnTo>
                <a:lnTo>
                  <a:pt x="217" y="258"/>
                </a:lnTo>
                <a:lnTo>
                  <a:pt x="214" y="287"/>
                </a:lnTo>
                <a:lnTo>
                  <a:pt x="186" y="325"/>
                </a:lnTo>
                <a:lnTo>
                  <a:pt x="178" y="358"/>
                </a:lnTo>
                <a:lnTo>
                  <a:pt x="160" y="401"/>
                </a:lnTo>
                <a:lnTo>
                  <a:pt x="141" y="427"/>
                </a:lnTo>
                <a:lnTo>
                  <a:pt x="128" y="473"/>
                </a:lnTo>
                <a:lnTo>
                  <a:pt x="88" y="494"/>
                </a:lnTo>
                <a:lnTo>
                  <a:pt x="0" y="527"/>
                </a:lnTo>
                <a:lnTo>
                  <a:pt x="14" y="535"/>
                </a:lnTo>
                <a:lnTo>
                  <a:pt x="52" y="549"/>
                </a:lnTo>
                <a:lnTo>
                  <a:pt x="98" y="607"/>
                </a:lnTo>
                <a:lnTo>
                  <a:pt x="114" y="654"/>
                </a:lnTo>
                <a:lnTo>
                  <a:pt x="140" y="687"/>
                </a:lnTo>
                <a:lnTo>
                  <a:pt x="190" y="704"/>
                </a:lnTo>
                <a:lnTo>
                  <a:pt x="205" y="767"/>
                </a:lnTo>
                <a:lnTo>
                  <a:pt x="247" y="797"/>
                </a:lnTo>
                <a:lnTo>
                  <a:pt x="324" y="817"/>
                </a:lnTo>
                <a:lnTo>
                  <a:pt x="352" y="790"/>
                </a:lnTo>
                <a:lnTo>
                  <a:pt x="373" y="817"/>
                </a:lnTo>
                <a:lnTo>
                  <a:pt x="348" y="848"/>
                </a:lnTo>
                <a:lnTo>
                  <a:pt x="374" y="890"/>
                </a:lnTo>
                <a:lnTo>
                  <a:pt x="400" y="895"/>
                </a:lnTo>
                <a:lnTo>
                  <a:pt x="435" y="902"/>
                </a:lnTo>
                <a:lnTo>
                  <a:pt x="421" y="941"/>
                </a:lnTo>
                <a:lnTo>
                  <a:pt x="452" y="964"/>
                </a:lnTo>
                <a:lnTo>
                  <a:pt x="488" y="960"/>
                </a:lnTo>
                <a:lnTo>
                  <a:pt x="581" y="960"/>
                </a:lnTo>
                <a:lnTo>
                  <a:pt x="690" y="950"/>
                </a:lnTo>
                <a:lnTo>
                  <a:pt x="811" y="953"/>
                </a:lnTo>
                <a:lnTo>
                  <a:pt x="852" y="936"/>
                </a:lnTo>
                <a:lnTo>
                  <a:pt x="899" y="897"/>
                </a:lnTo>
                <a:lnTo>
                  <a:pt x="952" y="860"/>
                </a:lnTo>
                <a:lnTo>
                  <a:pt x="1016" y="829"/>
                </a:lnTo>
                <a:lnTo>
                  <a:pt x="1068" y="824"/>
                </a:lnTo>
                <a:lnTo>
                  <a:pt x="1086" y="836"/>
                </a:lnTo>
                <a:lnTo>
                  <a:pt x="1168" y="845"/>
                </a:lnTo>
                <a:lnTo>
                  <a:pt x="1228" y="874"/>
                </a:lnTo>
                <a:lnTo>
                  <a:pt x="1273" y="862"/>
                </a:lnTo>
                <a:lnTo>
                  <a:pt x="1264" y="833"/>
                </a:lnTo>
                <a:lnTo>
                  <a:pt x="1255" y="762"/>
                </a:lnTo>
                <a:lnTo>
                  <a:pt x="1261" y="709"/>
                </a:lnTo>
                <a:lnTo>
                  <a:pt x="1266" y="613"/>
                </a:lnTo>
                <a:lnTo>
                  <a:pt x="1287" y="609"/>
                </a:lnTo>
                <a:lnTo>
                  <a:pt x="1293" y="645"/>
                </a:lnTo>
                <a:lnTo>
                  <a:pt x="1283" y="680"/>
                </a:lnTo>
                <a:lnTo>
                  <a:pt x="1293" y="697"/>
                </a:lnTo>
                <a:lnTo>
                  <a:pt x="1309" y="666"/>
                </a:lnTo>
                <a:lnTo>
                  <a:pt x="1333" y="642"/>
                </a:lnTo>
                <a:lnTo>
                  <a:pt x="1357" y="632"/>
                </a:lnTo>
                <a:lnTo>
                  <a:pt x="1374" y="599"/>
                </a:lnTo>
                <a:lnTo>
                  <a:pt x="1366" y="523"/>
                </a:lnTo>
                <a:lnTo>
                  <a:pt x="1356" y="506"/>
                </a:lnTo>
                <a:lnTo>
                  <a:pt x="1340" y="501"/>
                </a:lnTo>
                <a:lnTo>
                  <a:pt x="1318" y="504"/>
                </a:lnTo>
                <a:close/>
              </a:path>
            </a:pathLst>
          </a:custGeom>
          <a:solidFill>
            <a:schemeClr val="bg1"/>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ＭＳ Ｐゴシック" pitchFamily="-65" charset="-128"/>
              <a:cs typeface="Calibri" pitchFamily="34" charset="0"/>
            </a:endParaRPr>
          </a:p>
        </p:txBody>
      </p:sp>
      <p:sp>
        <p:nvSpPr>
          <p:cNvPr id="39" name="Freeform 72"/>
          <p:cNvSpPr>
            <a:spLocks noChangeAspect="1"/>
          </p:cNvSpPr>
          <p:nvPr/>
        </p:nvSpPr>
        <p:spPr bwMode="auto">
          <a:xfrm>
            <a:off x="4508502" y="4739481"/>
            <a:ext cx="722313" cy="420687"/>
          </a:xfrm>
          <a:custGeom>
            <a:avLst/>
            <a:gdLst>
              <a:gd name="T0" fmla="*/ 2147483647 w 920"/>
              <a:gd name="T1" fmla="*/ 2147483647 h 632"/>
              <a:gd name="T2" fmla="*/ 2147483647 w 920"/>
              <a:gd name="T3" fmla="*/ 2147483647 h 632"/>
              <a:gd name="T4" fmla="*/ 2147483647 w 920"/>
              <a:gd name="T5" fmla="*/ 0 h 632"/>
              <a:gd name="T6" fmla="*/ 2147483647 w 920"/>
              <a:gd name="T7" fmla="*/ 2147483647 h 632"/>
              <a:gd name="T8" fmla="*/ 2147483647 w 920"/>
              <a:gd name="T9" fmla="*/ 2147483647 h 632"/>
              <a:gd name="T10" fmla="*/ 2147483647 w 920"/>
              <a:gd name="T11" fmla="*/ 2147483647 h 632"/>
              <a:gd name="T12" fmla="*/ 2147483647 w 920"/>
              <a:gd name="T13" fmla="*/ 2147483647 h 632"/>
              <a:gd name="T14" fmla="*/ 2147483647 w 920"/>
              <a:gd name="T15" fmla="*/ 2147483647 h 632"/>
              <a:gd name="T16" fmla="*/ 2147483647 w 920"/>
              <a:gd name="T17" fmla="*/ 2147483647 h 632"/>
              <a:gd name="T18" fmla="*/ 2147483647 w 920"/>
              <a:gd name="T19" fmla="*/ 2147483647 h 632"/>
              <a:gd name="T20" fmla="*/ 2147483647 w 920"/>
              <a:gd name="T21" fmla="*/ 2147483647 h 632"/>
              <a:gd name="T22" fmla="*/ 2147483647 w 920"/>
              <a:gd name="T23" fmla="*/ 2147483647 h 632"/>
              <a:gd name="T24" fmla="*/ 2147483647 w 920"/>
              <a:gd name="T25" fmla="*/ 2147483647 h 632"/>
              <a:gd name="T26" fmla="*/ 2147483647 w 920"/>
              <a:gd name="T27" fmla="*/ 2147483647 h 632"/>
              <a:gd name="T28" fmla="*/ 2147483647 w 920"/>
              <a:gd name="T29" fmla="*/ 2147483647 h 632"/>
              <a:gd name="T30" fmla="*/ 2147483647 w 920"/>
              <a:gd name="T31" fmla="*/ 2147483647 h 632"/>
              <a:gd name="T32" fmla="*/ 0 w 920"/>
              <a:gd name="T33" fmla="*/ 2147483647 h 632"/>
              <a:gd name="T34" fmla="*/ 2147483647 w 920"/>
              <a:gd name="T35" fmla="*/ 2147483647 h 632"/>
              <a:gd name="T36" fmla="*/ 2147483647 w 920"/>
              <a:gd name="T37" fmla="*/ 2147483647 h 632"/>
              <a:gd name="T38" fmla="*/ 2147483647 w 920"/>
              <a:gd name="T39" fmla="*/ 2147483647 h 632"/>
              <a:gd name="T40" fmla="*/ 2147483647 w 920"/>
              <a:gd name="T41" fmla="*/ 2147483647 h 632"/>
              <a:gd name="T42" fmla="*/ 2147483647 w 920"/>
              <a:gd name="T43" fmla="*/ 2147483647 h 632"/>
              <a:gd name="T44" fmla="*/ 2147483647 w 920"/>
              <a:gd name="T45" fmla="*/ 2147483647 h 632"/>
              <a:gd name="T46" fmla="*/ 2147483647 w 920"/>
              <a:gd name="T47" fmla="*/ 2147483647 h 632"/>
              <a:gd name="T48" fmla="*/ 2147483647 w 920"/>
              <a:gd name="T49" fmla="*/ 2147483647 h 632"/>
              <a:gd name="T50" fmla="*/ 2147483647 w 920"/>
              <a:gd name="T51" fmla="*/ 2147483647 h 632"/>
              <a:gd name="T52" fmla="*/ 2147483647 w 920"/>
              <a:gd name="T53" fmla="*/ 2147483647 h 632"/>
              <a:gd name="T54" fmla="*/ 2147483647 w 920"/>
              <a:gd name="T55" fmla="*/ 2147483647 h 632"/>
              <a:gd name="T56" fmla="*/ 2147483647 w 920"/>
              <a:gd name="T57" fmla="*/ 2147483647 h 632"/>
              <a:gd name="T58" fmla="*/ 2147483647 w 920"/>
              <a:gd name="T59" fmla="*/ 2147483647 h 632"/>
              <a:gd name="T60" fmla="*/ 2147483647 w 920"/>
              <a:gd name="T61" fmla="*/ 2147483647 h 632"/>
              <a:gd name="T62" fmla="*/ 2147483647 w 920"/>
              <a:gd name="T63" fmla="*/ 2147483647 h 632"/>
              <a:gd name="T64" fmla="*/ 2147483647 w 920"/>
              <a:gd name="T65" fmla="*/ 2147483647 h 632"/>
              <a:gd name="T66" fmla="*/ 2147483647 w 920"/>
              <a:gd name="T67" fmla="*/ 2147483647 h 632"/>
              <a:gd name="T68" fmla="*/ 2147483647 w 920"/>
              <a:gd name="T69" fmla="*/ 2147483647 h 632"/>
              <a:gd name="T70" fmla="*/ 2147483647 w 920"/>
              <a:gd name="T71" fmla="*/ 2147483647 h 632"/>
              <a:gd name="T72" fmla="*/ 2147483647 w 920"/>
              <a:gd name="T73" fmla="*/ 2147483647 h 632"/>
              <a:gd name="T74" fmla="*/ 2147483647 w 920"/>
              <a:gd name="T75" fmla="*/ 2147483647 h 632"/>
              <a:gd name="T76" fmla="*/ 2147483647 w 920"/>
              <a:gd name="T77" fmla="*/ 2147483647 h 632"/>
              <a:gd name="T78" fmla="*/ 2147483647 w 920"/>
              <a:gd name="T79" fmla="*/ 2147483647 h 632"/>
              <a:gd name="T80" fmla="*/ 2147483647 w 920"/>
              <a:gd name="T81" fmla="*/ 2147483647 h 632"/>
              <a:gd name="T82" fmla="*/ 2147483647 w 920"/>
              <a:gd name="T83" fmla="*/ 2147483647 h 632"/>
              <a:gd name="T84" fmla="*/ 2147483647 w 920"/>
              <a:gd name="T85" fmla="*/ 2147483647 h 632"/>
              <a:gd name="T86" fmla="*/ 2147483647 w 920"/>
              <a:gd name="T87" fmla="*/ 2147483647 h 632"/>
              <a:gd name="T88" fmla="*/ 2147483647 w 920"/>
              <a:gd name="T89" fmla="*/ 2147483647 h 632"/>
              <a:gd name="T90" fmla="*/ 2147483647 w 920"/>
              <a:gd name="T91" fmla="*/ 2147483647 h 632"/>
              <a:gd name="T92" fmla="*/ 2147483647 w 920"/>
              <a:gd name="T93" fmla="*/ 2147483647 h 632"/>
              <a:gd name="T94" fmla="*/ 2147483647 w 920"/>
              <a:gd name="T95" fmla="*/ 2147483647 h 632"/>
              <a:gd name="T96" fmla="*/ 2147483647 w 920"/>
              <a:gd name="T97" fmla="*/ 2147483647 h 632"/>
              <a:gd name="T98" fmla="*/ 2147483647 w 920"/>
              <a:gd name="T99" fmla="*/ 2147483647 h 632"/>
              <a:gd name="T100" fmla="*/ 2147483647 w 920"/>
              <a:gd name="T101" fmla="*/ 2147483647 h 632"/>
              <a:gd name="T102" fmla="*/ 2147483647 w 920"/>
              <a:gd name="T103" fmla="*/ 2147483647 h 632"/>
              <a:gd name="T104" fmla="*/ 2147483647 w 920"/>
              <a:gd name="T105" fmla="*/ 2147483647 h 632"/>
              <a:gd name="T106" fmla="*/ 2147483647 w 920"/>
              <a:gd name="T107" fmla="*/ 2147483647 h 632"/>
              <a:gd name="T108" fmla="*/ 2147483647 w 920"/>
              <a:gd name="T109" fmla="*/ 2147483647 h 632"/>
              <a:gd name="T110" fmla="*/ 2147483647 w 920"/>
              <a:gd name="T111" fmla="*/ 2147483647 h 632"/>
              <a:gd name="T112" fmla="*/ 2147483647 w 920"/>
              <a:gd name="T113" fmla="*/ 2147483647 h 632"/>
              <a:gd name="T114" fmla="*/ 2147483647 w 920"/>
              <a:gd name="T115" fmla="*/ 2147483647 h 632"/>
              <a:gd name="T116" fmla="*/ 2147483647 w 920"/>
              <a:gd name="T117" fmla="*/ 2147483647 h 6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20"/>
              <a:gd name="T178" fmla="*/ 0 h 632"/>
              <a:gd name="T179" fmla="*/ 920 w 920"/>
              <a:gd name="T180" fmla="*/ 632 h 6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20" h="632">
                <a:moveTo>
                  <a:pt x="814" y="21"/>
                </a:moveTo>
                <a:lnTo>
                  <a:pt x="732" y="12"/>
                </a:lnTo>
                <a:lnTo>
                  <a:pt x="714" y="0"/>
                </a:lnTo>
                <a:lnTo>
                  <a:pt x="662" y="5"/>
                </a:lnTo>
                <a:lnTo>
                  <a:pt x="598" y="36"/>
                </a:lnTo>
                <a:lnTo>
                  <a:pt x="545" y="73"/>
                </a:lnTo>
                <a:lnTo>
                  <a:pt x="498" y="112"/>
                </a:lnTo>
                <a:lnTo>
                  <a:pt x="457" y="129"/>
                </a:lnTo>
                <a:lnTo>
                  <a:pt x="336" y="126"/>
                </a:lnTo>
                <a:lnTo>
                  <a:pt x="227" y="136"/>
                </a:lnTo>
                <a:lnTo>
                  <a:pt x="134" y="136"/>
                </a:lnTo>
                <a:lnTo>
                  <a:pt x="98" y="140"/>
                </a:lnTo>
                <a:lnTo>
                  <a:pt x="67" y="117"/>
                </a:lnTo>
                <a:lnTo>
                  <a:pt x="81" y="78"/>
                </a:lnTo>
                <a:lnTo>
                  <a:pt x="46" y="71"/>
                </a:lnTo>
                <a:lnTo>
                  <a:pt x="3" y="95"/>
                </a:lnTo>
                <a:lnTo>
                  <a:pt x="0" y="152"/>
                </a:lnTo>
                <a:lnTo>
                  <a:pt x="12" y="207"/>
                </a:lnTo>
                <a:lnTo>
                  <a:pt x="41" y="245"/>
                </a:lnTo>
                <a:lnTo>
                  <a:pt x="84" y="286"/>
                </a:lnTo>
                <a:lnTo>
                  <a:pt x="55" y="320"/>
                </a:lnTo>
                <a:lnTo>
                  <a:pt x="29" y="393"/>
                </a:lnTo>
                <a:lnTo>
                  <a:pt x="34" y="458"/>
                </a:lnTo>
                <a:lnTo>
                  <a:pt x="101" y="506"/>
                </a:lnTo>
                <a:lnTo>
                  <a:pt x="125" y="585"/>
                </a:lnTo>
                <a:lnTo>
                  <a:pt x="132" y="632"/>
                </a:lnTo>
                <a:lnTo>
                  <a:pt x="167" y="627"/>
                </a:lnTo>
                <a:lnTo>
                  <a:pt x="212" y="613"/>
                </a:lnTo>
                <a:lnTo>
                  <a:pt x="276" y="608"/>
                </a:lnTo>
                <a:lnTo>
                  <a:pt x="358" y="568"/>
                </a:lnTo>
                <a:lnTo>
                  <a:pt x="389" y="566"/>
                </a:lnTo>
                <a:lnTo>
                  <a:pt x="419" y="587"/>
                </a:lnTo>
                <a:lnTo>
                  <a:pt x="522" y="611"/>
                </a:lnTo>
                <a:lnTo>
                  <a:pt x="576" y="592"/>
                </a:lnTo>
                <a:lnTo>
                  <a:pt x="610" y="554"/>
                </a:lnTo>
                <a:lnTo>
                  <a:pt x="607" y="498"/>
                </a:lnTo>
                <a:lnTo>
                  <a:pt x="639" y="491"/>
                </a:lnTo>
                <a:lnTo>
                  <a:pt x="660" y="468"/>
                </a:lnTo>
                <a:lnTo>
                  <a:pt x="698" y="456"/>
                </a:lnTo>
                <a:lnTo>
                  <a:pt x="751" y="427"/>
                </a:lnTo>
                <a:lnTo>
                  <a:pt x="803" y="448"/>
                </a:lnTo>
                <a:lnTo>
                  <a:pt x="865" y="429"/>
                </a:lnTo>
                <a:lnTo>
                  <a:pt x="886" y="429"/>
                </a:lnTo>
                <a:lnTo>
                  <a:pt x="883" y="411"/>
                </a:lnTo>
                <a:lnTo>
                  <a:pt x="846" y="375"/>
                </a:lnTo>
                <a:lnTo>
                  <a:pt x="833" y="348"/>
                </a:lnTo>
                <a:lnTo>
                  <a:pt x="819" y="332"/>
                </a:lnTo>
                <a:lnTo>
                  <a:pt x="805" y="329"/>
                </a:lnTo>
                <a:lnTo>
                  <a:pt x="795" y="319"/>
                </a:lnTo>
                <a:lnTo>
                  <a:pt x="820" y="289"/>
                </a:lnTo>
                <a:lnTo>
                  <a:pt x="826" y="272"/>
                </a:lnTo>
                <a:lnTo>
                  <a:pt x="848" y="260"/>
                </a:lnTo>
                <a:lnTo>
                  <a:pt x="836" y="181"/>
                </a:lnTo>
                <a:lnTo>
                  <a:pt x="862" y="134"/>
                </a:lnTo>
                <a:lnTo>
                  <a:pt x="910" y="114"/>
                </a:lnTo>
                <a:lnTo>
                  <a:pt x="920" y="81"/>
                </a:lnTo>
                <a:lnTo>
                  <a:pt x="919" y="38"/>
                </a:lnTo>
                <a:lnTo>
                  <a:pt x="874" y="50"/>
                </a:lnTo>
                <a:lnTo>
                  <a:pt x="814" y="21"/>
                </a:lnTo>
                <a:close/>
              </a:path>
            </a:pathLst>
          </a:custGeom>
          <a:solidFill>
            <a:schemeClr val="bg1"/>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ＭＳ Ｐゴシック" pitchFamily="-65" charset="-128"/>
              <a:cs typeface="Calibri" pitchFamily="34" charset="0"/>
            </a:endParaRPr>
          </a:p>
        </p:txBody>
      </p:sp>
      <p:sp>
        <p:nvSpPr>
          <p:cNvPr id="40" name="Freeform 73"/>
          <p:cNvSpPr>
            <a:spLocks noChangeAspect="1"/>
          </p:cNvSpPr>
          <p:nvPr/>
        </p:nvSpPr>
        <p:spPr bwMode="auto">
          <a:xfrm>
            <a:off x="2698752" y="4348956"/>
            <a:ext cx="487363" cy="238125"/>
          </a:xfrm>
          <a:custGeom>
            <a:avLst/>
            <a:gdLst>
              <a:gd name="T0" fmla="*/ 2147483647 w 628"/>
              <a:gd name="T1" fmla="*/ 2147483647 h 361"/>
              <a:gd name="T2" fmla="*/ 2147483647 w 628"/>
              <a:gd name="T3" fmla="*/ 2147483647 h 361"/>
              <a:gd name="T4" fmla="*/ 2147483647 w 628"/>
              <a:gd name="T5" fmla="*/ 2147483647 h 361"/>
              <a:gd name="T6" fmla="*/ 2147483647 w 628"/>
              <a:gd name="T7" fmla="*/ 2147483647 h 361"/>
              <a:gd name="T8" fmla="*/ 2147483647 w 628"/>
              <a:gd name="T9" fmla="*/ 2147483647 h 361"/>
              <a:gd name="T10" fmla="*/ 2147483647 w 628"/>
              <a:gd name="T11" fmla="*/ 2147483647 h 361"/>
              <a:gd name="T12" fmla="*/ 2147483647 w 628"/>
              <a:gd name="T13" fmla="*/ 2147483647 h 361"/>
              <a:gd name="T14" fmla="*/ 2147483647 w 628"/>
              <a:gd name="T15" fmla="*/ 2147483647 h 361"/>
              <a:gd name="T16" fmla="*/ 2147483647 w 628"/>
              <a:gd name="T17" fmla="*/ 2147483647 h 361"/>
              <a:gd name="T18" fmla="*/ 2147483647 w 628"/>
              <a:gd name="T19" fmla="*/ 0 h 361"/>
              <a:gd name="T20" fmla="*/ 2147483647 w 628"/>
              <a:gd name="T21" fmla="*/ 2147483647 h 361"/>
              <a:gd name="T22" fmla="*/ 2147483647 w 628"/>
              <a:gd name="T23" fmla="*/ 2147483647 h 361"/>
              <a:gd name="T24" fmla="*/ 2147483647 w 628"/>
              <a:gd name="T25" fmla="*/ 2147483647 h 361"/>
              <a:gd name="T26" fmla="*/ 2147483647 w 628"/>
              <a:gd name="T27" fmla="*/ 2147483647 h 361"/>
              <a:gd name="T28" fmla="*/ 2147483647 w 628"/>
              <a:gd name="T29" fmla="*/ 2147483647 h 361"/>
              <a:gd name="T30" fmla="*/ 2147483647 w 628"/>
              <a:gd name="T31" fmla="*/ 2147483647 h 361"/>
              <a:gd name="T32" fmla="*/ 2147483647 w 628"/>
              <a:gd name="T33" fmla="*/ 2147483647 h 361"/>
              <a:gd name="T34" fmla="*/ 2147483647 w 628"/>
              <a:gd name="T35" fmla="*/ 2147483647 h 361"/>
              <a:gd name="T36" fmla="*/ 0 w 628"/>
              <a:gd name="T37" fmla="*/ 2147483647 h 361"/>
              <a:gd name="T38" fmla="*/ 2147483647 w 628"/>
              <a:gd name="T39" fmla="*/ 2147483647 h 361"/>
              <a:gd name="T40" fmla="*/ 2147483647 w 628"/>
              <a:gd name="T41" fmla="*/ 2147483647 h 361"/>
              <a:gd name="T42" fmla="*/ 2147483647 w 628"/>
              <a:gd name="T43" fmla="*/ 2147483647 h 361"/>
              <a:gd name="T44" fmla="*/ 2147483647 w 628"/>
              <a:gd name="T45" fmla="*/ 2147483647 h 361"/>
              <a:gd name="T46" fmla="*/ 2147483647 w 628"/>
              <a:gd name="T47" fmla="*/ 2147483647 h 361"/>
              <a:gd name="T48" fmla="*/ 2147483647 w 628"/>
              <a:gd name="T49" fmla="*/ 2147483647 h 361"/>
              <a:gd name="T50" fmla="*/ 2147483647 w 628"/>
              <a:gd name="T51" fmla="*/ 2147483647 h 361"/>
              <a:gd name="T52" fmla="*/ 2147483647 w 628"/>
              <a:gd name="T53" fmla="*/ 2147483647 h 361"/>
              <a:gd name="T54" fmla="*/ 2147483647 w 628"/>
              <a:gd name="T55" fmla="*/ 2147483647 h 361"/>
              <a:gd name="T56" fmla="*/ 2147483647 w 628"/>
              <a:gd name="T57" fmla="*/ 2147483647 h 361"/>
              <a:gd name="T58" fmla="*/ 2147483647 w 628"/>
              <a:gd name="T59" fmla="*/ 2147483647 h 361"/>
              <a:gd name="T60" fmla="*/ 2147483647 w 628"/>
              <a:gd name="T61" fmla="*/ 2147483647 h 361"/>
              <a:gd name="T62" fmla="*/ 2147483647 w 628"/>
              <a:gd name="T63" fmla="*/ 2147483647 h 361"/>
              <a:gd name="T64" fmla="*/ 2147483647 w 628"/>
              <a:gd name="T65" fmla="*/ 2147483647 h 361"/>
              <a:gd name="T66" fmla="*/ 2147483647 w 628"/>
              <a:gd name="T67" fmla="*/ 2147483647 h 361"/>
              <a:gd name="T68" fmla="*/ 2147483647 w 628"/>
              <a:gd name="T69" fmla="*/ 2147483647 h 361"/>
              <a:gd name="T70" fmla="*/ 2147483647 w 628"/>
              <a:gd name="T71" fmla="*/ 2147483647 h 361"/>
              <a:gd name="T72" fmla="*/ 2147483647 w 628"/>
              <a:gd name="T73" fmla="*/ 2147483647 h 361"/>
              <a:gd name="T74" fmla="*/ 2147483647 w 628"/>
              <a:gd name="T75" fmla="*/ 2147483647 h 361"/>
              <a:gd name="T76" fmla="*/ 2147483647 w 628"/>
              <a:gd name="T77" fmla="*/ 2147483647 h 361"/>
              <a:gd name="T78" fmla="*/ 2147483647 w 628"/>
              <a:gd name="T79" fmla="*/ 2147483647 h 361"/>
              <a:gd name="T80" fmla="*/ 2147483647 w 628"/>
              <a:gd name="T81" fmla="*/ 2147483647 h 361"/>
              <a:gd name="T82" fmla="*/ 2147483647 w 628"/>
              <a:gd name="T83" fmla="*/ 2147483647 h 361"/>
              <a:gd name="T84" fmla="*/ 2147483647 w 628"/>
              <a:gd name="T85" fmla="*/ 2147483647 h 361"/>
              <a:gd name="T86" fmla="*/ 2147483647 w 628"/>
              <a:gd name="T87" fmla="*/ 2147483647 h 361"/>
              <a:gd name="T88" fmla="*/ 2147483647 w 628"/>
              <a:gd name="T89" fmla="*/ 2147483647 h 361"/>
              <a:gd name="T90" fmla="*/ 2147483647 w 628"/>
              <a:gd name="T91" fmla="*/ 2147483647 h 3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28"/>
              <a:gd name="T139" fmla="*/ 0 h 361"/>
              <a:gd name="T140" fmla="*/ 628 w 628"/>
              <a:gd name="T141" fmla="*/ 361 h 3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28" h="361">
                <a:moveTo>
                  <a:pt x="611" y="167"/>
                </a:moveTo>
                <a:lnTo>
                  <a:pt x="568" y="172"/>
                </a:lnTo>
                <a:lnTo>
                  <a:pt x="526" y="146"/>
                </a:lnTo>
                <a:lnTo>
                  <a:pt x="509" y="114"/>
                </a:lnTo>
                <a:lnTo>
                  <a:pt x="524" y="69"/>
                </a:lnTo>
                <a:lnTo>
                  <a:pt x="505" y="48"/>
                </a:lnTo>
                <a:lnTo>
                  <a:pt x="416" y="5"/>
                </a:lnTo>
                <a:lnTo>
                  <a:pt x="350" y="14"/>
                </a:lnTo>
                <a:lnTo>
                  <a:pt x="262" y="17"/>
                </a:lnTo>
                <a:lnTo>
                  <a:pt x="245" y="0"/>
                </a:lnTo>
                <a:lnTo>
                  <a:pt x="226" y="14"/>
                </a:lnTo>
                <a:lnTo>
                  <a:pt x="166" y="12"/>
                </a:lnTo>
                <a:lnTo>
                  <a:pt x="154" y="28"/>
                </a:lnTo>
                <a:lnTo>
                  <a:pt x="161" y="41"/>
                </a:lnTo>
                <a:lnTo>
                  <a:pt x="78" y="119"/>
                </a:lnTo>
                <a:lnTo>
                  <a:pt x="47" y="158"/>
                </a:lnTo>
                <a:lnTo>
                  <a:pt x="23" y="183"/>
                </a:lnTo>
                <a:lnTo>
                  <a:pt x="11" y="212"/>
                </a:lnTo>
                <a:lnTo>
                  <a:pt x="0" y="269"/>
                </a:lnTo>
                <a:lnTo>
                  <a:pt x="9" y="275"/>
                </a:lnTo>
                <a:lnTo>
                  <a:pt x="28" y="267"/>
                </a:lnTo>
                <a:lnTo>
                  <a:pt x="61" y="227"/>
                </a:lnTo>
                <a:lnTo>
                  <a:pt x="105" y="232"/>
                </a:lnTo>
                <a:lnTo>
                  <a:pt x="107" y="279"/>
                </a:lnTo>
                <a:lnTo>
                  <a:pt x="111" y="308"/>
                </a:lnTo>
                <a:lnTo>
                  <a:pt x="130" y="315"/>
                </a:lnTo>
                <a:lnTo>
                  <a:pt x="135" y="344"/>
                </a:lnTo>
                <a:lnTo>
                  <a:pt x="155" y="344"/>
                </a:lnTo>
                <a:lnTo>
                  <a:pt x="221" y="336"/>
                </a:lnTo>
                <a:lnTo>
                  <a:pt x="254" y="341"/>
                </a:lnTo>
                <a:lnTo>
                  <a:pt x="283" y="318"/>
                </a:lnTo>
                <a:lnTo>
                  <a:pt x="297" y="284"/>
                </a:lnTo>
                <a:lnTo>
                  <a:pt x="342" y="253"/>
                </a:lnTo>
                <a:lnTo>
                  <a:pt x="354" y="305"/>
                </a:lnTo>
                <a:lnTo>
                  <a:pt x="412" y="361"/>
                </a:lnTo>
                <a:lnTo>
                  <a:pt x="457" y="279"/>
                </a:lnTo>
                <a:lnTo>
                  <a:pt x="464" y="251"/>
                </a:lnTo>
                <a:lnTo>
                  <a:pt x="499" y="277"/>
                </a:lnTo>
                <a:lnTo>
                  <a:pt x="528" y="281"/>
                </a:lnTo>
                <a:lnTo>
                  <a:pt x="580" y="294"/>
                </a:lnTo>
                <a:lnTo>
                  <a:pt x="578" y="269"/>
                </a:lnTo>
                <a:lnTo>
                  <a:pt x="581" y="234"/>
                </a:lnTo>
                <a:lnTo>
                  <a:pt x="619" y="227"/>
                </a:lnTo>
                <a:lnTo>
                  <a:pt x="619" y="210"/>
                </a:lnTo>
                <a:lnTo>
                  <a:pt x="628" y="183"/>
                </a:lnTo>
                <a:lnTo>
                  <a:pt x="611" y="167"/>
                </a:lnTo>
                <a:close/>
              </a:path>
            </a:pathLst>
          </a:custGeom>
          <a:solidFill>
            <a:schemeClr val="bg1"/>
          </a:solidFill>
          <a:ln w="3175">
            <a:solidFill>
              <a:schemeClr val="bg1">
                <a:lumMod val="75000"/>
              </a:schemeClr>
            </a:solidFill>
            <a:round/>
            <a:headEnd/>
            <a:tailEnd/>
          </a:ln>
        </p:spPr>
        <p:txBody>
          <a:bodyPr wrap="none" lIns="182824"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44" name="Freeform 78"/>
          <p:cNvSpPr>
            <a:spLocks noChangeAspect="1"/>
          </p:cNvSpPr>
          <p:nvPr/>
        </p:nvSpPr>
        <p:spPr bwMode="auto">
          <a:xfrm>
            <a:off x="4205290" y="2929731"/>
            <a:ext cx="647700" cy="322262"/>
          </a:xfrm>
          <a:custGeom>
            <a:avLst/>
            <a:gdLst>
              <a:gd name="T0" fmla="*/ 2147483647 w 828"/>
              <a:gd name="T1" fmla="*/ 2147483647 h 487"/>
              <a:gd name="T2" fmla="*/ 2147483647 w 828"/>
              <a:gd name="T3" fmla="*/ 2147483647 h 487"/>
              <a:gd name="T4" fmla="*/ 2147483647 w 828"/>
              <a:gd name="T5" fmla="*/ 2147483647 h 487"/>
              <a:gd name="T6" fmla="*/ 2147483647 w 828"/>
              <a:gd name="T7" fmla="*/ 2147483647 h 487"/>
              <a:gd name="T8" fmla="*/ 2147483647 w 828"/>
              <a:gd name="T9" fmla="*/ 2147483647 h 487"/>
              <a:gd name="T10" fmla="*/ 2147483647 w 828"/>
              <a:gd name="T11" fmla="*/ 2147483647 h 487"/>
              <a:gd name="T12" fmla="*/ 2147483647 w 828"/>
              <a:gd name="T13" fmla="*/ 2147483647 h 487"/>
              <a:gd name="T14" fmla="*/ 2147483647 w 828"/>
              <a:gd name="T15" fmla="*/ 2147483647 h 487"/>
              <a:gd name="T16" fmla="*/ 2147483647 w 828"/>
              <a:gd name="T17" fmla="*/ 2147483647 h 487"/>
              <a:gd name="T18" fmla="*/ 2147483647 w 828"/>
              <a:gd name="T19" fmla="*/ 2147483647 h 487"/>
              <a:gd name="T20" fmla="*/ 2147483647 w 828"/>
              <a:gd name="T21" fmla="*/ 2147483647 h 487"/>
              <a:gd name="T22" fmla="*/ 2147483647 w 828"/>
              <a:gd name="T23" fmla="*/ 2147483647 h 487"/>
              <a:gd name="T24" fmla="*/ 2147483647 w 828"/>
              <a:gd name="T25" fmla="*/ 2147483647 h 487"/>
              <a:gd name="T26" fmla="*/ 2147483647 w 828"/>
              <a:gd name="T27" fmla="*/ 2147483647 h 487"/>
              <a:gd name="T28" fmla="*/ 2147483647 w 828"/>
              <a:gd name="T29" fmla="*/ 2147483647 h 487"/>
              <a:gd name="T30" fmla="*/ 2147483647 w 828"/>
              <a:gd name="T31" fmla="*/ 2147483647 h 487"/>
              <a:gd name="T32" fmla="*/ 2147483647 w 828"/>
              <a:gd name="T33" fmla="*/ 2147483647 h 487"/>
              <a:gd name="T34" fmla="*/ 2147483647 w 828"/>
              <a:gd name="T35" fmla="*/ 2147483647 h 487"/>
              <a:gd name="T36" fmla="*/ 2147483647 w 828"/>
              <a:gd name="T37" fmla="*/ 2147483647 h 487"/>
              <a:gd name="T38" fmla="*/ 2147483647 w 828"/>
              <a:gd name="T39" fmla="*/ 2147483647 h 487"/>
              <a:gd name="T40" fmla="*/ 2147483647 w 828"/>
              <a:gd name="T41" fmla="*/ 2147483647 h 487"/>
              <a:gd name="T42" fmla="*/ 2147483647 w 828"/>
              <a:gd name="T43" fmla="*/ 2147483647 h 487"/>
              <a:gd name="T44" fmla="*/ 2147483647 w 828"/>
              <a:gd name="T45" fmla="*/ 2147483647 h 487"/>
              <a:gd name="T46" fmla="*/ 2147483647 w 828"/>
              <a:gd name="T47" fmla="*/ 2147483647 h 487"/>
              <a:gd name="T48" fmla="*/ 2147483647 w 828"/>
              <a:gd name="T49" fmla="*/ 0 h 487"/>
              <a:gd name="T50" fmla="*/ 2147483647 w 828"/>
              <a:gd name="T51" fmla="*/ 2147483647 h 487"/>
              <a:gd name="T52" fmla="*/ 2147483647 w 828"/>
              <a:gd name="T53" fmla="*/ 2147483647 h 487"/>
              <a:gd name="T54" fmla="*/ 2147483647 w 828"/>
              <a:gd name="T55" fmla="*/ 2147483647 h 487"/>
              <a:gd name="T56" fmla="*/ 2147483647 w 828"/>
              <a:gd name="T57" fmla="*/ 2147483647 h 487"/>
              <a:gd name="T58" fmla="*/ 2147483647 w 828"/>
              <a:gd name="T59" fmla="*/ 2147483647 h 487"/>
              <a:gd name="T60" fmla="*/ 2147483647 w 828"/>
              <a:gd name="T61" fmla="*/ 2147483647 h 487"/>
              <a:gd name="T62" fmla="*/ 2147483647 w 828"/>
              <a:gd name="T63" fmla="*/ 2147483647 h 487"/>
              <a:gd name="T64" fmla="*/ 2147483647 w 828"/>
              <a:gd name="T65" fmla="*/ 2147483647 h 487"/>
              <a:gd name="T66" fmla="*/ 2147483647 w 828"/>
              <a:gd name="T67" fmla="*/ 2147483647 h 487"/>
              <a:gd name="T68" fmla="*/ 2147483647 w 828"/>
              <a:gd name="T69" fmla="*/ 2147483647 h 487"/>
              <a:gd name="T70" fmla="*/ 2147483647 w 828"/>
              <a:gd name="T71" fmla="*/ 2147483647 h 487"/>
              <a:gd name="T72" fmla="*/ 2147483647 w 828"/>
              <a:gd name="T73" fmla="*/ 2147483647 h 487"/>
              <a:gd name="T74" fmla="*/ 2147483647 w 828"/>
              <a:gd name="T75" fmla="*/ 2147483647 h 487"/>
              <a:gd name="T76" fmla="*/ 0 w 828"/>
              <a:gd name="T77" fmla="*/ 2147483647 h 487"/>
              <a:gd name="T78" fmla="*/ 2147483647 w 828"/>
              <a:gd name="T79" fmla="*/ 2147483647 h 487"/>
              <a:gd name="T80" fmla="*/ 2147483647 w 828"/>
              <a:gd name="T81" fmla="*/ 2147483647 h 487"/>
              <a:gd name="T82" fmla="*/ 2147483647 w 828"/>
              <a:gd name="T83" fmla="*/ 2147483647 h 4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8"/>
              <a:gd name="T127" fmla="*/ 0 h 487"/>
              <a:gd name="T128" fmla="*/ 828 w 828"/>
              <a:gd name="T129" fmla="*/ 487 h 4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8" h="487">
                <a:moveTo>
                  <a:pt x="44" y="437"/>
                </a:moveTo>
                <a:lnTo>
                  <a:pt x="59" y="406"/>
                </a:lnTo>
                <a:lnTo>
                  <a:pt x="133" y="366"/>
                </a:lnTo>
                <a:lnTo>
                  <a:pt x="261" y="353"/>
                </a:lnTo>
                <a:lnTo>
                  <a:pt x="376" y="366"/>
                </a:lnTo>
                <a:lnTo>
                  <a:pt x="406" y="354"/>
                </a:lnTo>
                <a:lnTo>
                  <a:pt x="426" y="327"/>
                </a:lnTo>
                <a:lnTo>
                  <a:pt x="482" y="373"/>
                </a:lnTo>
                <a:lnTo>
                  <a:pt x="530" y="370"/>
                </a:lnTo>
                <a:lnTo>
                  <a:pt x="590" y="399"/>
                </a:lnTo>
                <a:lnTo>
                  <a:pt x="661" y="487"/>
                </a:lnTo>
                <a:lnTo>
                  <a:pt x="711" y="409"/>
                </a:lnTo>
                <a:lnTo>
                  <a:pt x="759" y="409"/>
                </a:lnTo>
                <a:lnTo>
                  <a:pt x="778" y="363"/>
                </a:lnTo>
                <a:lnTo>
                  <a:pt x="828" y="301"/>
                </a:lnTo>
                <a:lnTo>
                  <a:pt x="821" y="267"/>
                </a:lnTo>
                <a:lnTo>
                  <a:pt x="766" y="184"/>
                </a:lnTo>
                <a:lnTo>
                  <a:pt x="737" y="158"/>
                </a:lnTo>
                <a:lnTo>
                  <a:pt x="739" y="110"/>
                </a:lnTo>
                <a:lnTo>
                  <a:pt x="680" y="39"/>
                </a:lnTo>
                <a:lnTo>
                  <a:pt x="618" y="58"/>
                </a:lnTo>
                <a:lnTo>
                  <a:pt x="540" y="39"/>
                </a:lnTo>
                <a:lnTo>
                  <a:pt x="526" y="22"/>
                </a:lnTo>
                <a:lnTo>
                  <a:pt x="495" y="17"/>
                </a:lnTo>
                <a:lnTo>
                  <a:pt x="468" y="0"/>
                </a:lnTo>
                <a:lnTo>
                  <a:pt x="385" y="14"/>
                </a:lnTo>
                <a:lnTo>
                  <a:pt x="361" y="36"/>
                </a:lnTo>
                <a:lnTo>
                  <a:pt x="352" y="179"/>
                </a:lnTo>
                <a:lnTo>
                  <a:pt x="294" y="236"/>
                </a:lnTo>
                <a:lnTo>
                  <a:pt x="249" y="224"/>
                </a:lnTo>
                <a:lnTo>
                  <a:pt x="161" y="141"/>
                </a:lnTo>
                <a:lnTo>
                  <a:pt x="152" y="105"/>
                </a:lnTo>
                <a:lnTo>
                  <a:pt x="78" y="132"/>
                </a:lnTo>
                <a:lnTo>
                  <a:pt x="61" y="146"/>
                </a:lnTo>
                <a:lnTo>
                  <a:pt x="33" y="203"/>
                </a:lnTo>
                <a:lnTo>
                  <a:pt x="26" y="261"/>
                </a:lnTo>
                <a:lnTo>
                  <a:pt x="13" y="285"/>
                </a:lnTo>
                <a:lnTo>
                  <a:pt x="2" y="318"/>
                </a:lnTo>
                <a:lnTo>
                  <a:pt x="0" y="423"/>
                </a:lnTo>
                <a:lnTo>
                  <a:pt x="9" y="445"/>
                </a:lnTo>
                <a:lnTo>
                  <a:pt x="30" y="447"/>
                </a:lnTo>
                <a:lnTo>
                  <a:pt x="44" y="437"/>
                </a:lnTo>
                <a:close/>
              </a:path>
            </a:pathLst>
          </a:custGeom>
          <a:solidFill>
            <a:srgbClr val="C00000"/>
          </a:solidFill>
          <a:ln w="9525">
            <a:solidFill>
              <a:schemeClr val="bg1">
                <a:lumMod val="75000"/>
              </a:schemeClr>
            </a:solidFill>
            <a:miter lim="800000"/>
            <a:headEnd/>
            <a:tailEnd/>
          </a:ln>
          <a:extLst/>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45" name="Freeform 85"/>
          <p:cNvSpPr>
            <a:spLocks noChangeAspect="1"/>
          </p:cNvSpPr>
          <p:nvPr/>
        </p:nvSpPr>
        <p:spPr bwMode="auto">
          <a:xfrm>
            <a:off x="3611565" y="3409156"/>
            <a:ext cx="995362" cy="742950"/>
          </a:xfrm>
          <a:custGeom>
            <a:avLst/>
            <a:gdLst>
              <a:gd name="T0" fmla="*/ 2147483647 w 1275"/>
              <a:gd name="T1" fmla="*/ 2147483647 h 1119"/>
              <a:gd name="T2" fmla="*/ 2147483647 w 1275"/>
              <a:gd name="T3" fmla="*/ 2147483647 h 1119"/>
              <a:gd name="T4" fmla="*/ 2147483647 w 1275"/>
              <a:gd name="T5" fmla="*/ 2147483647 h 1119"/>
              <a:gd name="T6" fmla="*/ 2147483647 w 1275"/>
              <a:gd name="T7" fmla="*/ 2147483647 h 1119"/>
              <a:gd name="T8" fmla="*/ 2147483647 w 1275"/>
              <a:gd name="T9" fmla="*/ 2147483647 h 1119"/>
              <a:gd name="T10" fmla="*/ 2147483647 w 1275"/>
              <a:gd name="T11" fmla="*/ 2147483647 h 1119"/>
              <a:gd name="T12" fmla="*/ 2147483647 w 1275"/>
              <a:gd name="T13" fmla="*/ 2147483647 h 1119"/>
              <a:gd name="T14" fmla="*/ 2147483647 w 1275"/>
              <a:gd name="T15" fmla="*/ 2147483647 h 1119"/>
              <a:gd name="T16" fmla="*/ 2147483647 w 1275"/>
              <a:gd name="T17" fmla="*/ 2147483647 h 1119"/>
              <a:gd name="T18" fmla="*/ 2147483647 w 1275"/>
              <a:gd name="T19" fmla="*/ 2147483647 h 1119"/>
              <a:gd name="T20" fmla="*/ 2147483647 w 1275"/>
              <a:gd name="T21" fmla="*/ 2147483647 h 1119"/>
              <a:gd name="T22" fmla="*/ 2147483647 w 1275"/>
              <a:gd name="T23" fmla="*/ 2147483647 h 1119"/>
              <a:gd name="T24" fmla="*/ 2147483647 w 1275"/>
              <a:gd name="T25" fmla="*/ 2147483647 h 1119"/>
              <a:gd name="T26" fmla="*/ 2147483647 w 1275"/>
              <a:gd name="T27" fmla="*/ 2147483647 h 1119"/>
              <a:gd name="T28" fmla="*/ 2147483647 w 1275"/>
              <a:gd name="T29" fmla="*/ 2147483647 h 1119"/>
              <a:gd name="T30" fmla="*/ 2147483647 w 1275"/>
              <a:gd name="T31" fmla="*/ 2147483647 h 1119"/>
              <a:gd name="T32" fmla="*/ 2147483647 w 1275"/>
              <a:gd name="T33" fmla="*/ 2147483647 h 1119"/>
              <a:gd name="T34" fmla="*/ 2147483647 w 1275"/>
              <a:gd name="T35" fmla="*/ 2147483647 h 1119"/>
              <a:gd name="T36" fmla="*/ 2147483647 w 1275"/>
              <a:gd name="T37" fmla="*/ 2147483647 h 1119"/>
              <a:gd name="T38" fmla="*/ 2147483647 w 1275"/>
              <a:gd name="T39" fmla="*/ 2147483647 h 1119"/>
              <a:gd name="T40" fmla="*/ 2147483647 w 1275"/>
              <a:gd name="T41" fmla="*/ 2147483647 h 1119"/>
              <a:gd name="T42" fmla="*/ 2147483647 w 1275"/>
              <a:gd name="T43" fmla="*/ 2147483647 h 1119"/>
              <a:gd name="T44" fmla="*/ 2147483647 w 1275"/>
              <a:gd name="T45" fmla="*/ 2147483647 h 1119"/>
              <a:gd name="T46" fmla="*/ 2147483647 w 1275"/>
              <a:gd name="T47" fmla="*/ 2147483647 h 1119"/>
              <a:gd name="T48" fmla="*/ 2147483647 w 1275"/>
              <a:gd name="T49" fmla="*/ 2147483647 h 1119"/>
              <a:gd name="T50" fmla="*/ 2147483647 w 1275"/>
              <a:gd name="T51" fmla="*/ 2147483647 h 1119"/>
              <a:gd name="T52" fmla="*/ 2147483647 w 1275"/>
              <a:gd name="T53" fmla="*/ 2147483647 h 1119"/>
              <a:gd name="T54" fmla="*/ 2147483647 w 1275"/>
              <a:gd name="T55" fmla="*/ 2147483647 h 1119"/>
              <a:gd name="T56" fmla="*/ 2147483647 w 1275"/>
              <a:gd name="T57" fmla="*/ 2147483647 h 1119"/>
              <a:gd name="T58" fmla="*/ 2147483647 w 1275"/>
              <a:gd name="T59" fmla="*/ 2147483647 h 1119"/>
              <a:gd name="T60" fmla="*/ 2147483647 w 1275"/>
              <a:gd name="T61" fmla="*/ 2147483647 h 1119"/>
              <a:gd name="T62" fmla="*/ 2147483647 w 1275"/>
              <a:gd name="T63" fmla="*/ 2147483647 h 1119"/>
              <a:gd name="T64" fmla="*/ 2147483647 w 1275"/>
              <a:gd name="T65" fmla="*/ 2147483647 h 1119"/>
              <a:gd name="T66" fmla="*/ 2147483647 w 1275"/>
              <a:gd name="T67" fmla="*/ 2147483647 h 1119"/>
              <a:gd name="T68" fmla="*/ 2147483647 w 1275"/>
              <a:gd name="T69" fmla="*/ 0 h 1119"/>
              <a:gd name="T70" fmla="*/ 2147483647 w 1275"/>
              <a:gd name="T71" fmla="*/ 2147483647 h 1119"/>
              <a:gd name="T72" fmla="*/ 2147483647 w 1275"/>
              <a:gd name="T73" fmla="*/ 2147483647 h 1119"/>
              <a:gd name="T74" fmla="*/ 2147483647 w 1275"/>
              <a:gd name="T75" fmla="*/ 2147483647 h 1119"/>
              <a:gd name="T76" fmla="*/ 2147483647 w 1275"/>
              <a:gd name="T77" fmla="*/ 2147483647 h 1119"/>
              <a:gd name="T78" fmla="*/ 2147483647 w 1275"/>
              <a:gd name="T79" fmla="*/ 2147483647 h 1119"/>
              <a:gd name="T80" fmla="*/ 2147483647 w 1275"/>
              <a:gd name="T81" fmla="*/ 2147483647 h 1119"/>
              <a:gd name="T82" fmla="*/ 2147483647 w 1275"/>
              <a:gd name="T83" fmla="*/ 2147483647 h 11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75"/>
              <a:gd name="T127" fmla="*/ 0 h 1119"/>
              <a:gd name="T128" fmla="*/ 1275 w 1275"/>
              <a:gd name="T129" fmla="*/ 1119 h 11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75" h="1119">
                <a:moveTo>
                  <a:pt x="28" y="286"/>
                </a:moveTo>
                <a:lnTo>
                  <a:pt x="24" y="350"/>
                </a:lnTo>
                <a:lnTo>
                  <a:pt x="0" y="405"/>
                </a:lnTo>
                <a:lnTo>
                  <a:pt x="33" y="446"/>
                </a:lnTo>
                <a:lnTo>
                  <a:pt x="49" y="540"/>
                </a:lnTo>
                <a:lnTo>
                  <a:pt x="57" y="656"/>
                </a:lnTo>
                <a:lnTo>
                  <a:pt x="95" y="709"/>
                </a:lnTo>
                <a:lnTo>
                  <a:pt x="92" y="756"/>
                </a:lnTo>
                <a:lnTo>
                  <a:pt x="83" y="799"/>
                </a:lnTo>
                <a:lnTo>
                  <a:pt x="74" y="818"/>
                </a:lnTo>
                <a:lnTo>
                  <a:pt x="124" y="790"/>
                </a:lnTo>
                <a:lnTo>
                  <a:pt x="149" y="802"/>
                </a:lnTo>
                <a:lnTo>
                  <a:pt x="161" y="824"/>
                </a:lnTo>
                <a:lnTo>
                  <a:pt x="230" y="833"/>
                </a:lnTo>
                <a:lnTo>
                  <a:pt x="250" y="861"/>
                </a:lnTo>
                <a:lnTo>
                  <a:pt x="278" y="864"/>
                </a:lnTo>
                <a:lnTo>
                  <a:pt x="271" y="902"/>
                </a:lnTo>
                <a:lnTo>
                  <a:pt x="318" y="943"/>
                </a:lnTo>
                <a:lnTo>
                  <a:pt x="361" y="931"/>
                </a:lnTo>
                <a:lnTo>
                  <a:pt x="414" y="922"/>
                </a:lnTo>
                <a:lnTo>
                  <a:pt x="462" y="928"/>
                </a:lnTo>
                <a:lnTo>
                  <a:pt x="464" y="964"/>
                </a:lnTo>
                <a:lnTo>
                  <a:pt x="487" y="979"/>
                </a:lnTo>
                <a:lnTo>
                  <a:pt x="519" y="984"/>
                </a:lnTo>
                <a:lnTo>
                  <a:pt x="569" y="1052"/>
                </a:lnTo>
                <a:lnTo>
                  <a:pt x="644" y="1081"/>
                </a:lnTo>
                <a:lnTo>
                  <a:pt x="694" y="1062"/>
                </a:lnTo>
                <a:lnTo>
                  <a:pt x="714" y="1074"/>
                </a:lnTo>
                <a:lnTo>
                  <a:pt x="740" y="1096"/>
                </a:lnTo>
                <a:lnTo>
                  <a:pt x="757" y="1119"/>
                </a:lnTo>
                <a:lnTo>
                  <a:pt x="799" y="1110"/>
                </a:lnTo>
                <a:lnTo>
                  <a:pt x="819" y="1084"/>
                </a:lnTo>
                <a:lnTo>
                  <a:pt x="866" y="1082"/>
                </a:lnTo>
                <a:lnTo>
                  <a:pt x="892" y="1098"/>
                </a:lnTo>
                <a:lnTo>
                  <a:pt x="931" y="1069"/>
                </a:lnTo>
                <a:lnTo>
                  <a:pt x="995" y="1064"/>
                </a:lnTo>
                <a:lnTo>
                  <a:pt x="1021" y="1077"/>
                </a:lnTo>
                <a:lnTo>
                  <a:pt x="1071" y="1113"/>
                </a:lnTo>
                <a:lnTo>
                  <a:pt x="1095" y="1119"/>
                </a:lnTo>
                <a:lnTo>
                  <a:pt x="1132" y="1113"/>
                </a:lnTo>
                <a:lnTo>
                  <a:pt x="1123" y="1084"/>
                </a:lnTo>
                <a:lnTo>
                  <a:pt x="1157" y="953"/>
                </a:lnTo>
                <a:lnTo>
                  <a:pt x="1187" y="904"/>
                </a:lnTo>
                <a:lnTo>
                  <a:pt x="1268" y="828"/>
                </a:lnTo>
                <a:lnTo>
                  <a:pt x="1275" y="793"/>
                </a:lnTo>
                <a:lnTo>
                  <a:pt x="1257" y="761"/>
                </a:lnTo>
                <a:lnTo>
                  <a:pt x="1256" y="733"/>
                </a:lnTo>
                <a:lnTo>
                  <a:pt x="1230" y="709"/>
                </a:lnTo>
                <a:lnTo>
                  <a:pt x="1202" y="663"/>
                </a:lnTo>
                <a:lnTo>
                  <a:pt x="1194" y="633"/>
                </a:lnTo>
                <a:lnTo>
                  <a:pt x="1178" y="606"/>
                </a:lnTo>
                <a:lnTo>
                  <a:pt x="1176" y="513"/>
                </a:lnTo>
                <a:lnTo>
                  <a:pt x="1123" y="463"/>
                </a:lnTo>
                <a:lnTo>
                  <a:pt x="1144" y="432"/>
                </a:lnTo>
                <a:lnTo>
                  <a:pt x="1195" y="370"/>
                </a:lnTo>
                <a:lnTo>
                  <a:pt x="1188" y="296"/>
                </a:lnTo>
                <a:lnTo>
                  <a:pt x="1121" y="109"/>
                </a:lnTo>
                <a:lnTo>
                  <a:pt x="1066" y="60"/>
                </a:lnTo>
                <a:lnTo>
                  <a:pt x="1032" y="48"/>
                </a:lnTo>
                <a:lnTo>
                  <a:pt x="983" y="59"/>
                </a:lnTo>
                <a:lnTo>
                  <a:pt x="926" y="79"/>
                </a:lnTo>
                <a:lnTo>
                  <a:pt x="821" y="90"/>
                </a:lnTo>
                <a:lnTo>
                  <a:pt x="650" y="67"/>
                </a:lnTo>
                <a:lnTo>
                  <a:pt x="631" y="81"/>
                </a:lnTo>
                <a:lnTo>
                  <a:pt x="602" y="90"/>
                </a:lnTo>
                <a:lnTo>
                  <a:pt x="580" y="98"/>
                </a:lnTo>
                <a:lnTo>
                  <a:pt x="514" y="35"/>
                </a:lnTo>
                <a:lnTo>
                  <a:pt x="550" y="43"/>
                </a:lnTo>
                <a:lnTo>
                  <a:pt x="537" y="12"/>
                </a:lnTo>
                <a:lnTo>
                  <a:pt x="493" y="0"/>
                </a:lnTo>
                <a:lnTo>
                  <a:pt x="462" y="0"/>
                </a:lnTo>
                <a:lnTo>
                  <a:pt x="371" y="24"/>
                </a:lnTo>
                <a:lnTo>
                  <a:pt x="324" y="50"/>
                </a:lnTo>
                <a:lnTo>
                  <a:pt x="293" y="62"/>
                </a:lnTo>
                <a:lnTo>
                  <a:pt x="224" y="122"/>
                </a:lnTo>
                <a:lnTo>
                  <a:pt x="155" y="145"/>
                </a:lnTo>
                <a:lnTo>
                  <a:pt x="116" y="152"/>
                </a:lnTo>
                <a:lnTo>
                  <a:pt x="87" y="167"/>
                </a:lnTo>
                <a:lnTo>
                  <a:pt x="62" y="193"/>
                </a:lnTo>
                <a:lnTo>
                  <a:pt x="38" y="193"/>
                </a:lnTo>
                <a:lnTo>
                  <a:pt x="19" y="207"/>
                </a:lnTo>
                <a:lnTo>
                  <a:pt x="49" y="215"/>
                </a:lnTo>
                <a:lnTo>
                  <a:pt x="5" y="229"/>
                </a:lnTo>
                <a:lnTo>
                  <a:pt x="28" y="286"/>
                </a:lnTo>
                <a:close/>
              </a:path>
            </a:pathLst>
          </a:custGeom>
          <a:solidFill>
            <a:schemeClr val="bg1"/>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ＭＳ Ｐゴシック" pitchFamily="-65" charset="-128"/>
              <a:cs typeface="Calibri" pitchFamily="34" charset="0"/>
            </a:endParaRPr>
          </a:p>
        </p:txBody>
      </p:sp>
      <p:sp>
        <p:nvSpPr>
          <p:cNvPr id="46" name="Freeform 80"/>
          <p:cNvSpPr>
            <a:spLocks noChangeAspect="1"/>
          </p:cNvSpPr>
          <p:nvPr/>
        </p:nvSpPr>
        <p:spPr bwMode="auto">
          <a:xfrm>
            <a:off x="4211640" y="3148806"/>
            <a:ext cx="522287" cy="344487"/>
          </a:xfrm>
          <a:custGeom>
            <a:avLst/>
            <a:gdLst>
              <a:gd name="T0" fmla="*/ 2147483647 w 664"/>
              <a:gd name="T1" fmla="*/ 2147483647 h 523"/>
              <a:gd name="T2" fmla="*/ 2147483647 w 664"/>
              <a:gd name="T3" fmla="*/ 2147483647 h 523"/>
              <a:gd name="T4" fmla="*/ 2147483647 w 664"/>
              <a:gd name="T5" fmla="*/ 2147483647 h 523"/>
              <a:gd name="T6" fmla="*/ 2147483647 w 664"/>
              <a:gd name="T7" fmla="*/ 2147483647 h 523"/>
              <a:gd name="T8" fmla="*/ 2147483647 w 664"/>
              <a:gd name="T9" fmla="*/ 2147483647 h 523"/>
              <a:gd name="T10" fmla="*/ 2147483647 w 664"/>
              <a:gd name="T11" fmla="*/ 2147483647 h 523"/>
              <a:gd name="T12" fmla="*/ 2147483647 w 664"/>
              <a:gd name="T13" fmla="*/ 2147483647 h 523"/>
              <a:gd name="T14" fmla="*/ 2147483647 w 664"/>
              <a:gd name="T15" fmla="*/ 2147483647 h 523"/>
              <a:gd name="T16" fmla="*/ 2147483647 w 664"/>
              <a:gd name="T17" fmla="*/ 2147483647 h 523"/>
              <a:gd name="T18" fmla="*/ 2147483647 w 664"/>
              <a:gd name="T19" fmla="*/ 2147483647 h 523"/>
              <a:gd name="T20" fmla="*/ 2147483647 w 664"/>
              <a:gd name="T21" fmla="*/ 2147483647 h 523"/>
              <a:gd name="T22" fmla="*/ 2147483647 w 664"/>
              <a:gd name="T23" fmla="*/ 2147483647 h 523"/>
              <a:gd name="T24" fmla="*/ 2147483647 w 664"/>
              <a:gd name="T25" fmla="*/ 2147483647 h 523"/>
              <a:gd name="T26" fmla="*/ 2147483647 w 664"/>
              <a:gd name="T27" fmla="*/ 2147483647 h 523"/>
              <a:gd name="T28" fmla="*/ 2147483647 w 664"/>
              <a:gd name="T29" fmla="*/ 2147483647 h 523"/>
              <a:gd name="T30" fmla="*/ 2147483647 w 664"/>
              <a:gd name="T31" fmla="*/ 2147483647 h 523"/>
              <a:gd name="T32" fmla="*/ 2147483647 w 664"/>
              <a:gd name="T33" fmla="*/ 2147483647 h 523"/>
              <a:gd name="T34" fmla="*/ 2147483647 w 664"/>
              <a:gd name="T35" fmla="*/ 2147483647 h 523"/>
              <a:gd name="T36" fmla="*/ 2147483647 w 664"/>
              <a:gd name="T37" fmla="*/ 2147483647 h 523"/>
              <a:gd name="T38" fmla="*/ 2147483647 w 664"/>
              <a:gd name="T39" fmla="*/ 2147483647 h 523"/>
              <a:gd name="T40" fmla="*/ 2147483647 w 664"/>
              <a:gd name="T41" fmla="*/ 0 h 523"/>
              <a:gd name="T42" fmla="*/ 2147483647 w 664"/>
              <a:gd name="T43" fmla="*/ 2147483647 h 523"/>
              <a:gd name="T44" fmla="*/ 2147483647 w 664"/>
              <a:gd name="T45" fmla="*/ 2147483647 h 523"/>
              <a:gd name="T46" fmla="*/ 2147483647 w 664"/>
              <a:gd name="T47" fmla="*/ 2147483647 h 523"/>
              <a:gd name="T48" fmla="*/ 2147483647 w 664"/>
              <a:gd name="T49" fmla="*/ 2147483647 h 523"/>
              <a:gd name="T50" fmla="*/ 2147483647 w 664"/>
              <a:gd name="T51" fmla="*/ 2147483647 h 523"/>
              <a:gd name="T52" fmla="*/ 2147483647 w 664"/>
              <a:gd name="T53" fmla="*/ 2147483647 h 523"/>
              <a:gd name="T54" fmla="*/ 0 w 664"/>
              <a:gd name="T55" fmla="*/ 2147483647 h 523"/>
              <a:gd name="T56" fmla="*/ 2147483647 w 664"/>
              <a:gd name="T57" fmla="*/ 2147483647 h 523"/>
              <a:gd name="T58" fmla="*/ 2147483647 w 664"/>
              <a:gd name="T59" fmla="*/ 2147483647 h 523"/>
              <a:gd name="T60" fmla="*/ 2147483647 w 664"/>
              <a:gd name="T61" fmla="*/ 2147483647 h 523"/>
              <a:gd name="T62" fmla="*/ 2147483647 w 664"/>
              <a:gd name="T63" fmla="*/ 2147483647 h 523"/>
              <a:gd name="T64" fmla="*/ 2147483647 w 664"/>
              <a:gd name="T65" fmla="*/ 2147483647 h 5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4"/>
              <a:gd name="T100" fmla="*/ 0 h 523"/>
              <a:gd name="T101" fmla="*/ 664 w 664"/>
              <a:gd name="T102" fmla="*/ 523 h 5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4" h="523">
                <a:moveTo>
                  <a:pt x="67" y="277"/>
                </a:moveTo>
                <a:lnTo>
                  <a:pt x="147" y="304"/>
                </a:lnTo>
                <a:lnTo>
                  <a:pt x="197" y="301"/>
                </a:lnTo>
                <a:lnTo>
                  <a:pt x="240" y="354"/>
                </a:lnTo>
                <a:lnTo>
                  <a:pt x="231" y="389"/>
                </a:lnTo>
                <a:lnTo>
                  <a:pt x="235" y="425"/>
                </a:lnTo>
                <a:lnTo>
                  <a:pt x="242" y="445"/>
                </a:lnTo>
                <a:lnTo>
                  <a:pt x="276" y="457"/>
                </a:lnTo>
                <a:lnTo>
                  <a:pt x="331" y="506"/>
                </a:lnTo>
                <a:lnTo>
                  <a:pt x="367" y="523"/>
                </a:lnTo>
                <a:lnTo>
                  <a:pt x="400" y="511"/>
                </a:lnTo>
                <a:lnTo>
                  <a:pt x="436" y="513"/>
                </a:lnTo>
                <a:lnTo>
                  <a:pt x="595" y="420"/>
                </a:lnTo>
                <a:lnTo>
                  <a:pt x="573" y="375"/>
                </a:lnTo>
                <a:lnTo>
                  <a:pt x="624" y="244"/>
                </a:lnTo>
                <a:lnTo>
                  <a:pt x="664" y="229"/>
                </a:lnTo>
                <a:lnTo>
                  <a:pt x="652" y="160"/>
                </a:lnTo>
                <a:lnTo>
                  <a:pt x="581" y="72"/>
                </a:lnTo>
                <a:lnTo>
                  <a:pt x="521" y="43"/>
                </a:lnTo>
                <a:lnTo>
                  <a:pt x="473" y="46"/>
                </a:lnTo>
                <a:lnTo>
                  <a:pt x="417" y="0"/>
                </a:lnTo>
                <a:lnTo>
                  <a:pt x="397" y="27"/>
                </a:lnTo>
                <a:lnTo>
                  <a:pt x="367" y="39"/>
                </a:lnTo>
                <a:lnTo>
                  <a:pt x="252" y="26"/>
                </a:lnTo>
                <a:lnTo>
                  <a:pt x="124" y="39"/>
                </a:lnTo>
                <a:lnTo>
                  <a:pt x="50" y="79"/>
                </a:lnTo>
                <a:lnTo>
                  <a:pt x="35" y="110"/>
                </a:lnTo>
                <a:lnTo>
                  <a:pt x="0" y="118"/>
                </a:lnTo>
                <a:lnTo>
                  <a:pt x="10" y="162"/>
                </a:lnTo>
                <a:lnTo>
                  <a:pt x="12" y="191"/>
                </a:lnTo>
                <a:lnTo>
                  <a:pt x="12" y="177"/>
                </a:lnTo>
                <a:lnTo>
                  <a:pt x="35" y="237"/>
                </a:lnTo>
                <a:lnTo>
                  <a:pt x="67" y="277"/>
                </a:lnTo>
                <a:close/>
              </a:path>
            </a:pathLst>
          </a:custGeom>
          <a:solidFill>
            <a:srgbClr val="C00000"/>
          </a:solidFill>
          <a:ln w="9525">
            <a:solidFill>
              <a:schemeClr val="bg1">
                <a:lumMod val="75000"/>
              </a:schemeClr>
            </a:solidFill>
            <a:miter lim="800000"/>
            <a:headEnd/>
            <a:tailEnd/>
          </a:ln>
          <a:extLst/>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47" name="Freeform 81" descr="Wide downward diagonal"/>
          <p:cNvSpPr>
            <a:spLocks noChangeAspect="1"/>
          </p:cNvSpPr>
          <p:nvPr/>
        </p:nvSpPr>
        <p:spPr bwMode="auto">
          <a:xfrm>
            <a:off x="3514727" y="4477543"/>
            <a:ext cx="352425" cy="207963"/>
          </a:xfrm>
          <a:custGeom>
            <a:avLst/>
            <a:gdLst>
              <a:gd name="T0" fmla="*/ 2147483647 w 443"/>
              <a:gd name="T1" fmla="*/ 2147483647 h 315"/>
              <a:gd name="T2" fmla="*/ 2147483647 w 443"/>
              <a:gd name="T3" fmla="*/ 2147483647 h 315"/>
              <a:gd name="T4" fmla="*/ 2147483647 w 443"/>
              <a:gd name="T5" fmla="*/ 2147483647 h 315"/>
              <a:gd name="T6" fmla="*/ 2147483647 w 443"/>
              <a:gd name="T7" fmla="*/ 2147483647 h 315"/>
              <a:gd name="T8" fmla="*/ 2147483647 w 443"/>
              <a:gd name="T9" fmla="*/ 2147483647 h 315"/>
              <a:gd name="T10" fmla="*/ 2147483647 w 443"/>
              <a:gd name="T11" fmla="*/ 2147483647 h 315"/>
              <a:gd name="T12" fmla="*/ 2147483647 w 443"/>
              <a:gd name="T13" fmla="*/ 2147483647 h 315"/>
              <a:gd name="T14" fmla="*/ 2147483647 w 443"/>
              <a:gd name="T15" fmla="*/ 2147483647 h 315"/>
              <a:gd name="T16" fmla="*/ 2147483647 w 443"/>
              <a:gd name="T17" fmla="*/ 2147483647 h 315"/>
              <a:gd name="T18" fmla="*/ 2147483647 w 443"/>
              <a:gd name="T19" fmla="*/ 2147483647 h 315"/>
              <a:gd name="T20" fmla="*/ 2147483647 w 443"/>
              <a:gd name="T21" fmla="*/ 2147483647 h 315"/>
              <a:gd name="T22" fmla="*/ 2147483647 w 443"/>
              <a:gd name="T23" fmla="*/ 2147483647 h 315"/>
              <a:gd name="T24" fmla="*/ 2147483647 w 443"/>
              <a:gd name="T25" fmla="*/ 2147483647 h 315"/>
              <a:gd name="T26" fmla="*/ 2147483647 w 443"/>
              <a:gd name="T27" fmla="*/ 2147483647 h 315"/>
              <a:gd name="T28" fmla="*/ 2147483647 w 443"/>
              <a:gd name="T29" fmla="*/ 2147483647 h 315"/>
              <a:gd name="T30" fmla="*/ 2147483647 w 443"/>
              <a:gd name="T31" fmla="*/ 2147483647 h 315"/>
              <a:gd name="T32" fmla="*/ 2147483647 w 443"/>
              <a:gd name="T33" fmla="*/ 2147483647 h 315"/>
              <a:gd name="T34" fmla="*/ 2147483647 w 443"/>
              <a:gd name="T35" fmla="*/ 2147483647 h 315"/>
              <a:gd name="T36" fmla="*/ 2147483647 w 443"/>
              <a:gd name="T37" fmla="*/ 2147483647 h 315"/>
              <a:gd name="T38" fmla="*/ 2147483647 w 443"/>
              <a:gd name="T39" fmla="*/ 2147483647 h 315"/>
              <a:gd name="T40" fmla="*/ 2147483647 w 443"/>
              <a:gd name="T41" fmla="*/ 2147483647 h 315"/>
              <a:gd name="T42" fmla="*/ 2147483647 w 443"/>
              <a:gd name="T43" fmla="*/ 2147483647 h 315"/>
              <a:gd name="T44" fmla="*/ 2147483647 w 443"/>
              <a:gd name="T45" fmla="*/ 2147483647 h 315"/>
              <a:gd name="T46" fmla="*/ 2147483647 w 443"/>
              <a:gd name="T47" fmla="*/ 2147483647 h 315"/>
              <a:gd name="T48" fmla="*/ 2147483647 w 443"/>
              <a:gd name="T49" fmla="*/ 2147483647 h 315"/>
              <a:gd name="T50" fmla="*/ 2147483647 w 443"/>
              <a:gd name="T51" fmla="*/ 2147483647 h 315"/>
              <a:gd name="T52" fmla="*/ 2147483647 w 443"/>
              <a:gd name="T53" fmla="*/ 2147483647 h 315"/>
              <a:gd name="T54" fmla="*/ 2147483647 w 443"/>
              <a:gd name="T55" fmla="*/ 2147483647 h 315"/>
              <a:gd name="T56" fmla="*/ 2147483647 w 443"/>
              <a:gd name="T57" fmla="*/ 2147483647 h 315"/>
              <a:gd name="T58" fmla="*/ 2147483647 w 443"/>
              <a:gd name="T59" fmla="*/ 2147483647 h 315"/>
              <a:gd name="T60" fmla="*/ 2147483647 w 443"/>
              <a:gd name="T61" fmla="*/ 0 h 315"/>
              <a:gd name="T62" fmla="*/ 2147483647 w 443"/>
              <a:gd name="T63" fmla="*/ 2147483647 h 315"/>
              <a:gd name="T64" fmla="*/ 2147483647 w 443"/>
              <a:gd name="T65" fmla="*/ 2147483647 h 315"/>
              <a:gd name="T66" fmla="*/ 2147483647 w 443"/>
              <a:gd name="T67" fmla="*/ 2147483647 h 315"/>
              <a:gd name="T68" fmla="*/ 2147483647 w 443"/>
              <a:gd name="T69" fmla="*/ 2147483647 h 315"/>
              <a:gd name="T70" fmla="*/ 2147483647 w 443"/>
              <a:gd name="T71" fmla="*/ 2147483647 h 315"/>
              <a:gd name="T72" fmla="*/ 2147483647 w 443"/>
              <a:gd name="T73" fmla="*/ 2147483647 h 315"/>
              <a:gd name="T74" fmla="*/ 2147483647 w 443"/>
              <a:gd name="T75" fmla="*/ 2147483647 h 315"/>
              <a:gd name="T76" fmla="*/ 2147483647 w 443"/>
              <a:gd name="T77" fmla="*/ 2147483647 h 315"/>
              <a:gd name="T78" fmla="*/ 2147483647 w 443"/>
              <a:gd name="T79" fmla="*/ 2147483647 h 315"/>
              <a:gd name="T80" fmla="*/ 2147483647 w 443"/>
              <a:gd name="T81" fmla="*/ 2147483647 h 315"/>
              <a:gd name="T82" fmla="*/ 0 w 443"/>
              <a:gd name="T83" fmla="*/ 2147483647 h 315"/>
              <a:gd name="T84" fmla="*/ 2147483647 w 443"/>
              <a:gd name="T85" fmla="*/ 2147483647 h 315"/>
              <a:gd name="T86" fmla="*/ 2147483647 w 443"/>
              <a:gd name="T87" fmla="*/ 2147483647 h 315"/>
              <a:gd name="T88" fmla="*/ 2147483647 w 443"/>
              <a:gd name="T89" fmla="*/ 2147483647 h 315"/>
              <a:gd name="T90" fmla="*/ 2147483647 w 443"/>
              <a:gd name="T91" fmla="*/ 2147483647 h 315"/>
              <a:gd name="T92" fmla="*/ 2147483647 w 443"/>
              <a:gd name="T93" fmla="*/ 2147483647 h 315"/>
              <a:gd name="T94" fmla="*/ 2147483647 w 443"/>
              <a:gd name="T95" fmla="*/ 2147483647 h 315"/>
              <a:gd name="T96" fmla="*/ 2147483647 w 443"/>
              <a:gd name="T97" fmla="*/ 2147483647 h 315"/>
              <a:gd name="T98" fmla="*/ 2147483647 w 443"/>
              <a:gd name="T99" fmla="*/ 2147483647 h 315"/>
              <a:gd name="T100" fmla="*/ 2147483647 w 443"/>
              <a:gd name="T101" fmla="*/ 2147483647 h 315"/>
              <a:gd name="T102" fmla="*/ 2147483647 w 443"/>
              <a:gd name="T103" fmla="*/ 2147483647 h 315"/>
              <a:gd name="T104" fmla="*/ 2147483647 w 443"/>
              <a:gd name="T105" fmla="*/ 2147483647 h 3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3"/>
              <a:gd name="T160" fmla="*/ 0 h 315"/>
              <a:gd name="T161" fmla="*/ 443 w 443"/>
              <a:gd name="T162" fmla="*/ 315 h 31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3" h="315">
                <a:moveTo>
                  <a:pt x="69" y="296"/>
                </a:moveTo>
                <a:lnTo>
                  <a:pt x="76" y="282"/>
                </a:lnTo>
                <a:lnTo>
                  <a:pt x="90" y="296"/>
                </a:lnTo>
                <a:lnTo>
                  <a:pt x="133" y="295"/>
                </a:lnTo>
                <a:lnTo>
                  <a:pt x="154" y="255"/>
                </a:lnTo>
                <a:lnTo>
                  <a:pt x="192" y="305"/>
                </a:lnTo>
                <a:lnTo>
                  <a:pt x="202" y="303"/>
                </a:lnTo>
                <a:lnTo>
                  <a:pt x="204" y="293"/>
                </a:lnTo>
                <a:lnTo>
                  <a:pt x="226" y="301"/>
                </a:lnTo>
                <a:lnTo>
                  <a:pt x="238" y="315"/>
                </a:lnTo>
                <a:lnTo>
                  <a:pt x="261" y="307"/>
                </a:lnTo>
                <a:lnTo>
                  <a:pt x="257" y="276"/>
                </a:lnTo>
                <a:lnTo>
                  <a:pt x="267" y="262"/>
                </a:lnTo>
                <a:lnTo>
                  <a:pt x="259" y="250"/>
                </a:lnTo>
                <a:lnTo>
                  <a:pt x="286" y="226"/>
                </a:lnTo>
                <a:lnTo>
                  <a:pt x="309" y="224"/>
                </a:lnTo>
                <a:lnTo>
                  <a:pt x="319" y="203"/>
                </a:lnTo>
                <a:lnTo>
                  <a:pt x="319" y="174"/>
                </a:lnTo>
                <a:lnTo>
                  <a:pt x="304" y="159"/>
                </a:lnTo>
                <a:lnTo>
                  <a:pt x="311" y="134"/>
                </a:lnTo>
                <a:lnTo>
                  <a:pt x="361" y="117"/>
                </a:lnTo>
                <a:lnTo>
                  <a:pt x="371" y="98"/>
                </a:lnTo>
                <a:lnTo>
                  <a:pt x="388" y="97"/>
                </a:lnTo>
                <a:lnTo>
                  <a:pt x="399" y="98"/>
                </a:lnTo>
                <a:lnTo>
                  <a:pt x="393" y="69"/>
                </a:lnTo>
                <a:lnTo>
                  <a:pt x="404" y="59"/>
                </a:lnTo>
                <a:lnTo>
                  <a:pt x="435" y="76"/>
                </a:lnTo>
                <a:lnTo>
                  <a:pt x="443" y="71"/>
                </a:lnTo>
                <a:lnTo>
                  <a:pt x="423" y="43"/>
                </a:lnTo>
                <a:lnTo>
                  <a:pt x="409" y="9"/>
                </a:lnTo>
                <a:lnTo>
                  <a:pt x="371" y="0"/>
                </a:lnTo>
                <a:lnTo>
                  <a:pt x="350" y="11"/>
                </a:lnTo>
                <a:lnTo>
                  <a:pt x="345" y="30"/>
                </a:lnTo>
                <a:lnTo>
                  <a:pt x="290" y="26"/>
                </a:lnTo>
                <a:lnTo>
                  <a:pt x="278" y="48"/>
                </a:lnTo>
                <a:lnTo>
                  <a:pt x="230" y="36"/>
                </a:lnTo>
                <a:lnTo>
                  <a:pt x="195" y="47"/>
                </a:lnTo>
                <a:lnTo>
                  <a:pt x="152" y="86"/>
                </a:lnTo>
                <a:lnTo>
                  <a:pt x="76" y="78"/>
                </a:lnTo>
                <a:lnTo>
                  <a:pt x="35" y="76"/>
                </a:lnTo>
                <a:lnTo>
                  <a:pt x="9" y="102"/>
                </a:lnTo>
                <a:lnTo>
                  <a:pt x="0" y="131"/>
                </a:lnTo>
                <a:lnTo>
                  <a:pt x="19" y="134"/>
                </a:lnTo>
                <a:lnTo>
                  <a:pt x="11" y="172"/>
                </a:lnTo>
                <a:lnTo>
                  <a:pt x="23" y="188"/>
                </a:lnTo>
                <a:lnTo>
                  <a:pt x="21" y="208"/>
                </a:lnTo>
                <a:lnTo>
                  <a:pt x="48" y="224"/>
                </a:lnTo>
                <a:lnTo>
                  <a:pt x="69" y="253"/>
                </a:lnTo>
                <a:lnTo>
                  <a:pt x="57" y="270"/>
                </a:lnTo>
                <a:lnTo>
                  <a:pt x="30" y="270"/>
                </a:lnTo>
                <a:lnTo>
                  <a:pt x="14" y="281"/>
                </a:lnTo>
                <a:lnTo>
                  <a:pt x="31" y="296"/>
                </a:lnTo>
                <a:lnTo>
                  <a:pt x="69" y="296"/>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48" name="Freeform 83"/>
          <p:cNvSpPr>
            <a:spLocks noChangeAspect="1" noEditPoints="1"/>
          </p:cNvSpPr>
          <p:nvPr/>
        </p:nvSpPr>
        <p:spPr bwMode="auto">
          <a:xfrm>
            <a:off x="4248152" y="2699543"/>
            <a:ext cx="498475" cy="274638"/>
          </a:xfrm>
          <a:custGeom>
            <a:avLst/>
            <a:gdLst>
              <a:gd name="T0" fmla="*/ 2147483647 w 639"/>
              <a:gd name="T1" fmla="*/ 2147483647 h 412"/>
              <a:gd name="T2" fmla="*/ 2147483647 w 639"/>
              <a:gd name="T3" fmla="*/ 2147483647 h 412"/>
              <a:gd name="T4" fmla="*/ 2147483647 w 639"/>
              <a:gd name="T5" fmla="*/ 2147483647 h 412"/>
              <a:gd name="T6" fmla="*/ 2147483647 w 639"/>
              <a:gd name="T7" fmla="*/ 2147483647 h 412"/>
              <a:gd name="T8" fmla="*/ 2147483647 w 639"/>
              <a:gd name="T9" fmla="*/ 2147483647 h 412"/>
              <a:gd name="T10" fmla="*/ 2147483647 w 639"/>
              <a:gd name="T11" fmla="*/ 2147483647 h 412"/>
              <a:gd name="T12" fmla="*/ 2147483647 w 639"/>
              <a:gd name="T13" fmla="*/ 2147483647 h 412"/>
              <a:gd name="T14" fmla="*/ 2147483647 w 639"/>
              <a:gd name="T15" fmla="*/ 0 h 412"/>
              <a:gd name="T16" fmla="*/ 2147483647 w 639"/>
              <a:gd name="T17" fmla="*/ 2147483647 h 412"/>
              <a:gd name="T18" fmla="*/ 2147483647 w 639"/>
              <a:gd name="T19" fmla="*/ 2147483647 h 412"/>
              <a:gd name="T20" fmla="*/ 2147483647 w 639"/>
              <a:gd name="T21" fmla="*/ 2147483647 h 412"/>
              <a:gd name="T22" fmla="*/ 2147483647 w 639"/>
              <a:gd name="T23" fmla="*/ 2147483647 h 412"/>
              <a:gd name="T24" fmla="*/ 2147483647 w 639"/>
              <a:gd name="T25" fmla="*/ 2147483647 h 412"/>
              <a:gd name="T26" fmla="*/ 2147483647 w 639"/>
              <a:gd name="T27" fmla="*/ 2147483647 h 412"/>
              <a:gd name="T28" fmla="*/ 2147483647 w 639"/>
              <a:gd name="T29" fmla="*/ 2147483647 h 412"/>
              <a:gd name="T30" fmla="*/ 2147483647 w 639"/>
              <a:gd name="T31" fmla="*/ 2147483647 h 412"/>
              <a:gd name="T32" fmla="*/ 2147483647 w 639"/>
              <a:gd name="T33" fmla="*/ 2147483647 h 412"/>
              <a:gd name="T34" fmla="*/ 2147483647 w 639"/>
              <a:gd name="T35" fmla="*/ 2147483647 h 412"/>
              <a:gd name="T36" fmla="*/ 2147483647 w 639"/>
              <a:gd name="T37" fmla="*/ 2147483647 h 412"/>
              <a:gd name="T38" fmla="*/ 2147483647 w 639"/>
              <a:gd name="T39" fmla="*/ 2147483647 h 412"/>
              <a:gd name="T40" fmla="*/ 2147483647 w 639"/>
              <a:gd name="T41" fmla="*/ 2147483647 h 412"/>
              <a:gd name="T42" fmla="*/ 2147483647 w 639"/>
              <a:gd name="T43" fmla="*/ 2147483647 h 412"/>
              <a:gd name="T44" fmla="*/ 2147483647 w 639"/>
              <a:gd name="T45" fmla="*/ 2147483647 h 412"/>
              <a:gd name="T46" fmla="*/ 2147483647 w 639"/>
              <a:gd name="T47" fmla="*/ 2147483647 h 412"/>
              <a:gd name="T48" fmla="*/ 2147483647 w 639"/>
              <a:gd name="T49" fmla="*/ 2147483647 h 412"/>
              <a:gd name="T50" fmla="*/ 2147483647 w 639"/>
              <a:gd name="T51" fmla="*/ 2147483647 h 412"/>
              <a:gd name="T52" fmla="*/ 2147483647 w 639"/>
              <a:gd name="T53" fmla="*/ 2147483647 h 412"/>
              <a:gd name="T54" fmla="*/ 2147483647 w 639"/>
              <a:gd name="T55" fmla="*/ 2147483647 h 412"/>
              <a:gd name="T56" fmla="*/ 2147483647 w 639"/>
              <a:gd name="T57" fmla="*/ 2147483647 h 412"/>
              <a:gd name="T58" fmla="*/ 2147483647 w 639"/>
              <a:gd name="T59" fmla="*/ 2147483647 h 412"/>
              <a:gd name="T60" fmla="*/ 2147483647 w 639"/>
              <a:gd name="T61" fmla="*/ 2147483647 h 412"/>
              <a:gd name="T62" fmla="*/ 2147483647 w 639"/>
              <a:gd name="T63" fmla="*/ 2147483647 h 412"/>
              <a:gd name="T64" fmla="*/ 2147483647 w 639"/>
              <a:gd name="T65" fmla="*/ 2147483647 h 412"/>
              <a:gd name="T66" fmla="*/ 2147483647 w 639"/>
              <a:gd name="T67" fmla="*/ 2147483647 h 412"/>
              <a:gd name="T68" fmla="*/ 2147483647 w 639"/>
              <a:gd name="T69" fmla="*/ 2147483647 h 412"/>
              <a:gd name="T70" fmla="*/ 0 w 639"/>
              <a:gd name="T71" fmla="*/ 2147483647 h 412"/>
              <a:gd name="T72" fmla="*/ 2147483647 w 639"/>
              <a:gd name="T73" fmla="*/ 2147483647 h 412"/>
              <a:gd name="T74" fmla="*/ 2147483647 w 639"/>
              <a:gd name="T75" fmla="*/ 2147483647 h 412"/>
              <a:gd name="T76" fmla="*/ 2147483647 w 639"/>
              <a:gd name="T77" fmla="*/ 2147483647 h 412"/>
              <a:gd name="T78" fmla="*/ 2147483647 w 639"/>
              <a:gd name="T79" fmla="*/ 2147483647 h 412"/>
              <a:gd name="T80" fmla="*/ 2147483647 w 639"/>
              <a:gd name="T81" fmla="*/ 2147483647 h 412"/>
              <a:gd name="T82" fmla="*/ 2147483647 w 639"/>
              <a:gd name="T83" fmla="*/ 2147483647 h 412"/>
              <a:gd name="T84" fmla="*/ 2147483647 w 639"/>
              <a:gd name="T85" fmla="*/ 2147483647 h 4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9"/>
              <a:gd name="T130" fmla="*/ 0 h 412"/>
              <a:gd name="T131" fmla="*/ 639 w 639"/>
              <a:gd name="T132" fmla="*/ 412 h 4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9" h="412">
                <a:moveTo>
                  <a:pt x="305" y="384"/>
                </a:moveTo>
                <a:lnTo>
                  <a:pt x="329" y="362"/>
                </a:lnTo>
                <a:lnTo>
                  <a:pt x="412" y="348"/>
                </a:lnTo>
                <a:lnTo>
                  <a:pt x="439" y="365"/>
                </a:lnTo>
                <a:lnTo>
                  <a:pt x="470" y="370"/>
                </a:lnTo>
                <a:lnTo>
                  <a:pt x="484" y="387"/>
                </a:lnTo>
                <a:lnTo>
                  <a:pt x="562" y="406"/>
                </a:lnTo>
                <a:lnTo>
                  <a:pt x="624" y="387"/>
                </a:lnTo>
                <a:lnTo>
                  <a:pt x="636" y="339"/>
                </a:lnTo>
                <a:lnTo>
                  <a:pt x="605" y="272"/>
                </a:lnTo>
                <a:lnTo>
                  <a:pt x="617" y="183"/>
                </a:lnTo>
                <a:lnTo>
                  <a:pt x="615" y="148"/>
                </a:lnTo>
                <a:lnTo>
                  <a:pt x="557" y="104"/>
                </a:lnTo>
                <a:lnTo>
                  <a:pt x="622" y="64"/>
                </a:lnTo>
                <a:lnTo>
                  <a:pt x="639" y="24"/>
                </a:lnTo>
                <a:lnTo>
                  <a:pt x="620" y="0"/>
                </a:lnTo>
                <a:lnTo>
                  <a:pt x="608" y="0"/>
                </a:lnTo>
                <a:lnTo>
                  <a:pt x="607" y="14"/>
                </a:lnTo>
                <a:lnTo>
                  <a:pt x="586" y="26"/>
                </a:lnTo>
                <a:lnTo>
                  <a:pt x="507" y="40"/>
                </a:lnTo>
                <a:lnTo>
                  <a:pt x="482" y="36"/>
                </a:lnTo>
                <a:lnTo>
                  <a:pt x="470" y="26"/>
                </a:lnTo>
                <a:lnTo>
                  <a:pt x="434" y="28"/>
                </a:lnTo>
                <a:lnTo>
                  <a:pt x="395" y="21"/>
                </a:lnTo>
                <a:lnTo>
                  <a:pt x="381" y="30"/>
                </a:lnTo>
                <a:lnTo>
                  <a:pt x="364" y="16"/>
                </a:lnTo>
                <a:lnTo>
                  <a:pt x="360" y="28"/>
                </a:lnTo>
                <a:lnTo>
                  <a:pt x="343" y="30"/>
                </a:lnTo>
                <a:lnTo>
                  <a:pt x="348" y="42"/>
                </a:lnTo>
                <a:lnTo>
                  <a:pt x="339" y="52"/>
                </a:lnTo>
                <a:lnTo>
                  <a:pt x="301" y="61"/>
                </a:lnTo>
                <a:lnTo>
                  <a:pt x="281" y="52"/>
                </a:lnTo>
                <a:lnTo>
                  <a:pt x="279" y="71"/>
                </a:lnTo>
                <a:lnTo>
                  <a:pt x="241" y="76"/>
                </a:lnTo>
                <a:lnTo>
                  <a:pt x="208" y="102"/>
                </a:lnTo>
                <a:lnTo>
                  <a:pt x="208" y="110"/>
                </a:lnTo>
                <a:lnTo>
                  <a:pt x="155" y="136"/>
                </a:lnTo>
                <a:lnTo>
                  <a:pt x="151" y="181"/>
                </a:lnTo>
                <a:lnTo>
                  <a:pt x="160" y="181"/>
                </a:lnTo>
                <a:lnTo>
                  <a:pt x="162" y="221"/>
                </a:lnTo>
                <a:lnTo>
                  <a:pt x="193" y="227"/>
                </a:lnTo>
                <a:lnTo>
                  <a:pt x="172" y="234"/>
                </a:lnTo>
                <a:lnTo>
                  <a:pt x="172" y="274"/>
                </a:lnTo>
                <a:lnTo>
                  <a:pt x="186" y="288"/>
                </a:lnTo>
                <a:lnTo>
                  <a:pt x="196" y="308"/>
                </a:lnTo>
                <a:lnTo>
                  <a:pt x="224" y="308"/>
                </a:lnTo>
                <a:lnTo>
                  <a:pt x="236" y="324"/>
                </a:lnTo>
                <a:lnTo>
                  <a:pt x="251" y="312"/>
                </a:lnTo>
                <a:lnTo>
                  <a:pt x="255" y="296"/>
                </a:lnTo>
                <a:lnTo>
                  <a:pt x="282" y="296"/>
                </a:lnTo>
                <a:lnTo>
                  <a:pt x="282" y="327"/>
                </a:lnTo>
                <a:lnTo>
                  <a:pt x="291" y="389"/>
                </a:lnTo>
                <a:lnTo>
                  <a:pt x="305" y="384"/>
                </a:lnTo>
                <a:close/>
                <a:moveTo>
                  <a:pt x="39" y="207"/>
                </a:moveTo>
                <a:lnTo>
                  <a:pt x="15" y="214"/>
                </a:lnTo>
                <a:lnTo>
                  <a:pt x="8" y="221"/>
                </a:lnTo>
                <a:lnTo>
                  <a:pt x="15" y="224"/>
                </a:lnTo>
                <a:lnTo>
                  <a:pt x="34" y="222"/>
                </a:lnTo>
                <a:lnTo>
                  <a:pt x="53" y="253"/>
                </a:lnTo>
                <a:lnTo>
                  <a:pt x="67" y="252"/>
                </a:lnTo>
                <a:lnTo>
                  <a:pt x="72" y="233"/>
                </a:lnTo>
                <a:lnTo>
                  <a:pt x="105" y="217"/>
                </a:lnTo>
                <a:lnTo>
                  <a:pt x="103" y="198"/>
                </a:lnTo>
                <a:lnTo>
                  <a:pt x="69" y="179"/>
                </a:lnTo>
                <a:lnTo>
                  <a:pt x="58" y="178"/>
                </a:lnTo>
                <a:lnTo>
                  <a:pt x="39" y="207"/>
                </a:lnTo>
                <a:close/>
                <a:moveTo>
                  <a:pt x="115" y="269"/>
                </a:moveTo>
                <a:lnTo>
                  <a:pt x="72" y="276"/>
                </a:lnTo>
                <a:lnTo>
                  <a:pt x="48" y="276"/>
                </a:lnTo>
                <a:lnTo>
                  <a:pt x="38" y="300"/>
                </a:lnTo>
                <a:lnTo>
                  <a:pt x="27" y="298"/>
                </a:lnTo>
                <a:lnTo>
                  <a:pt x="0" y="300"/>
                </a:lnTo>
                <a:lnTo>
                  <a:pt x="5" y="346"/>
                </a:lnTo>
                <a:lnTo>
                  <a:pt x="31" y="365"/>
                </a:lnTo>
                <a:lnTo>
                  <a:pt x="24" y="398"/>
                </a:lnTo>
                <a:lnTo>
                  <a:pt x="24" y="412"/>
                </a:lnTo>
                <a:lnTo>
                  <a:pt x="38" y="389"/>
                </a:lnTo>
                <a:lnTo>
                  <a:pt x="53" y="339"/>
                </a:lnTo>
                <a:lnTo>
                  <a:pt x="76" y="344"/>
                </a:lnTo>
                <a:lnTo>
                  <a:pt x="94" y="339"/>
                </a:lnTo>
                <a:lnTo>
                  <a:pt x="101" y="325"/>
                </a:lnTo>
                <a:lnTo>
                  <a:pt x="120" y="313"/>
                </a:lnTo>
                <a:lnTo>
                  <a:pt x="127" y="300"/>
                </a:lnTo>
                <a:lnTo>
                  <a:pt x="144" y="296"/>
                </a:lnTo>
                <a:lnTo>
                  <a:pt x="141" y="288"/>
                </a:lnTo>
                <a:lnTo>
                  <a:pt x="115" y="269"/>
                </a:lnTo>
                <a:close/>
              </a:path>
            </a:pathLst>
          </a:custGeom>
          <a:solidFill>
            <a:srgbClr val="C00000"/>
          </a:solidFill>
          <a:ln w="9525">
            <a:solidFill>
              <a:schemeClr val="bg1">
                <a:lumMod val="75000"/>
              </a:schemeClr>
            </a:solidFill>
            <a:miter lim="800000"/>
            <a:headEnd/>
            <a:tailEnd/>
          </a:ln>
          <a:extLst/>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49" name="Freeform 84"/>
          <p:cNvSpPr>
            <a:spLocks noChangeAspect="1"/>
          </p:cNvSpPr>
          <p:nvPr/>
        </p:nvSpPr>
        <p:spPr bwMode="auto">
          <a:xfrm>
            <a:off x="3887790" y="4110831"/>
            <a:ext cx="573087" cy="254000"/>
          </a:xfrm>
          <a:custGeom>
            <a:avLst/>
            <a:gdLst>
              <a:gd name="T0" fmla="*/ 2147483647 w 731"/>
              <a:gd name="T1" fmla="*/ 2147483647 h 373"/>
              <a:gd name="T2" fmla="*/ 2147483647 w 731"/>
              <a:gd name="T3" fmla="*/ 2147483647 h 373"/>
              <a:gd name="T4" fmla="*/ 2147483647 w 731"/>
              <a:gd name="T5" fmla="*/ 2147483647 h 373"/>
              <a:gd name="T6" fmla="*/ 2147483647 w 731"/>
              <a:gd name="T7" fmla="*/ 2147483647 h 373"/>
              <a:gd name="T8" fmla="*/ 2147483647 w 731"/>
              <a:gd name="T9" fmla="*/ 2147483647 h 373"/>
              <a:gd name="T10" fmla="*/ 2147483647 w 731"/>
              <a:gd name="T11" fmla="*/ 2147483647 h 373"/>
              <a:gd name="T12" fmla="*/ 2147483647 w 731"/>
              <a:gd name="T13" fmla="*/ 2147483647 h 373"/>
              <a:gd name="T14" fmla="*/ 2147483647 w 731"/>
              <a:gd name="T15" fmla="*/ 2147483647 h 373"/>
              <a:gd name="T16" fmla="*/ 2147483647 w 731"/>
              <a:gd name="T17" fmla="*/ 2147483647 h 373"/>
              <a:gd name="T18" fmla="*/ 2147483647 w 731"/>
              <a:gd name="T19" fmla="*/ 2147483647 h 373"/>
              <a:gd name="T20" fmla="*/ 2147483647 w 731"/>
              <a:gd name="T21" fmla="*/ 2147483647 h 373"/>
              <a:gd name="T22" fmla="*/ 2147483647 w 731"/>
              <a:gd name="T23" fmla="*/ 0 h 373"/>
              <a:gd name="T24" fmla="*/ 2147483647 w 731"/>
              <a:gd name="T25" fmla="*/ 2147483647 h 373"/>
              <a:gd name="T26" fmla="*/ 2147483647 w 731"/>
              <a:gd name="T27" fmla="*/ 2147483647 h 373"/>
              <a:gd name="T28" fmla="*/ 2147483647 w 731"/>
              <a:gd name="T29" fmla="*/ 2147483647 h 373"/>
              <a:gd name="T30" fmla="*/ 2147483647 w 731"/>
              <a:gd name="T31" fmla="*/ 2147483647 h 373"/>
              <a:gd name="T32" fmla="*/ 2147483647 w 731"/>
              <a:gd name="T33" fmla="*/ 2147483647 h 373"/>
              <a:gd name="T34" fmla="*/ 2147483647 w 731"/>
              <a:gd name="T35" fmla="*/ 2147483647 h 373"/>
              <a:gd name="T36" fmla="*/ 2147483647 w 731"/>
              <a:gd name="T37" fmla="*/ 2147483647 h 373"/>
              <a:gd name="T38" fmla="*/ 2147483647 w 731"/>
              <a:gd name="T39" fmla="*/ 2147483647 h 373"/>
              <a:gd name="T40" fmla="*/ 2147483647 w 731"/>
              <a:gd name="T41" fmla="*/ 2147483647 h 373"/>
              <a:gd name="T42" fmla="*/ 2147483647 w 731"/>
              <a:gd name="T43" fmla="*/ 2147483647 h 373"/>
              <a:gd name="T44" fmla="*/ 2147483647 w 731"/>
              <a:gd name="T45" fmla="*/ 2147483647 h 373"/>
              <a:gd name="T46" fmla="*/ 2147483647 w 731"/>
              <a:gd name="T47" fmla="*/ 2147483647 h 373"/>
              <a:gd name="T48" fmla="*/ 2147483647 w 731"/>
              <a:gd name="T49" fmla="*/ 2147483647 h 373"/>
              <a:gd name="T50" fmla="*/ 2147483647 w 731"/>
              <a:gd name="T51" fmla="*/ 2147483647 h 373"/>
              <a:gd name="T52" fmla="*/ 2147483647 w 731"/>
              <a:gd name="T53" fmla="*/ 2147483647 h 373"/>
              <a:gd name="T54" fmla="*/ 0 w 731"/>
              <a:gd name="T55" fmla="*/ 2147483647 h 373"/>
              <a:gd name="T56" fmla="*/ 2147483647 w 731"/>
              <a:gd name="T57" fmla="*/ 2147483647 h 373"/>
              <a:gd name="T58" fmla="*/ 2147483647 w 731"/>
              <a:gd name="T59" fmla="*/ 2147483647 h 373"/>
              <a:gd name="T60" fmla="*/ 2147483647 w 731"/>
              <a:gd name="T61" fmla="*/ 2147483647 h 373"/>
              <a:gd name="T62" fmla="*/ 2147483647 w 731"/>
              <a:gd name="T63" fmla="*/ 2147483647 h 373"/>
              <a:gd name="T64" fmla="*/ 2147483647 w 731"/>
              <a:gd name="T65" fmla="*/ 2147483647 h 373"/>
              <a:gd name="T66" fmla="*/ 2147483647 w 731"/>
              <a:gd name="T67" fmla="*/ 2147483647 h 373"/>
              <a:gd name="T68" fmla="*/ 2147483647 w 731"/>
              <a:gd name="T69" fmla="*/ 2147483647 h 373"/>
              <a:gd name="T70" fmla="*/ 2147483647 w 731"/>
              <a:gd name="T71" fmla="*/ 2147483647 h 373"/>
              <a:gd name="T72" fmla="*/ 2147483647 w 731"/>
              <a:gd name="T73" fmla="*/ 2147483647 h 373"/>
              <a:gd name="T74" fmla="*/ 2147483647 w 731"/>
              <a:gd name="T75" fmla="*/ 2147483647 h 373"/>
              <a:gd name="T76" fmla="*/ 2147483647 w 731"/>
              <a:gd name="T77" fmla="*/ 2147483647 h 373"/>
              <a:gd name="T78" fmla="*/ 2147483647 w 731"/>
              <a:gd name="T79" fmla="*/ 2147483647 h 373"/>
              <a:gd name="T80" fmla="*/ 2147483647 w 731"/>
              <a:gd name="T81" fmla="*/ 2147483647 h 373"/>
              <a:gd name="T82" fmla="*/ 2147483647 w 731"/>
              <a:gd name="T83" fmla="*/ 2147483647 h 373"/>
              <a:gd name="T84" fmla="*/ 2147483647 w 731"/>
              <a:gd name="T85" fmla="*/ 2147483647 h 373"/>
              <a:gd name="T86" fmla="*/ 2147483647 w 731"/>
              <a:gd name="T87" fmla="*/ 2147483647 h 373"/>
              <a:gd name="T88" fmla="*/ 2147483647 w 731"/>
              <a:gd name="T89" fmla="*/ 2147483647 h 373"/>
              <a:gd name="T90" fmla="*/ 2147483647 w 731"/>
              <a:gd name="T91" fmla="*/ 2147483647 h 373"/>
              <a:gd name="T92" fmla="*/ 2147483647 w 731"/>
              <a:gd name="T93" fmla="*/ 2147483647 h 373"/>
              <a:gd name="T94" fmla="*/ 2147483647 w 731"/>
              <a:gd name="T95" fmla="*/ 2147483647 h 373"/>
              <a:gd name="T96" fmla="*/ 2147483647 w 731"/>
              <a:gd name="T97" fmla="*/ 2147483647 h 3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1"/>
              <a:gd name="T148" fmla="*/ 0 h 373"/>
              <a:gd name="T149" fmla="*/ 731 w 731"/>
              <a:gd name="T150" fmla="*/ 373 h 3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1" h="373">
                <a:moveTo>
                  <a:pt x="657" y="15"/>
                </a:moveTo>
                <a:lnTo>
                  <a:pt x="631" y="2"/>
                </a:lnTo>
                <a:lnTo>
                  <a:pt x="569" y="7"/>
                </a:lnTo>
                <a:lnTo>
                  <a:pt x="545" y="20"/>
                </a:lnTo>
                <a:lnTo>
                  <a:pt x="528" y="36"/>
                </a:lnTo>
                <a:lnTo>
                  <a:pt x="502" y="20"/>
                </a:lnTo>
                <a:lnTo>
                  <a:pt x="455" y="22"/>
                </a:lnTo>
                <a:lnTo>
                  <a:pt x="435" y="48"/>
                </a:lnTo>
                <a:lnTo>
                  <a:pt x="393" y="57"/>
                </a:lnTo>
                <a:lnTo>
                  <a:pt x="376" y="34"/>
                </a:lnTo>
                <a:lnTo>
                  <a:pt x="350" y="12"/>
                </a:lnTo>
                <a:lnTo>
                  <a:pt x="330" y="0"/>
                </a:lnTo>
                <a:lnTo>
                  <a:pt x="280" y="19"/>
                </a:lnTo>
                <a:lnTo>
                  <a:pt x="252" y="8"/>
                </a:lnTo>
                <a:lnTo>
                  <a:pt x="235" y="24"/>
                </a:lnTo>
                <a:lnTo>
                  <a:pt x="209" y="24"/>
                </a:lnTo>
                <a:lnTo>
                  <a:pt x="185" y="62"/>
                </a:lnTo>
                <a:lnTo>
                  <a:pt x="164" y="67"/>
                </a:lnTo>
                <a:lnTo>
                  <a:pt x="161" y="79"/>
                </a:lnTo>
                <a:lnTo>
                  <a:pt x="159" y="110"/>
                </a:lnTo>
                <a:lnTo>
                  <a:pt x="147" y="131"/>
                </a:lnTo>
                <a:lnTo>
                  <a:pt x="126" y="136"/>
                </a:lnTo>
                <a:lnTo>
                  <a:pt x="126" y="153"/>
                </a:lnTo>
                <a:lnTo>
                  <a:pt x="97" y="177"/>
                </a:lnTo>
                <a:lnTo>
                  <a:pt x="59" y="182"/>
                </a:lnTo>
                <a:lnTo>
                  <a:pt x="45" y="174"/>
                </a:lnTo>
                <a:lnTo>
                  <a:pt x="28" y="172"/>
                </a:lnTo>
                <a:lnTo>
                  <a:pt x="0" y="225"/>
                </a:lnTo>
                <a:lnTo>
                  <a:pt x="16" y="279"/>
                </a:lnTo>
                <a:lnTo>
                  <a:pt x="35" y="311"/>
                </a:lnTo>
                <a:lnTo>
                  <a:pt x="67" y="328"/>
                </a:lnTo>
                <a:lnTo>
                  <a:pt x="129" y="373"/>
                </a:lnTo>
                <a:lnTo>
                  <a:pt x="212" y="366"/>
                </a:lnTo>
                <a:lnTo>
                  <a:pt x="228" y="365"/>
                </a:lnTo>
                <a:lnTo>
                  <a:pt x="259" y="315"/>
                </a:lnTo>
                <a:lnTo>
                  <a:pt x="333" y="289"/>
                </a:lnTo>
                <a:lnTo>
                  <a:pt x="371" y="265"/>
                </a:lnTo>
                <a:lnTo>
                  <a:pt x="412" y="275"/>
                </a:lnTo>
                <a:lnTo>
                  <a:pt x="469" y="248"/>
                </a:lnTo>
                <a:lnTo>
                  <a:pt x="480" y="218"/>
                </a:lnTo>
                <a:lnTo>
                  <a:pt x="519" y="193"/>
                </a:lnTo>
                <a:lnTo>
                  <a:pt x="561" y="194"/>
                </a:lnTo>
                <a:lnTo>
                  <a:pt x="590" y="186"/>
                </a:lnTo>
                <a:lnTo>
                  <a:pt x="630" y="193"/>
                </a:lnTo>
                <a:lnTo>
                  <a:pt x="671" y="215"/>
                </a:lnTo>
                <a:lnTo>
                  <a:pt x="702" y="205"/>
                </a:lnTo>
                <a:lnTo>
                  <a:pt x="731" y="57"/>
                </a:lnTo>
                <a:lnTo>
                  <a:pt x="707" y="51"/>
                </a:lnTo>
                <a:lnTo>
                  <a:pt x="657" y="15"/>
                </a:lnTo>
                <a:close/>
              </a:path>
            </a:pathLst>
          </a:custGeom>
          <a:solidFill>
            <a:schemeClr val="bg1"/>
          </a:solidFill>
          <a:ln w="9525">
            <a:solidFill>
              <a:schemeClr val="bg1">
                <a:lumMod val="75000"/>
              </a:schemeClr>
            </a:solidFill>
            <a:miter lim="800000"/>
            <a:headEnd/>
            <a:tailEnd/>
          </a:ln>
          <a:extLst/>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50" name="Freeform 88"/>
          <p:cNvSpPr>
            <a:spLocks noChangeAspect="1"/>
          </p:cNvSpPr>
          <p:nvPr/>
        </p:nvSpPr>
        <p:spPr bwMode="auto">
          <a:xfrm>
            <a:off x="693740" y="4791868"/>
            <a:ext cx="546100" cy="692150"/>
          </a:xfrm>
          <a:custGeom>
            <a:avLst/>
            <a:gdLst>
              <a:gd name="T0" fmla="*/ 2147483647 w 645"/>
              <a:gd name="T1" fmla="*/ 2147483647 h 1041"/>
              <a:gd name="T2" fmla="*/ 2147483647 w 645"/>
              <a:gd name="T3" fmla="*/ 2147483647 h 1041"/>
              <a:gd name="T4" fmla="*/ 2147483647 w 645"/>
              <a:gd name="T5" fmla="*/ 2147483647 h 1041"/>
              <a:gd name="T6" fmla="*/ 2147483647 w 645"/>
              <a:gd name="T7" fmla="*/ 2147483647 h 1041"/>
              <a:gd name="T8" fmla="*/ 2147483647 w 645"/>
              <a:gd name="T9" fmla="*/ 2147483647 h 1041"/>
              <a:gd name="T10" fmla="*/ 2147483647 w 645"/>
              <a:gd name="T11" fmla="*/ 2147483647 h 1041"/>
              <a:gd name="T12" fmla="*/ 2147483647 w 645"/>
              <a:gd name="T13" fmla="*/ 2147483647 h 1041"/>
              <a:gd name="T14" fmla="*/ 2147483647 w 645"/>
              <a:gd name="T15" fmla="*/ 2147483647 h 1041"/>
              <a:gd name="T16" fmla="*/ 2147483647 w 645"/>
              <a:gd name="T17" fmla="*/ 2147483647 h 1041"/>
              <a:gd name="T18" fmla="*/ 2147483647 w 645"/>
              <a:gd name="T19" fmla="*/ 2147483647 h 1041"/>
              <a:gd name="T20" fmla="*/ 2147483647 w 645"/>
              <a:gd name="T21" fmla="*/ 2147483647 h 1041"/>
              <a:gd name="T22" fmla="*/ 2147483647 w 645"/>
              <a:gd name="T23" fmla="*/ 2147483647 h 1041"/>
              <a:gd name="T24" fmla="*/ 2147483647 w 645"/>
              <a:gd name="T25" fmla="*/ 2147483647 h 1041"/>
              <a:gd name="T26" fmla="*/ 2147483647 w 645"/>
              <a:gd name="T27" fmla="*/ 2147483647 h 1041"/>
              <a:gd name="T28" fmla="*/ 2147483647 w 645"/>
              <a:gd name="T29" fmla="*/ 2147483647 h 1041"/>
              <a:gd name="T30" fmla="*/ 2147483647 w 645"/>
              <a:gd name="T31" fmla="*/ 2147483647 h 1041"/>
              <a:gd name="T32" fmla="*/ 2147483647 w 645"/>
              <a:gd name="T33" fmla="*/ 2147483647 h 1041"/>
              <a:gd name="T34" fmla="*/ 2147483647 w 645"/>
              <a:gd name="T35" fmla="*/ 2147483647 h 1041"/>
              <a:gd name="T36" fmla="*/ 2147483647 w 645"/>
              <a:gd name="T37" fmla="*/ 2147483647 h 1041"/>
              <a:gd name="T38" fmla="*/ 2147483647 w 645"/>
              <a:gd name="T39" fmla="*/ 2147483647 h 1041"/>
              <a:gd name="T40" fmla="*/ 2147483647 w 645"/>
              <a:gd name="T41" fmla="*/ 2147483647 h 1041"/>
              <a:gd name="T42" fmla="*/ 2147483647 w 645"/>
              <a:gd name="T43" fmla="*/ 2147483647 h 1041"/>
              <a:gd name="T44" fmla="*/ 2147483647 w 645"/>
              <a:gd name="T45" fmla="*/ 2147483647 h 1041"/>
              <a:gd name="T46" fmla="*/ 2147483647 w 645"/>
              <a:gd name="T47" fmla="*/ 2147483647 h 1041"/>
              <a:gd name="T48" fmla="*/ 2147483647 w 645"/>
              <a:gd name="T49" fmla="*/ 2147483647 h 1041"/>
              <a:gd name="T50" fmla="*/ 2147483647 w 645"/>
              <a:gd name="T51" fmla="*/ 2147483647 h 1041"/>
              <a:gd name="T52" fmla="*/ 2147483647 w 645"/>
              <a:gd name="T53" fmla="*/ 2147483647 h 1041"/>
              <a:gd name="T54" fmla="*/ 2147483647 w 645"/>
              <a:gd name="T55" fmla="*/ 2147483647 h 1041"/>
              <a:gd name="T56" fmla="*/ 2147483647 w 645"/>
              <a:gd name="T57" fmla="*/ 2147483647 h 1041"/>
              <a:gd name="T58" fmla="*/ 2147483647 w 645"/>
              <a:gd name="T59" fmla="*/ 2147483647 h 1041"/>
              <a:gd name="T60" fmla="*/ 2147483647 w 645"/>
              <a:gd name="T61" fmla="*/ 2147483647 h 1041"/>
              <a:gd name="T62" fmla="*/ 2147483647 w 645"/>
              <a:gd name="T63" fmla="*/ 2147483647 h 1041"/>
              <a:gd name="T64" fmla="*/ 2147483647 w 645"/>
              <a:gd name="T65" fmla="*/ 2147483647 h 10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5"/>
              <a:gd name="T100" fmla="*/ 0 h 1041"/>
              <a:gd name="T101" fmla="*/ 645 w 645"/>
              <a:gd name="T102" fmla="*/ 1041 h 10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5" h="1041">
                <a:moveTo>
                  <a:pt x="254" y="940"/>
                </a:moveTo>
                <a:lnTo>
                  <a:pt x="356" y="872"/>
                </a:lnTo>
                <a:lnTo>
                  <a:pt x="356" y="836"/>
                </a:lnTo>
                <a:lnTo>
                  <a:pt x="337" y="800"/>
                </a:lnTo>
                <a:lnTo>
                  <a:pt x="335" y="759"/>
                </a:lnTo>
                <a:lnTo>
                  <a:pt x="347" y="718"/>
                </a:lnTo>
                <a:lnTo>
                  <a:pt x="376" y="688"/>
                </a:lnTo>
                <a:lnTo>
                  <a:pt x="394" y="664"/>
                </a:lnTo>
                <a:lnTo>
                  <a:pt x="390" y="647"/>
                </a:lnTo>
                <a:lnTo>
                  <a:pt x="369" y="587"/>
                </a:lnTo>
                <a:lnTo>
                  <a:pt x="371" y="539"/>
                </a:lnTo>
                <a:lnTo>
                  <a:pt x="400" y="525"/>
                </a:lnTo>
                <a:lnTo>
                  <a:pt x="433" y="525"/>
                </a:lnTo>
                <a:lnTo>
                  <a:pt x="468" y="499"/>
                </a:lnTo>
                <a:lnTo>
                  <a:pt x="476" y="472"/>
                </a:lnTo>
                <a:lnTo>
                  <a:pt x="464" y="439"/>
                </a:lnTo>
                <a:lnTo>
                  <a:pt x="497" y="380"/>
                </a:lnTo>
                <a:lnTo>
                  <a:pt x="523" y="303"/>
                </a:lnTo>
                <a:lnTo>
                  <a:pt x="535" y="277"/>
                </a:lnTo>
                <a:lnTo>
                  <a:pt x="607" y="231"/>
                </a:lnTo>
                <a:lnTo>
                  <a:pt x="638" y="198"/>
                </a:lnTo>
                <a:lnTo>
                  <a:pt x="645" y="174"/>
                </a:lnTo>
                <a:lnTo>
                  <a:pt x="630" y="145"/>
                </a:lnTo>
                <a:lnTo>
                  <a:pt x="621" y="112"/>
                </a:lnTo>
                <a:lnTo>
                  <a:pt x="537" y="79"/>
                </a:lnTo>
                <a:lnTo>
                  <a:pt x="497" y="88"/>
                </a:lnTo>
                <a:lnTo>
                  <a:pt x="435" y="62"/>
                </a:lnTo>
                <a:lnTo>
                  <a:pt x="399" y="57"/>
                </a:lnTo>
                <a:lnTo>
                  <a:pt x="383" y="38"/>
                </a:lnTo>
                <a:lnTo>
                  <a:pt x="388" y="4"/>
                </a:lnTo>
                <a:lnTo>
                  <a:pt x="350" y="0"/>
                </a:lnTo>
                <a:lnTo>
                  <a:pt x="307" y="4"/>
                </a:lnTo>
                <a:lnTo>
                  <a:pt x="276" y="26"/>
                </a:lnTo>
                <a:lnTo>
                  <a:pt x="264" y="158"/>
                </a:lnTo>
                <a:lnTo>
                  <a:pt x="261" y="189"/>
                </a:lnTo>
                <a:lnTo>
                  <a:pt x="245" y="207"/>
                </a:lnTo>
                <a:lnTo>
                  <a:pt x="218" y="267"/>
                </a:lnTo>
                <a:lnTo>
                  <a:pt x="202" y="289"/>
                </a:lnTo>
                <a:lnTo>
                  <a:pt x="181" y="334"/>
                </a:lnTo>
                <a:lnTo>
                  <a:pt x="150" y="403"/>
                </a:lnTo>
                <a:lnTo>
                  <a:pt x="121" y="449"/>
                </a:lnTo>
                <a:lnTo>
                  <a:pt x="95" y="480"/>
                </a:lnTo>
                <a:lnTo>
                  <a:pt x="47" y="521"/>
                </a:lnTo>
                <a:lnTo>
                  <a:pt x="33" y="573"/>
                </a:lnTo>
                <a:lnTo>
                  <a:pt x="11" y="611"/>
                </a:lnTo>
                <a:lnTo>
                  <a:pt x="30" y="644"/>
                </a:lnTo>
                <a:lnTo>
                  <a:pt x="44" y="699"/>
                </a:lnTo>
                <a:lnTo>
                  <a:pt x="66" y="695"/>
                </a:lnTo>
                <a:lnTo>
                  <a:pt x="109" y="700"/>
                </a:lnTo>
                <a:lnTo>
                  <a:pt x="92" y="721"/>
                </a:lnTo>
                <a:lnTo>
                  <a:pt x="83" y="769"/>
                </a:lnTo>
                <a:lnTo>
                  <a:pt x="66" y="802"/>
                </a:lnTo>
                <a:lnTo>
                  <a:pt x="66" y="824"/>
                </a:lnTo>
                <a:lnTo>
                  <a:pt x="49" y="890"/>
                </a:lnTo>
                <a:lnTo>
                  <a:pt x="37" y="915"/>
                </a:lnTo>
                <a:lnTo>
                  <a:pt x="11" y="948"/>
                </a:lnTo>
                <a:lnTo>
                  <a:pt x="0" y="981"/>
                </a:lnTo>
                <a:lnTo>
                  <a:pt x="7" y="995"/>
                </a:lnTo>
                <a:lnTo>
                  <a:pt x="40" y="993"/>
                </a:lnTo>
                <a:lnTo>
                  <a:pt x="75" y="1003"/>
                </a:lnTo>
                <a:lnTo>
                  <a:pt x="111" y="1015"/>
                </a:lnTo>
                <a:lnTo>
                  <a:pt x="135" y="1032"/>
                </a:lnTo>
                <a:lnTo>
                  <a:pt x="166" y="1041"/>
                </a:lnTo>
                <a:lnTo>
                  <a:pt x="195" y="1038"/>
                </a:lnTo>
                <a:lnTo>
                  <a:pt x="219" y="1029"/>
                </a:lnTo>
                <a:lnTo>
                  <a:pt x="245" y="1026"/>
                </a:lnTo>
                <a:lnTo>
                  <a:pt x="254" y="940"/>
                </a:lnTo>
                <a:close/>
              </a:path>
            </a:pathLst>
          </a:custGeom>
          <a:solidFill>
            <a:srgbClr val="00B050"/>
          </a:solidFill>
          <a:ln w="9525">
            <a:solidFill>
              <a:schemeClr val="bg1">
                <a:lumMod val="65000"/>
              </a:schemeClr>
            </a:solidFill>
            <a:miter lim="800000"/>
            <a:headEnd/>
            <a:tailEnd/>
          </a:ln>
          <a:extLst/>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ＭＳ Ｐゴシック" pitchFamily="-65" charset="-128"/>
              <a:cs typeface="Calibri" pitchFamily="34" charset="0"/>
            </a:endParaRPr>
          </a:p>
        </p:txBody>
      </p:sp>
      <p:sp>
        <p:nvSpPr>
          <p:cNvPr id="51" name="Freeform 82"/>
          <p:cNvSpPr>
            <a:spLocks noChangeAspect="1"/>
          </p:cNvSpPr>
          <p:nvPr/>
        </p:nvSpPr>
        <p:spPr bwMode="auto">
          <a:xfrm>
            <a:off x="3381377" y="3904456"/>
            <a:ext cx="712788" cy="354012"/>
          </a:xfrm>
          <a:custGeom>
            <a:avLst/>
            <a:gdLst>
              <a:gd name="T0" fmla="*/ 2147483647 w 905"/>
              <a:gd name="T1" fmla="*/ 2147483647 h 526"/>
              <a:gd name="T2" fmla="*/ 2147483647 w 905"/>
              <a:gd name="T3" fmla="*/ 2147483647 h 526"/>
              <a:gd name="T4" fmla="*/ 2147483647 w 905"/>
              <a:gd name="T5" fmla="*/ 2147483647 h 526"/>
              <a:gd name="T6" fmla="*/ 2147483647 w 905"/>
              <a:gd name="T7" fmla="*/ 2147483647 h 526"/>
              <a:gd name="T8" fmla="*/ 2147483647 w 905"/>
              <a:gd name="T9" fmla="*/ 2147483647 h 526"/>
              <a:gd name="T10" fmla="*/ 2147483647 w 905"/>
              <a:gd name="T11" fmla="*/ 2147483647 h 526"/>
              <a:gd name="T12" fmla="*/ 2147483647 w 905"/>
              <a:gd name="T13" fmla="*/ 2147483647 h 526"/>
              <a:gd name="T14" fmla="*/ 2147483647 w 905"/>
              <a:gd name="T15" fmla="*/ 2147483647 h 526"/>
              <a:gd name="T16" fmla="*/ 2147483647 w 905"/>
              <a:gd name="T17" fmla="*/ 2147483647 h 526"/>
              <a:gd name="T18" fmla="*/ 2147483647 w 905"/>
              <a:gd name="T19" fmla="*/ 2147483647 h 526"/>
              <a:gd name="T20" fmla="*/ 2147483647 w 905"/>
              <a:gd name="T21" fmla="*/ 2147483647 h 526"/>
              <a:gd name="T22" fmla="*/ 2147483647 w 905"/>
              <a:gd name="T23" fmla="*/ 2147483647 h 526"/>
              <a:gd name="T24" fmla="*/ 2147483647 w 905"/>
              <a:gd name="T25" fmla="*/ 2147483647 h 526"/>
              <a:gd name="T26" fmla="*/ 2147483647 w 905"/>
              <a:gd name="T27" fmla="*/ 2147483647 h 526"/>
              <a:gd name="T28" fmla="*/ 2147483647 w 905"/>
              <a:gd name="T29" fmla="*/ 2147483647 h 526"/>
              <a:gd name="T30" fmla="*/ 2147483647 w 905"/>
              <a:gd name="T31" fmla="*/ 2147483647 h 526"/>
              <a:gd name="T32" fmla="*/ 2147483647 w 905"/>
              <a:gd name="T33" fmla="*/ 2147483647 h 526"/>
              <a:gd name="T34" fmla="*/ 2147483647 w 905"/>
              <a:gd name="T35" fmla="*/ 2147483647 h 526"/>
              <a:gd name="T36" fmla="*/ 2147483647 w 905"/>
              <a:gd name="T37" fmla="*/ 2147483647 h 526"/>
              <a:gd name="T38" fmla="*/ 2147483647 w 905"/>
              <a:gd name="T39" fmla="*/ 2147483647 h 526"/>
              <a:gd name="T40" fmla="*/ 2147483647 w 905"/>
              <a:gd name="T41" fmla="*/ 2147483647 h 526"/>
              <a:gd name="T42" fmla="*/ 2147483647 w 905"/>
              <a:gd name="T43" fmla="*/ 2147483647 h 526"/>
              <a:gd name="T44" fmla="*/ 2147483647 w 905"/>
              <a:gd name="T45" fmla="*/ 2147483647 h 526"/>
              <a:gd name="T46" fmla="*/ 2147483647 w 905"/>
              <a:gd name="T47" fmla="*/ 2147483647 h 526"/>
              <a:gd name="T48" fmla="*/ 2147483647 w 905"/>
              <a:gd name="T49" fmla="*/ 2147483647 h 526"/>
              <a:gd name="T50" fmla="*/ 2147483647 w 905"/>
              <a:gd name="T51" fmla="*/ 2147483647 h 526"/>
              <a:gd name="T52" fmla="*/ 2147483647 w 905"/>
              <a:gd name="T53" fmla="*/ 2147483647 h 526"/>
              <a:gd name="T54" fmla="*/ 2147483647 w 905"/>
              <a:gd name="T55" fmla="*/ 2147483647 h 526"/>
              <a:gd name="T56" fmla="*/ 2147483647 w 905"/>
              <a:gd name="T57" fmla="*/ 2147483647 h 526"/>
              <a:gd name="T58" fmla="*/ 2147483647 w 905"/>
              <a:gd name="T59" fmla="*/ 2147483647 h 526"/>
              <a:gd name="T60" fmla="*/ 2147483647 w 905"/>
              <a:gd name="T61" fmla="*/ 2147483647 h 526"/>
              <a:gd name="T62" fmla="*/ 2147483647 w 905"/>
              <a:gd name="T63" fmla="*/ 2147483647 h 526"/>
              <a:gd name="T64" fmla="*/ 2147483647 w 905"/>
              <a:gd name="T65" fmla="*/ 2147483647 h 526"/>
              <a:gd name="T66" fmla="*/ 2147483647 w 905"/>
              <a:gd name="T67" fmla="*/ 2147483647 h 526"/>
              <a:gd name="T68" fmla="*/ 2147483647 w 905"/>
              <a:gd name="T69" fmla="*/ 2147483647 h 526"/>
              <a:gd name="T70" fmla="*/ 2147483647 w 905"/>
              <a:gd name="T71" fmla="*/ 2147483647 h 526"/>
              <a:gd name="T72" fmla="*/ 2147483647 w 905"/>
              <a:gd name="T73" fmla="*/ 2147483647 h 526"/>
              <a:gd name="T74" fmla="*/ 2147483647 w 905"/>
              <a:gd name="T75" fmla="*/ 2147483647 h 526"/>
              <a:gd name="T76" fmla="*/ 2147483647 w 905"/>
              <a:gd name="T77" fmla="*/ 2147483647 h 526"/>
              <a:gd name="T78" fmla="*/ 2147483647 w 905"/>
              <a:gd name="T79" fmla="*/ 2147483647 h 526"/>
              <a:gd name="T80" fmla="*/ 2147483647 w 905"/>
              <a:gd name="T81" fmla="*/ 2147483647 h 526"/>
              <a:gd name="T82" fmla="*/ 2147483647 w 905"/>
              <a:gd name="T83" fmla="*/ 2147483647 h 526"/>
              <a:gd name="T84" fmla="*/ 2147483647 w 905"/>
              <a:gd name="T85" fmla="*/ 2147483647 h 526"/>
              <a:gd name="T86" fmla="*/ 2147483647 w 905"/>
              <a:gd name="T87" fmla="*/ 0 h 526"/>
              <a:gd name="T88" fmla="*/ 2147483647 w 905"/>
              <a:gd name="T89" fmla="*/ 2147483647 h 526"/>
              <a:gd name="T90" fmla="*/ 2147483647 w 905"/>
              <a:gd name="T91" fmla="*/ 2147483647 h 526"/>
              <a:gd name="T92" fmla="*/ 2147483647 w 905"/>
              <a:gd name="T93" fmla="*/ 2147483647 h 526"/>
              <a:gd name="T94" fmla="*/ 2147483647 w 905"/>
              <a:gd name="T95" fmla="*/ 2147483647 h 526"/>
              <a:gd name="T96" fmla="*/ 2147483647 w 905"/>
              <a:gd name="T97" fmla="*/ 2147483647 h 526"/>
              <a:gd name="T98" fmla="*/ 0 w 905"/>
              <a:gd name="T99" fmla="*/ 2147483647 h 526"/>
              <a:gd name="T100" fmla="*/ 0 w 905"/>
              <a:gd name="T101" fmla="*/ 2147483647 h 526"/>
              <a:gd name="T102" fmla="*/ 2147483647 w 905"/>
              <a:gd name="T103" fmla="*/ 2147483647 h 526"/>
              <a:gd name="T104" fmla="*/ 2147483647 w 905"/>
              <a:gd name="T105" fmla="*/ 2147483647 h 526"/>
              <a:gd name="T106" fmla="*/ 2147483647 w 905"/>
              <a:gd name="T107" fmla="*/ 2147483647 h 526"/>
              <a:gd name="T108" fmla="*/ 2147483647 w 905"/>
              <a:gd name="T109" fmla="*/ 2147483647 h 526"/>
              <a:gd name="T110" fmla="*/ 2147483647 w 905"/>
              <a:gd name="T111" fmla="*/ 2147483647 h 5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05"/>
              <a:gd name="T169" fmla="*/ 0 h 526"/>
              <a:gd name="T170" fmla="*/ 905 w 905"/>
              <a:gd name="T171" fmla="*/ 526 h 5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05" h="526">
                <a:moveTo>
                  <a:pt x="284" y="507"/>
                </a:moveTo>
                <a:lnTo>
                  <a:pt x="339" y="507"/>
                </a:lnTo>
                <a:lnTo>
                  <a:pt x="384" y="476"/>
                </a:lnTo>
                <a:lnTo>
                  <a:pt x="393" y="456"/>
                </a:lnTo>
                <a:lnTo>
                  <a:pt x="407" y="432"/>
                </a:lnTo>
                <a:lnTo>
                  <a:pt x="489" y="437"/>
                </a:lnTo>
                <a:lnTo>
                  <a:pt x="510" y="445"/>
                </a:lnTo>
                <a:lnTo>
                  <a:pt x="544" y="476"/>
                </a:lnTo>
                <a:lnTo>
                  <a:pt x="632" y="468"/>
                </a:lnTo>
                <a:lnTo>
                  <a:pt x="651" y="492"/>
                </a:lnTo>
                <a:lnTo>
                  <a:pt x="653" y="526"/>
                </a:lnTo>
                <a:lnTo>
                  <a:pt x="681" y="473"/>
                </a:lnTo>
                <a:lnTo>
                  <a:pt x="698" y="475"/>
                </a:lnTo>
                <a:lnTo>
                  <a:pt x="712" y="483"/>
                </a:lnTo>
                <a:lnTo>
                  <a:pt x="748" y="478"/>
                </a:lnTo>
                <a:lnTo>
                  <a:pt x="779" y="454"/>
                </a:lnTo>
                <a:lnTo>
                  <a:pt x="779" y="437"/>
                </a:lnTo>
                <a:lnTo>
                  <a:pt x="800" y="432"/>
                </a:lnTo>
                <a:lnTo>
                  <a:pt x="812" y="411"/>
                </a:lnTo>
                <a:lnTo>
                  <a:pt x="814" y="380"/>
                </a:lnTo>
                <a:lnTo>
                  <a:pt x="817" y="368"/>
                </a:lnTo>
                <a:lnTo>
                  <a:pt x="838" y="363"/>
                </a:lnTo>
                <a:lnTo>
                  <a:pt x="862" y="325"/>
                </a:lnTo>
                <a:lnTo>
                  <a:pt x="888" y="325"/>
                </a:lnTo>
                <a:lnTo>
                  <a:pt x="905" y="309"/>
                </a:lnTo>
                <a:lnTo>
                  <a:pt x="858" y="291"/>
                </a:lnTo>
                <a:lnTo>
                  <a:pt x="808" y="223"/>
                </a:lnTo>
                <a:lnTo>
                  <a:pt x="776" y="218"/>
                </a:lnTo>
                <a:lnTo>
                  <a:pt x="753" y="203"/>
                </a:lnTo>
                <a:lnTo>
                  <a:pt x="751" y="167"/>
                </a:lnTo>
                <a:lnTo>
                  <a:pt x="703" y="161"/>
                </a:lnTo>
                <a:lnTo>
                  <a:pt x="650" y="170"/>
                </a:lnTo>
                <a:lnTo>
                  <a:pt x="607" y="182"/>
                </a:lnTo>
                <a:lnTo>
                  <a:pt x="560" y="141"/>
                </a:lnTo>
                <a:lnTo>
                  <a:pt x="567" y="103"/>
                </a:lnTo>
                <a:lnTo>
                  <a:pt x="539" y="100"/>
                </a:lnTo>
                <a:lnTo>
                  <a:pt x="519" y="72"/>
                </a:lnTo>
                <a:lnTo>
                  <a:pt x="450" y="63"/>
                </a:lnTo>
                <a:lnTo>
                  <a:pt x="438" y="41"/>
                </a:lnTo>
                <a:lnTo>
                  <a:pt x="413" y="29"/>
                </a:lnTo>
                <a:lnTo>
                  <a:pt x="363" y="57"/>
                </a:lnTo>
                <a:lnTo>
                  <a:pt x="348" y="57"/>
                </a:lnTo>
                <a:lnTo>
                  <a:pt x="315" y="7"/>
                </a:lnTo>
                <a:lnTo>
                  <a:pt x="293" y="0"/>
                </a:lnTo>
                <a:lnTo>
                  <a:pt x="284" y="51"/>
                </a:lnTo>
                <a:lnTo>
                  <a:pt x="194" y="84"/>
                </a:lnTo>
                <a:lnTo>
                  <a:pt x="179" y="110"/>
                </a:lnTo>
                <a:lnTo>
                  <a:pt x="58" y="156"/>
                </a:lnTo>
                <a:lnTo>
                  <a:pt x="46" y="187"/>
                </a:lnTo>
                <a:lnTo>
                  <a:pt x="0" y="163"/>
                </a:lnTo>
                <a:lnTo>
                  <a:pt x="0" y="184"/>
                </a:lnTo>
                <a:lnTo>
                  <a:pt x="46" y="222"/>
                </a:lnTo>
                <a:lnTo>
                  <a:pt x="50" y="296"/>
                </a:lnTo>
                <a:lnTo>
                  <a:pt x="234" y="480"/>
                </a:lnTo>
                <a:lnTo>
                  <a:pt x="265" y="492"/>
                </a:lnTo>
                <a:lnTo>
                  <a:pt x="284" y="507"/>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ＭＳ Ｐゴシック" pitchFamily="-65" charset="-128"/>
              <a:cs typeface="Calibri" pitchFamily="34" charset="0"/>
            </a:endParaRPr>
          </a:p>
        </p:txBody>
      </p:sp>
      <p:sp>
        <p:nvSpPr>
          <p:cNvPr id="52" name="Freeform 51"/>
          <p:cNvSpPr>
            <a:spLocks noChangeAspect="1"/>
          </p:cNvSpPr>
          <p:nvPr/>
        </p:nvSpPr>
        <p:spPr>
          <a:xfrm>
            <a:off x="4175127" y="4887118"/>
            <a:ext cx="122238" cy="122238"/>
          </a:xfrm>
          <a:custGeom>
            <a:avLst/>
            <a:gdLst>
              <a:gd name="connsiteX0" fmla="*/ 0 w 122829"/>
              <a:gd name="connsiteY0" fmla="*/ 0 h 122830"/>
              <a:gd name="connsiteX1" fmla="*/ 68238 w 122829"/>
              <a:gd name="connsiteY1" fmla="*/ 40943 h 122830"/>
              <a:gd name="connsiteX2" fmla="*/ 109182 w 122829"/>
              <a:gd name="connsiteY2" fmla="*/ 54591 h 122830"/>
              <a:gd name="connsiteX3" fmla="*/ 122829 w 122829"/>
              <a:gd name="connsiteY3" fmla="*/ 95534 h 122830"/>
              <a:gd name="connsiteX4" fmla="*/ 81886 w 122829"/>
              <a:gd name="connsiteY4" fmla="*/ 122830 h 122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29" h="122830">
                <a:moveTo>
                  <a:pt x="0" y="0"/>
                </a:moveTo>
                <a:cubicBezTo>
                  <a:pt x="22746" y="13648"/>
                  <a:pt x="44512" y="29080"/>
                  <a:pt x="68238" y="40943"/>
                </a:cubicBezTo>
                <a:cubicBezTo>
                  <a:pt x="81105" y="47377"/>
                  <a:pt x="99009" y="44418"/>
                  <a:pt x="109182" y="54591"/>
                </a:cubicBezTo>
                <a:cubicBezTo>
                  <a:pt x="119354" y="64763"/>
                  <a:pt x="118280" y="81886"/>
                  <a:pt x="122829" y="95534"/>
                </a:cubicBezTo>
                <a:lnTo>
                  <a:pt x="81886" y="122830"/>
                </a:lnTo>
              </a:path>
            </a:pathLst>
          </a:custGeom>
          <a:no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53" name="Freeform 79"/>
          <p:cNvSpPr>
            <a:spLocks noChangeAspect="1"/>
          </p:cNvSpPr>
          <p:nvPr/>
        </p:nvSpPr>
        <p:spPr bwMode="auto">
          <a:xfrm>
            <a:off x="3795715" y="4236243"/>
            <a:ext cx="717550" cy="390525"/>
          </a:xfrm>
          <a:custGeom>
            <a:avLst/>
            <a:gdLst>
              <a:gd name="T0" fmla="*/ 2147483647 w 912"/>
              <a:gd name="T1" fmla="*/ 2147483647 h 586"/>
              <a:gd name="T2" fmla="*/ 2147483647 w 912"/>
              <a:gd name="T3" fmla="*/ 0 h 586"/>
              <a:gd name="T4" fmla="*/ 2147483647 w 912"/>
              <a:gd name="T5" fmla="*/ 2147483647 h 586"/>
              <a:gd name="T6" fmla="*/ 2147483647 w 912"/>
              <a:gd name="T7" fmla="*/ 2147483647 h 586"/>
              <a:gd name="T8" fmla="*/ 2147483647 w 912"/>
              <a:gd name="T9" fmla="*/ 2147483647 h 586"/>
              <a:gd name="T10" fmla="*/ 2147483647 w 912"/>
              <a:gd name="T11" fmla="*/ 2147483647 h 586"/>
              <a:gd name="T12" fmla="*/ 2147483647 w 912"/>
              <a:gd name="T13" fmla="*/ 2147483647 h 586"/>
              <a:gd name="T14" fmla="*/ 2147483647 w 912"/>
              <a:gd name="T15" fmla="*/ 2147483647 h 586"/>
              <a:gd name="T16" fmla="*/ 2147483647 w 912"/>
              <a:gd name="T17" fmla="*/ 2147483647 h 586"/>
              <a:gd name="T18" fmla="*/ 2147483647 w 912"/>
              <a:gd name="T19" fmla="*/ 2147483647 h 586"/>
              <a:gd name="T20" fmla="*/ 2147483647 w 912"/>
              <a:gd name="T21" fmla="*/ 2147483647 h 586"/>
              <a:gd name="T22" fmla="*/ 2147483647 w 912"/>
              <a:gd name="T23" fmla="*/ 2147483647 h 586"/>
              <a:gd name="T24" fmla="*/ 2147483647 w 912"/>
              <a:gd name="T25" fmla="*/ 2147483647 h 586"/>
              <a:gd name="T26" fmla="*/ 2147483647 w 912"/>
              <a:gd name="T27" fmla="*/ 2147483647 h 586"/>
              <a:gd name="T28" fmla="*/ 2147483647 w 912"/>
              <a:gd name="T29" fmla="*/ 2147483647 h 586"/>
              <a:gd name="T30" fmla="*/ 2147483647 w 912"/>
              <a:gd name="T31" fmla="*/ 2147483647 h 586"/>
              <a:gd name="T32" fmla="*/ 2147483647 w 912"/>
              <a:gd name="T33" fmla="*/ 2147483647 h 586"/>
              <a:gd name="T34" fmla="*/ 2147483647 w 912"/>
              <a:gd name="T35" fmla="*/ 2147483647 h 586"/>
              <a:gd name="T36" fmla="*/ 2147483647 w 912"/>
              <a:gd name="T37" fmla="*/ 2147483647 h 586"/>
              <a:gd name="T38" fmla="*/ 2147483647 w 912"/>
              <a:gd name="T39" fmla="*/ 2147483647 h 586"/>
              <a:gd name="T40" fmla="*/ 2147483647 w 912"/>
              <a:gd name="T41" fmla="*/ 2147483647 h 586"/>
              <a:gd name="T42" fmla="*/ 2147483647 w 912"/>
              <a:gd name="T43" fmla="*/ 2147483647 h 586"/>
              <a:gd name="T44" fmla="*/ 2147483647 w 912"/>
              <a:gd name="T45" fmla="*/ 2147483647 h 586"/>
              <a:gd name="T46" fmla="*/ 0 w 912"/>
              <a:gd name="T47" fmla="*/ 2147483647 h 586"/>
              <a:gd name="T48" fmla="*/ 2147483647 w 912"/>
              <a:gd name="T49" fmla="*/ 2147483647 h 586"/>
              <a:gd name="T50" fmla="*/ 2147483647 w 912"/>
              <a:gd name="T51" fmla="*/ 2147483647 h 586"/>
              <a:gd name="T52" fmla="*/ 2147483647 w 912"/>
              <a:gd name="T53" fmla="*/ 2147483647 h 586"/>
              <a:gd name="T54" fmla="*/ 2147483647 w 912"/>
              <a:gd name="T55" fmla="*/ 2147483647 h 586"/>
              <a:gd name="T56" fmla="*/ 2147483647 w 912"/>
              <a:gd name="T57" fmla="*/ 2147483647 h 586"/>
              <a:gd name="T58" fmla="*/ 2147483647 w 912"/>
              <a:gd name="T59" fmla="*/ 2147483647 h 586"/>
              <a:gd name="T60" fmla="*/ 2147483647 w 912"/>
              <a:gd name="T61" fmla="*/ 2147483647 h 586"/>
              <a:gd name="T62" fmla="*/ 2147483647 w 912"/>
              <a:gd name="T63" fmla="*/ 2147483647 h 586"/>
              <a:gd name="T64" fmla="*/ 2147483647 w 912"/>
              <a:gd name="T65" fmla="*/ 2147483647 h 586"/>
              <a:gd name="T66" fmla="*/ 2147483647 w 912"/>
              <a:gd name="T67" fmla="*/ 2147483647 h 586"/>
              <a:gd name="T68" fmla="*/ 2147483647 w 912"/>
              <a:gd name="T69" fmla="*/ 2147483647 h 586"/>
              <a:gd name="T70" fmla="*/ 2147483647 w 912"/>
              <a:gd name="T71" fmla="*/ 2147483647 h 586"/>
              <a:gd name="T72" fmla="*/ 2147483647 w 912"/>
              <a:gd name="T73" fmla="*/ 2147483647 h 586"/>
              <a:gd name="T74" fmla="*/ 2147483647 w 912"/>
              <a:gd name="T75" fmla="*/ 2147483647 h 586"/>
              <a:gd name="T76" fmla="*/ 2147483647 w 912"/>
              <a:gd name="T77" fmla="*/ 2147483647 h 586"/>
              <a:gd name="T78" fmla="*/ 2147483647 w 912"/>
              <a:gd name="T79" fmla="*/ 2147483647 h 586"/>
              <a:gd name="T80" fmla="*/ 2147483647 w 912"/>
              <a:gd name="T81" fmla="*/ 2147483647 h 586"/>
              <a:gd name="T82" fmla="*/ 2147483647 w 912"/>
              <a:gd name="T83" fmla="*/ 2147483647 h 586"/>
              <a:gd name="T84" fmla="*/ 2147483647 w 912"/>
              <a:gd name="T85" fmla="*/ 2147483647 h 586"/>
              <a:gd name="T86" fmla="*/ 2147483647 w 912"/>
              <a:gd name="T87" fmla="*/ 2147483647 h 586"/>
              <a:gd name="T88" fmla="*/ 2147483647 w 912"/>
              <a:gd name="T89" fmla="*/ 2147483647 h 586"/>
              <a:gd name="T90" fmla="*/ 2147483647 w 912"/>
              <a:gd name="T91" fmla="*/ 2147483647 h 586"/>
              <a:gd name="T92" fmla="*/ 2147483647 w 912"/>
              <a:gd name="T93" fmla="*/ 2147483647 h 586"/>
              <a:gd name="T94" fmla="*/ 2147483647 w 912"/>
              <a:gd name="T95" fmla="*/ 2147483647 h 586"/>
              <a:gd name="T96" fmla="*/ 2147483647 w 912"/>
              <a:gd name="T97" fmla="*/ 2147483647 h 586"/>
              <a:gd name="T98" fmla="*/ 2147483647 w 912"/>
              <a:gd name="T99" fmla="*/ 2147483647 h 586"/>
              <a:gd name="T100" fmla="*/ 2147483647 w 912"/>
              <a:gd name="T101" fmla="*/ 2147483647 h 586"/>
              <a:gd name="T102" fmla="*/ 2147483647 w 912"/>
              <a:gd name="T103" fmla="*/ 2147483647 h 586"/>
              <a:gd name="T104" fmla="*/ 2147483647 w 912"/>
              <a:gd name="T105" fmla="*/ 2147483647 h 586"/>
              <a:gd name="T106" fmla="*/ 2147483647 w 912"/>
              <a:gd name="T107" fmla="*/ 2147483647 h 586"/>
              <a:gd name="T108" fmla="*/ 2147483647 w 912"/>
              <a:gd name="T109" fmla="*/ 2147483647 h 586"/>
              <a:gd name="T110" fmla="*/ 2147483647 w 912"/>
              <a:gd name="T111" fmla="*/ 2147483647 h 586"/>
              <a:gd name="T112" fmla="*/ 2147483647 w 912"/>
              <a:gd name="T113" fmla="*/ 2147483647 h 586"/>
              <a:gd name="T114" fmla="*/ 2147483647 w 912"/>
              <a:gd name="T115" fmla="*/ 2147483647 h 586"/>
              <a:gd name="T116" fmla="*/ 2147483647 w 912"/>
              <a:gd name="T117" fmla="*/ 2147483647 h 586"/>
              <a:gd name="T118" fmla="*/ 2147483647 w 912"/>
              <a:gd name="T119" fmla="*/ 2147483647 h 586"/>
              <a:gd name="T120" fmla="*/ 2147483647 w 912"/>
              <a:gd name="T121" fmla="*/ 2147483647 h 586"/>
              <a:gd name="T122" fmla="*/ 2147483647 w 912"/>
              <a:gd name="T123" fmla="*/ 2147483647 h 586"/>
              <a:gd name="T124" fmla="*/ 2147483647 w 912"/>
              <a:gd name="T125" fmla="*/ 2147483647 h 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12"/>
              <a:gd name="T190" fmla="*/ 0 h 586"/>
              <a:gd name="T191" fmla="*/ 912 w 912"/>
              <a:gd name="T192" fmla="*/ 586 h 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12" h="586">
                <a:moveTo>
                  <a:pt x="733" y="7"/>
                </a:moveTo>
                <a:lnTo>
                  <a:pt x="695" y="0"/>
                </a:lnTo>
                <a:lnTo>
                  <a:pt x="666" y="8"/>
                </a:lnTo>
                <a:lnTo>
                  <a:pt x="622" y="7"/>
                </a:lnTo>
                <a:lnTo>
                  <a:pt x="585" y="32"/>
                </a:lnTo>
                <a:lnTo>
                  <a:pt x="574" y="62"/>
                </a:lnTo>
                <a:lnTo>
                  <a:pt x="517" y="89"/>
                </a:lnTo>
                <a:lnTo>
                  <a:pt x="476" y="79"/>
                </a:lnTo>
                <a:lnTo>
                  <a:pt x="438" y="103"/>
                </a:lnTo>
                <a:lnTo>
                  <a:pt x="364" y="129"/>
                </a:lnTo>
                <a:lnTo>
                  <a:pt x="333" y="179"/>
                </a:lnTo>
                <a:lnTo>
                  <a:pt x="317" y="180"/>
                </a:lnTo>
                <a:lnTo>
                  <a:pt x="234" y="187"/>
                </a:lnTo>
                <a:lnTo>
                  <a:pt x="172" y="142"/>
                </a:lnTo>
                <a:lnTo>
                  <a:pt x="140" y="125"/>
                </a:lnTo>
                <a:lnTo>
                  <a:pt x="141" y="175"/>
                </a:lnTo>
                <a:lnTo>
                  <a:pt x="129" y="196"/>
                </a:lnTo>
                <a:lnTo>
                  <a:pt x="64" y="198"/>
                </a:lnTo>
                <a:lnTo>
                  <a:pt x="55" y="216"/>
                </a:lnTo>
                <a:lnTo>
                  <a:pt x="71" y="239"/>
                </a:lnTo>
                <a:lnTo>
                  <a:pt x="50" y="284"/>
                </a:lnTo>
                <a:lnTo>
                  <a:pt x="53" y="335"/>
                </a:lnTo>
                <a:lnTo>
                  <a:pt x="26" y="342"/>
                </a:lnTo>
                <a:lnTo>
                  <a:pt x="0" y="371"/>
                </a:lnTo>
                <a:lnTo>
                  <a:pt x="38" y="380"/>
                </a:lnTo>
                <a:lnTo>
                  <a:pt x="52" y="414"/>
                </a:lnTo>
                <a:lnTo>
                  <a:pt x="72" y="442"/>
                </a:lnTo>
                <a:lnTo>
                  <a:pt x="76" y="447"/>
                </a:lnTo>
                <a:lnTo>
                  <a:pt x="105" y="461"/>
                </a:lnTo>
                <a:lnTo>
                  <a:pt x="133" y="499"/>
                </a:lnTo>
                <a:lnTo>
                  <a:pt x="169" y="516"/>
                </a:lnTo>
                <a:lnTo>
                  <a:pt x="200" y="554"/>
                </a:lnTo>
                <a:lnTo>
                  <a:pt x="229" y="562"/>
                </a:lnTo>
                <a:lnTo>
                  <a:pt x="267" y="586"/>
                </a:lnTo>
                <a:lnTo>
                  <a:pt x="312" y="581"/>
                </a:lnTo>
                <a:lnTo>
                  <a:pt x="347" y="571"/>
                </a:lnTo>
                <a:lnTo>
                  <a:pt x="378" y="549"/>
                </a:lnTo>
                <a:lnTo>
                  <a:pt x="414" y="543"/>
                </a:lnTo>
                <a:lnTo>
                  <a:pt x="431" y="530"/>
                </a:lnTo>
                <a:lnTo>
                  <a:pt x="467" y="526"/>
                </a:lnTo>
                <a:lnTo>
                  <a:pt x="507" y="497"/>
                </a:lnTo>
                <a:lnTo>
                  <a:pt x="538" y="493"/>
                </a:lnTo>
                <a:lnTo>
                  <a:pt x="567" y="480"/>
                </a:lnTo>
                <a:lnTo>
                  <a:pt x="581" y="499"/>
                </a:lnTo>
                <a:lnTo>
                  <a:pt x="669" y="466"/>
                </a:lnTo>
                <a:lnTo>
                  <a:pt x="709" y="445"/>
                </a:lnTo>
                <a:lnTo>
                  <a:pt x="722" y="399"/>
                </a:lnTo>
                <a:lnTo>
                  <a:pt x="741" y="373"/>
                </a:lnTo>
                <a:lnTo>
                  <a:pt x="759" y="330"/>
                </a:lnTo>
                <a:lnTo>
                  <a:pt x="767" y="297"/>
                </a:lnTo>
                <a:lnTo>
                  <a:pt x="795" y="259"/>
                </a:lnTo>
                <a:lnTo>
                  <a:pt x="798" y="230"/>
                </a:lnTo>
                <a:lnTo>
                  <a:pt x="810" y="185"/>
                </a:lnTo>
                <a:lnTo>
                  <a:pt x="835" y="156"/>
                </a:lnTo>
                <a:lnTo>
                  <a:pt x="869" y="137"/>
                </a:lnTo>
                <a:lnTo>
                  <a:pt x="886" y="136"/>
                </a:lnTo>
                <a:lnTo>
                  <a:pt x="904" y="117"/>
                </a:lnTo>
                <a:lnTo>
                  <a:pt x="912" y="98"/>
                </a:lnTo>
                <a:lnTo>
                  <a:pt x="876" y="55"/>
                </a:lnTo>
                <a:lnTo>
                  <a:pt x="807" y="19"/>
                </a:lnTo>
                <a:lnTo>
                  <a:pt x="776" y="29"/>
                </a:lnTo>
                <a:lnTo>
                  <a:pt x="733" y="7"/>
                </a:lnTo>
                <a:close/>
              </a:path>
            </a:pathLst>
          </a:custGeom>
          <a:no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ＭＳ Ｐゴシック" pitchFamily="-65" charset="-128"/>
              <a:cs typeface="Calibri" pitchFamily="34" charset="0"/>
            </a:endParaRPr>
          </a:p>
        </p:txBody>
      </p:sp>
      <p:sp>
        <p:nvSpPr>
          <p:cNvPr id="54" name="Rectangle 101"/>
          <p:cNvSpPr>
            <a:spLocks noChangeArrowheads="1"/>
          </p:cNvSpPr>
          <p:nvPr/>
        </p:nvSpPr>
        <p:spPr bwMode="auto">
          <a:xfrm>
            <a:off x="5620236" y="2186936"/>
            <a:ext cx="215900" cy="215900"/>
          </a:xfrm>
          <a:prstGeom prst="rect">
            <a:avLst/>
          </a:prstGeom>
          <a:solidFill>
            <a:srgbClr val="00B050"/>
          </a:solidFill>
          <a:ln w="9525">
            <a:solidFill>
              <a:schemeClr val="bg1">
                <a:lumMod val="75000"/>
              </a:schemeClr>
            </a:solidFill>
            <a:miter lim="800000"/>
            <a:headEnd/>
            <a:tailEnd/>
          </a:ln>
        </p:spPr>
        <p:txBody>
          <a:bodyPr wrap="none" lIns="91407" tIns="45704" rIns="91407" bIns="45704"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60" name="Text Box 107"/>
          <p:cNvSpPr txBox="1">
            <a:spLocks noChangeArrowheads="1"/>
          </p:cNvSpPr>
          <p:nvPr/>
        </p:nvSpPr>
        <p:spPr bwMode="auto">
          <a:xfrm>
            <a:off x="5867402" y="2079130"/>
            <a:ext cx="312499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41" tIns="31770" rIns="63541" bIns="31770"/>
          <a:lstStyle>
            <a:lvl1pPr defTabSz="457200">
              <a:defRPr sz="3200">
                <a:solidFill>
                  <a:schemeClr val="tx1"/>
                </a:solidFill>
                <a:latin typeface="Calibri" charset="0"/>
                <a:ea typeface="ＭＳ Ｐゴシック" charset="0"/>
              </a:defRPr>
            </a:lvl1pPr>
            <a:lvl2pPr defTabSz="457200">
              <a:defRPr sz="2800">
                <a:solidFill>
                  <a:schemeClr val="tx1"/>
                </a:solidFill>
                <a:latin typeface="Calibri" charset="0"/>
                <a:ea typeface="ＭＳ Ｐゴシック" charset="0"/>
              </a:defRPr>
            </a:lvl2pPr>
            <a:lvl3pPr defTabSz="457200">
              <a:defRPr sz="2400">
                <a:solidFill>
                  <a:schemeClr val="tx1"/>
                </a:solidFill>
                <a:latin typeface="Calibri" charset="0"/>
                <a:ea typeface="ＭＳ Ｐゴシック" charset="0"/>
              </a:defRPr>
            </a:lvl3pPr>
            <a:lvl4pPr defTabSz="457200">
              <a:defRPr sz="2000">
                <a:solidFill>
                  <a:schemeClr val="tx1"/>
                </a:solidFill>
                <a:latin typeface="Calibri" charset="0"/>
                <a:ea typeface="ＭＳ Ｐゴシック" charset="0"/>
              </a:defRPr>
            </a:lvl4pPr>
            <a:lvl5pPr defTabSz="457200">
              <a:defRPr sz="2000">
                <a:solidFill>
                  <a:schemeClr val="tx1"/>
                </a:solidFill>
                <a:latin typeface="Calibri" charset="0"/>
                <a:ea typeface="ＭＳ Ｐゴシック" charset="0"/>
              </a:defRPr>
            </a:lvl5pPr>
            <a:lvl6pPr defTabSz="457200" eaLnBrk="0" fontAlgn="base" hangingPunct="0">
              <a:spcAft>
                <a:spcPct val="0"/>
              </a:spcAft>
              <a:buFont typeface="Arial" charset="0"/>
              <a:buChar char="»"/>
              <a:defRPr sz="2000">
                <a:solidFill>
                  <a:schemeClr val="tx1"/>
                </a:solidFill>
                <a:latin typeface="Calibri" charset="0"/>
                <a:ea typeface="ＭＳ Ｐゴシック" charset="0"/>
              </a:defRPr>
            </a:lvl6pPr>
            <a:lvl7pPr defTabSz="457200" eaLnBrk="0" fontAlgn="base" hangingPunct="0">
              <a:spcAft>
                <a:spcPct val="0"/>
              </a:spcAft>
              <a:buFont typeface="Arial" charset="0"/>
              <a:buChar char="»"/>
              <a:defRPr sz="2000">
                <a:solidFill>
                  <a:schemeClr val="tx1"/>
                </a:solidFill>
                <a:latin typeface="Calibri" charset="0"/>
                <a:ea typeface="ＭＳ Ｐゴシック" charset="0"/>
              </a:defRPr>
            </a:lvl7pPr>
            <a:lvl8pPr defTabSz="457200" eaLnBrk="0" fontAlgn="base" hangingPunct="0">
              <a:spcAft>
                <a:spcPct val="0"/>
              </a:spcAft>
              <a:buFont typeface="Arial" charset="0"/>
              <a:buChar char="»"/>
              <a:defRPr sz="2000">
                <a:solidFill>
                  <a:schemeClr val="tx1"/>
                </a:solidFill>
                <a:latin typeface="Calibri" charset="0"/>
                <a:ea typeface="ＭＳ Ｐゴシック" charset="0"/>
              </a:defRPr>
            </a:lvl8pPr>
            <a:lvl9pPr defTabSz="457200"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400" dirty="0">
                <a:solidFill>
                  <a:srgbClr val="000000"/>
                </a:solidFill>
                <a:cs typeface="Calibri" charset="0"/>
              </a:rPr>
              <a:t>Employer cannot refuse</a:t>
            </a:r>
          </a:p>
          <a:p>
            <a:endParaRPr lang="en-US" sz="2400" dirty="0">
              <a:solidFill>
                <a:srgbClr val="000000"/>
              </a:solidFill>
              <a:cs typeface="Calibri"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charset="0"/>
              <a:ea typeface="ＭＳ Ｐゴシック" charset="0"/>
              <a:cs typeface="Calibri" charset="0"/>
            </a:endParaRPr>
          </a:p>
        </p:txBody>
      </p:sp>
      <p:sp>
        <p:nvSpPr>
          <p:cNvPr id="61" name="Freeform 74"/>
          <p:cNvSpPr>
            <a:spLocks noChangeAspect="1"/>
          </p:cNvSpPr>
          <p:nvPr/>
        </p:nvSpPr>
        <p:spPr bwMode="auto">
          <a:xfrm>
            <a:off x="2912271" y="1191936"/>
            <a:ext cx="1651000" cy="1774825"/>
          </a:xfrm>
          <a:custGeom>
            <a:avLst/>
            <a:gdLst>
              <a:gd name="T0" fmla="*/ 2147483647 w 2115"/>
              <a:gd name="T1" fmla="*/ 2147483647 h 2682"/>
              <a:gd name="T2" fmla="*/ 2147483647 w 2115"/>
              <a:gd name="T3" fmla="*/ 2147483647 h 2682"/>
              <a:gd name="T4" fmla="*/ 2147483647 w 2115"/>
              <a:gd name="T5" fmla="*/ 2147483647 h 2682"/>
              <a:gd name="T6" fmla="*/ 2147483647 w 2115"/>
              <a:gd name="T7" fmla="*/ 2147483647 h 2682"/>
              <a:gd name="T8" fmla="*/ 2147483647 w 2115"/>
              <a:gd name="T9" fmla="*/ 2147483647 h 2682"/>
              <a:gd name="T10" fmla="*/ 2147483647 w 2115"/>
              <a:gd name="T11" fmla="*/ 2147483647 h 2682"/>
              <a:gd name="T12" fmla="*/ 2147483647 w 2115"/>
              <a:gd name="T13" fmla="*/ 2147483647 h 2682"/>
              <a:gd name="T14" fmla="*/ 2147483647 w 2115"/>
              <a:gd name="T15" fmla="*/ 2147483647 h 2682"/>
              <a:gd name="T16" fmla="*/ 2147483647 w 2115"/>
              <a:gd name="T17" fmla="*/ 2147483647 h 2682"/>
              <a:gd name="T18" fmla="*/ 2147483647 w 2115"/>
              <a:gd name="T19" fmla="*/ 2147483647 h 2682"/>
              <a:gd name="T20" fmla="*/ 2147483647 w 2115"/>
              <a:gd name="T21" fmla="*/ 2147483647 h 2682"/>
              <a:gd name="T22" fmla="*/ 2147483647 w 2115"/>
              <a:gd name="T23" fmla="*/ 2147483647 h 2682"/>
              <a:gd name="T24" fmla="*/ 2147483647 w 2115"/>
              <a:gd name="T25" fmla="*/ 2147483647 h 2682"/>
              <a:gd name="T26" fmla="*/ 2147483647 w 2115"/>
              <a:gd name="T27" fmla="*/ 2147483647 h 2682"/>
              <a:gd name="T28" fmla="*/ 2147483647 w 2115"/>
              <a:gd name="T29" fmla="*/ 2147483647 h 2682"/>
              <a:gd name="T30" fmla="*/ 2147483647 w 2115"/>
              <a:gd name="T31" fmla="*/ 2147483647 h 2682"/>
              <a:gd name="T32" fmla="*/ 2147483647 w 2115"/>
              <a:gd name="T33" fmla="*/ 2147483647 h 2682"/>
              <a:gd name="T34" fmla="*/ 2147483647 w 2115"/>
              <a:gd name="T35" fmla="*/ 2147483647 h 2682"/>
              <a:gd name="T36" fmla="*/ 2147483647 w 2115"/>
              <a:gd name="T37" fmla="*/ 2147483647 h 2682"/>
              <a:gd name="T38" fmla="*/ 2147483647 w 2115"/>
              <a:gd name="T39" fmla="*/ 2147483647 h 2682"/>
              <a:gd name="T40" fmla="*/ 2147483647 w 2115"/>
              <a:gd name="T41" fmla="*/ 0 h 2682"/>
              <a:gd name="T42" fmla="*/ 2147483647 w 2115"/>
              <a:gd name="T43" fmla="*/ 2147483647 h 2682"/>
              <a:gd name="T44" fmla="*/ 2147483647 w 2115"/>
              <a:gd name="T45" fmla="*/ 2147483647 h 2682"/>
              <a:gd name="T46" fmla="*/ 2147483647 w 2115"/>
              <a:gd name="T47" fmla="*/ 2147483647 h 2682"/>
              <a:gd name="T48" fmla="*/ 2147483647 w 2115"/>
              <a:gd name="T49" fmla="*/ 2147483647 h 2682"/>
              <a:gd name="T50" fmla="*/ 2147483647 w 2115"/>
              <a:gd name="T51" fmla="*/ 2147483647 h 2682"/>
              <a:gd name="T52" fmla="*/ 2147483647 w 2115"/>
              <a:gd name="T53" fmla="*/ 2147483647 h 2682"/>
              <a:gd name="T54" fmla="*/ 2147483647 w 2115"/>
              <a:gd name="T55" fmla="*/ 2147483647 h 2682"/>
              <a:gd name="T56" fmla="*/ 2147483647 w 2115"/>
              <a:gd name="T57" fmla="*/ 2147483647 h 2682"/>
              <a:gd name="T58" fmla="*/ 2147483647 w 2115"/>
              <a:gd name="T59" fmla="*/ 2147483647 h 2682"/>
              <a:gd name="T60" fmla="*/ 2147483647 w 2115"/>
              <a:gd name="T61" fmla="*/ 2147483647 h 2682"/>
              <a:gd name="T62" fmla="*/ 2147483647 w 2115"/>
              <a:gd name="T63" fmla="*/ 2147483647 h 2682"/>
              <a:gd name="T64" fmla="*/ 2147483647 w 2115"/>
              <a:gd name="T65" fmla="*/ 2147483647 h 2682"/>
              <a:gd name="T66" fmla="*/ 2147483647 w 2115"/>
              <a:gd name="T67" fmla="*/ 2147483647 h 2682"/>
              <a:gd name="T68" fmla="*/ 2147483647 w 2115"/>
              <a:gd name="T69" fmla="*/ 2147483647 h 2682"/>
              <a:gd name="T70" fmla="*/ 2147483647 w 2115"/>
              <a:gd name="T71" fmla="*/ 2147483647 h 2682"/>
              <a:gd name="T72" fmla="*/ 2147483647 w 2115"/>
              <a:gd name="T73" fmla="*/ 2147483647 h 2682"/>
              <a:gd name="T74" fmla="*/ 2147483647 w 2115"/>
              <a:gd name="T75" fmla="*/ 2147483647 h 2682"/>
              <a:gd name="T76" fmla="*/ 2147483647 w 2115"/>
              <a:gd name="T77" fmla="*/ 2147483647 h 2682"/>
              <a:gd name="T78" fmla="*/ 2147483647 w 2115"/>
              <a:gd name="T79" fmla="*/ 2147483647 h 2682"/>
              <a:gd name="T80" fmla="*/ 2147483647 w 2115"/>
              <a:gd name="T81" fmla="*/ 2147483647 h 2682"/>
              <a:gd name="T82" fmla="*/ 2147483647 w 2115"/>
              <a:gd name="T83" fmla="*/ 2147483647 h 2682"/>
              <a:gd name="T84" fmla="*/ 2147483647 w 2115"/>
              <a:gd name="T85" fmla="*/ 2147483647 h 2682"/>
              <a:gd name="T86" fmla="*/ 2147483647 w 2115"/>
              <a:gd name="T87" fmla="*/ 2147483647 h 2682"/>
              <a:gd name="T88" fmla="*/ 2147483647 w 2115"/>
              <a:gd name="T89" fmla="*/ 2147483647 h 2682"/>
              <a:gd name="T90" fmla="*/ 2147483647 w 2115"/>
              <a:gd name="T91" fmla="*/ 2147483647 h 2682"/>
              <a:gd name="T92" fmla="*/ 2147483647 w 2115"/>
              <a:gd name="T93" fmla="*/ 2147483647 h 2682"/>
              <a:gd name="T94" fmla="*/ 2147483647 w 2115"/>
              <a:gd name="T95" fmla="*/ 2147483647 h 2682"/>
              <a:gd name="T96" fmla="*/ 2147483647 w 2115"/>
              <a:gd name="T97" fmla="*/ 2147483647 h 2682"/>
              <a:gd name="T98" fmla="*/ 2147483647 w 2115"/>
              <a:gd name="T99" fmla="*/ 2147483647 h 2682"/>
              <a:gd name="T100" fmla="*/ 2147483647 w 2115"/>
              <a:gd name="T101" fmla="*/ 2147483647 h 2682"/>
              <a:gd name="T102" fmla="*/ 2147483647 w 2115"/>
              <a:gd name="T103" fmla="*/ 2147483647 h 2682"/>
              <a:gd name="T104" fmla="*/ 2147483647 w 2115"/>
              <a:gd name="T105" fmla="*/ 2147483647 h 2682"/>
              <a:gd name="T106" fmla="*/ 2147483647 w 2115"/>
              <a:gd name="T107" fmla="*/ 2147483647 h 2682"/>
              <a:gd name="T108" fmla="*/ 2147483647 w 2115"/>
              <a:gd name="T109" fmla="*/ 2147483647 h 2682"/>
              <a:gd name="T110" fmla="*/ 2147483647 w 2115"/>
              <a:gd name="T111" fmla="*/ 2147483647 h 2682"/>
              <a:gd name="T112" fmla="*/ 2147483647 w 2115"/>
              <a:gd name="T113" fmla="*/ 2147483647 h 2682"/>
              <a:gd name="T114" fmla="*/ 2147483647 w 2115"/>
              <a:gd name="T115" fmla="*/ 2147483647 h 2682"/>
              <a:gd name="T116" fmla="*/ 2147483647 w 2115"/>
              <a:gd name="T117" fmla="*/ 2147483647 h 2682"/>
              <a:gd name="T118" fmla="*/ 2147483647 w 2115"/>
              <a:gd name="T119" fmla="*/ 2147483647 h 2682"/>
              <a:gd name="T120" fmla="*/ 2147483647 w 2115"/>
              <a:gd name="T121" fmla="*/ 2147483647 h 2682"/>
              <a:gd name="T122" fmla="*/ 2147483647 w 2115"/>
              <a:gd name="T123" fmla="*/ 2147483647 h 26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15"/>
              <a:gd name="T187" fmla="*/ 0 h 2682"/>
              <a:gd name="T188" fmla="*/ 2115 w 2115"/>
              <a:gd name="T189" fmla="*/ 2682 h 26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15" h="2682">
                <a:moveTo>
                  <a:pt x="607" y="2497"/>
                </a:moveTo>
                <a:lnTo>
                  <a:pt x="608" y="2547"/>
                </a:lnTo>
                <a:lnTo>
                  <a:pt x="651" y="2509"/>
                </a:lnTo>
                <a:lnTo>
                  <a:pt x="657" y="2457"/>
                </a:lnTo>
                <a:lnTo>
                  <a:pt x="650" y="2435"/>
                </a:lnTo>
                <a:lnTo>
                  <a:pt x="650" y="2404"/>
                </a:lnTo>
                <a:lnTo>
                  <a:pt x="676" y="2364"/>
                </a:lnTo>
                <a:lnTo>
                  <a:pt x="677" y="2340"/>
                </a:lnTo>
                <a:lnTo>
                  <a:pt x="727" y="2321"/>
                </a:lnTo>
                <a:lnTo>
                  <a:pt x="739" y="2302"/>
                </a:lnTo>
                <a:lnTo>
                  <a:pt x="753" y="2206"/>
                </a:lnTo>
                <a:lnTo>
                  <a:pt x="739" y="2146"/>
                </a:lnTo>
                <a:lnTo>
                  <a:pt x="722" y="2122"/>
                </a:lnTo>
                <a:lnTo>
                  <a:pt x="755" y="2101"/>
                </a:lnTo>
                <a:lnTo>
                  <a:pt x="774" y="2080"/>
                </a:lnTo>
                <a:lnTo>
                  <a:pt x="786" y="2049"/>
                </a:lnTo>
                <a:lnTo>
                  <a:pt x="781" y="2011"/>
                </a:lnTo>
                <a:lnTo>
                  <a:pt x="746" y="1982"/>
                </a:lnTo>
                <a:lnTo>
                  <a:pt x="731" y="1955"/>
                </a:lnTo>
                <a:lnTo>
                  <a:pt x="736" y="1846"/>
                </a:lnTo>
                <a:lnTo>
                  <a:pt x="731" y="1820"/>
                </a:lnTo>
                <a:lnTo>
                  <a:pt x="734" y="1746"/>
                </a:lnTo>
                <a:lnTo>
                  <a:pt x="755" y="1693"/>
                </a:lnTo>
                <a:lnTo>
                  <a:pt x="732" y="1631"/>
                </a:lnTo>
                <a:lnTo>
                  <a:pt x="796" y="1526"/>
                </a:lnTo>
                <a:lnTo>
                  <a:pt x="858" y="1500"/>
                </a:lnTo>
                <a:lnTo>
                  <a:pt x="910" y="1509"/>
                </a:lnTo>
                <a:lnTo>
                  <a:pt x="926" y="1490"/>
                </a:lnTo>
                <a:lnTo>
                  <a:pt x="931" y="1439"/>
                </a:lnTo>
                <a:lnTo>
                  <a:pt x="898" y="1395"/>
                </a:lnTo>
                <a:lnTo>
                  <a:pt x="957" y="1273"/>
                </a:lnTo>
                <a:lnTo>
                  <a:pt x="970" y="1098"/>
                </a:lnTo>
                <a:lnTo>
                  <a:pt x="1024" y="1070"/>
                </a:lnTo>
                <a:lnTo>
                  <a:pt x="1045" y="998"/>
                </a:lnTo>
                <a:lnTo>
                  <a:pt x="1107" y="912"/>
                </a:lnTo>
                <a:lnTo>
                  <a:pt x="1096" y="833"/>
                </a:lnTo>
                <a:lnTo>
                  <a:pt x="1134" y="731"/>
                </a:lnTo>
                <a:lnTo>
                  <a:pt x="1172" y="688"/>
                </a:lnTo>
                <a:lnTo>
                  <a:pt x="1220" y="709"/>
                </a:lnTo>
                <a:lnTo>
                  <a:pt x="1241" y="613"/>
                </a:lnTo>
                <a:lnTo>
                  <a:pt x="1308" y="594"/>
                </a:lnTo>
                <a:lnTo>
                  <a:pt x="1369" y="609"/>
                </a:lnTo>
                <a:lnTo>
                  <a:pt x="1383" y="532"/>
                </a:lnTo>
                <a:lnTo>
                  <a:pt x="1414" y="473"/>
                </a:lnTo>
                <a:lnTo>
                  <a:pt x="1493" y="434"/>
                </a:lnTo>
                <a:lnTo>
                  <a:pt x="1540" y="487"/>
                </a:lnTo>
                <a:lnTo>
                  <a:pt x="1548" y="511"/>
                </a:lnTo>
                <a:lnTo>
                  <a:pt x="1614" y="530"/>
                </a:lnTo>
                <a:lnTo>
                  <a:pt x="1646" y="513"/>
                </a:lnTo>
                <a:lnTo>
                  <a:pt x="1667" y="482"/>
                </a:lnTo>
                <a:lnTo>
                  <a:pt x="1695" y="504"/>
                </a:lnTo>
                <a:lnTo>
                  <a:pt x="1736" y="504"/>
                </a:lnTo>
                <a:lnTo>
                  <a:pt x="1788" y="439"/>
                </a:lnTo>
                <a:lnTo>
                  <a:pt x="1771" y="320"/>
                </a:lnTo>
                <a:lnTo>
                  <a:pt x="1781" y="277"/>
                </a:lnTo>
                <a:lnTo>
                  <a:pt x="1836" y="238"/>
                </a:lnTo>
                <a:lnTo>
                  <a:pt x="1879" y="205"/>
                </a:lnTo>
                <a:lnTo>
                  <a:pt x="1907" y="195"/>
                </a:lnTo>
                <a:lnTo>
                  <a:pt x="1933" y="220"/>
                </a:lnTo>
                <a:lnTo>
                  <a:pt x="1972" y="232"/>
                </a:lnTo>
                <a:lnTo>
                  <a:pt x="2000" y="250"/>
                </a:lnTo>
                <a:lnTo>
                  <a:pt x="2024" y="301"/>
                </a:lnTo>
                <a:lnTo>
                  <a:pt x="2005" y="355"/>
                </a:lnTo>
                <a:lnTo>
                  <a:pt x="2024" y="375"/>
                </a:lnTo>
                <a:lnTo>
                  <a:pt x="2071" y="298"/>
                </a:lnTo>
                <a:lnTo>
                  <a:pt x="2076" y="248"/>
                </a:lnTo>
                <a:lnTo>
                  <a:pt x="2107" y="258"/>
                </a:lnTo>
                <a:lnTo>
                  <a:pt x="2115" y="207"/>
                </a:lnTo>
                <a:lnTo>
                  <a:pt x="2086" y="208"/>
                </a:lnTo>
                <a:lnTo>
                  <a:pt x="2036" y="198"/>
                </a:lnTo>
                <a:lnTo>
                  <a:pt x="1969" y="177"/>
                </a:lnTo>
                <a:lnTo>
                  <a:pt x="1976" y="165"/>
                </a:lnTo>
                <a:lnTo>
                  <a:pt x="2040" y="160"/>
                </a:lnTo>
                <a:lnTo>
                  <a:pt x="2093" y="93"/>
                </a:lnTo>
                <a:lnTo>
                  <a:pt x="2005" y="36"/>
                </a:lnTo>
                <a:lnTo>
                  <a:pt x="1993" y="55"/>
                </a:lnTo>
                <a:lnTo>
                  <a:pt x="1946" y="21"/>
                </a:lnTo>
                <a:lnTo>
                  <a:pt x="1912" y="50"/>
                </a:lnTo>
                <a:lnTo>
                  <a:pt x="1917" y="90"/>
                </a:lnTo>
                <a:lnTo>
                  <a:pt x="1898" y="79"/>
                </a:lnTo>
                <a:lnTo>
                  <a:pt x="1876" y="86"/>
                </a:lnTo>
                <a:lnTo>
                  <a:pt x="1877" y="71"/>
                </a:lnTo>
                <a:lnTo>
                  <a:pt x="1891" y="47"/>
                </a:lnTo>
                <a:lnTo>
                  <a:pt x="1879" y="0"/>
                </a:lnTo>
                <a:lnTo>
                  <a:pt x="1836" y="21"/>
                </a:lnTo>
                <a:lnTo>
                  <a:pt x="1826" y="72"/>
                </a:lnTo>
                <a:lnTo>
                  <a:pt x="1795" y="155"/>
                </a:lnTo>
                <a:lnTo>
                  <a:pt x="1795" y="112"/>
                </a:lnTo>
                <a:lnTo>
                  <a:pt x="1779" y="96"/>
                </a:lnTo>
                <a:lnTo>
                  <a:pt x="1779" y="45"/>
                </a:lnTo>
                <a:lnTo>
                  <a:pt x="1738" y="129"/>
                </a:lnTo>
                <a:lnTo>
                  <a:pt x="1724" y="184"/>
                </a:lnTo>
                <a:lnTo>
                  <a:pt x="1705" y="232"/>
                </a:lnTo>
                <a:lnTo>
                  <a:pt x="1702" y="131"/>
                </a:lnTo>
                <a:lnTo>
                  <a:pt x="1727" y="71"/>
                </a:lnTo>
                <a:lnTo>
                  <a:pt x="1653" y="64"/>
                </a:lnTo>
                <a:lnTo>
                  <a:pt x="1631" y="148"/>
                </a:lnTo>
                <a:lnTo>
                  <a:pt x="1607" y="167"/>
                </a:lnTo>
                <a:lnTo>
                  <a:pt x="1577" y="222"/>
                </a:lnTo>
                <a:lnTo>
                  <a:pt x="1517" y="232"/>
                </a:lnTo>
                <a:lnTo>
                  <a:pt x="1462" y="225"/>
                </a:lnTo>
                <a:lnTo>
                  <a:pt x="1483" y="263"/>
                </a:lnTo>
                <a:lnTo>
                  <a:pt x="1443" y="277"/>
                </a:lnTo>
                <a:lnTo>
                  <a:pt x="1443" y="303"/>
                </a:lnTo>
                <a:lnTo>
                  <a:pt x="1417" y="305"/>
                </a:lnTo>
                <a:lnTo>
                  <a:pt x="1384" y="398"/>
                </a:lnTo>
                <a:lnTo>
                  <a:pt x="1384" y="329"/>
                </a:lnTo>
                <a:lnTo>
                  <a:pt x="1377" y="303"/>
                </a:lnTo>
                <a:lnTo>
                  <a:pt x="1348" y="346"/>
                </a:lnTo>
                <a:lnTo>
                  <a:pt x="1341" y="403"/>
                </a:lnTo>
                <a:lnTo>
                  <a:pt x="1334" y="336"/>
                </a:lnTo>
                <a:lnTo>
                  <a:pt x="1302" y="342"/>
                </a:lnTo>
                <a:lnTo>
                  <a:pt x="1293" y="367"/>
                </a:lnTo>
                <a:lnTo>
                  <a:pt x="1296" y="399"/>
                </a:lnTo>
                <a:lnTo>
                  <a:pt x="1310" y="416"/>
                </a:lnTo>
                <a:lnTo>
                  <a:pt x="1310" y="429"/>
                </a:lnTo>
                <a:lnTo>
                  <a:pt x="1283" y="401"/>
                </a:lnTo>
                <a:lnTo>
                  <a:pt x="1265" y="415"/>
                </a:lnTo>
                <a:lnTo>
                  <a:pt x="1284" y="430"/>
                </a:lnTo>
                <a:lnTo>
                  <a:pt x="1226" y="442"/>
                </a:lnTo>
                <a:lnTo>
                  <a:pt x="1205" y="480"/>
                </a:lnTo>
                <a:lnTo>
                  <a:pt x="1122" y="595"/>
                </a:lnTo>
                <a:lnTo>
                  <a:pt x="1177" y="609"/>
                </a:lnTo>
                <a:lnTo>
                  <a:pt x="1158" y="632"/>
                </a:lnTo>
                <a:lnTo>
                  <a:pt x="1107" y="632"/>
                </a:lnTo>
                <a:lnTo>
                  <a:pt x="1114" y="664"/>
                </a:lnTo>
                <a:lnTo>
                  <a:pt x="1114" y="695"/>
                </a:lnTo>
                <a:lnTo>
                  <a:pt x="1086" y="671"/>
                </a:lnTo>
                <a:lnTo>
                  <a:pt x="1045" y="743"/>
                </a:lnTo>
                <a:lnTo>
                  <a:pt x="1033" y="790"/>
                </a:lnTo>
                <a:lnTo>
                  <a:pt x="1069" y="790"/>
                </a:lnTo>
                <a:lnTo>
                  <a:pt x="1050" y="810"/>
                </a:lnTo>
                <a:lnTo>
                  <a:pt x="979" y="810"/>
                </a:lnTo>
                <a:lnTo>
                  <a:pt x="801" y="1120"/>
                </a:lnTo>
                <a:lnTo>
                  <a:pt x="827" y="1141"/>
                </a:lnTo>
                <a:lnTo>
                  <a:pt x="801" y="1170"/>
                </a:lnTo>
                <a:lnTo>
                  <a:pt x="810" y="1232"/>
                </a:lnTo>
                <a:lnTo>
                  <a:pt x="781" y="1194"/>
                </a:lnTo>
                <a:lnTo>
                  <a:pt x="781" y="1220"/>
                </a:lnTo>
                <a:lnTo>
                  <a:pt x="689" y="1349"/>
                </a:lnTo>
                <a:lnTo>
                  <a:pt x="700" y="1354"/>
                </a:lnTo>
                <a:lnTo>
                  <a:pt x="657" y="1383"/>
                </a:lnTo>
                <a:lnTo>
                  <a:pt x="534" y="1521"/>
                </a:lnTo>
                <a:lnTo>
                  <a:pt x="574" y="1576"/>
                </a:lnTo>
                <a:lnTo>
                  <a:pt x="670" y="1537"/>
                </a:lnTo>
                <a:lnTo>
                  <a:pt x="657" y="1552"/>
                </a:lnTo>
                <a:lnTo>
                  <a:pt x="627" y="1564"/>
                </a:lnTo>
                <a:lnTo>
                  <a:pt x="588" y="1604"/>
                </a:lnTo>
                <a:lnTo>
                  <a:pt x="515" y="1574"/>
                </a:lnTo>
                <a:lnTo>
                  <a:pt x="481" y="1624"/>
                </a:lnTo>
                <a:lnTo>
                  <a:pt x="474" y="1588"/>
                </a:lnTo>
                <a:lnTo>
                  <a:pt x="410" y="1628"/>
                </a:lnTo>
                <a:lnTo>
                  <a:pt x="327" y="1655"/>
                </a:lnTo>
                <a:lnTo>
                  <a:pt x="320" y="1678"/>
                </a:lnTo>
                <a:lnTo>
                  <a:pt x="262" y="1702"/>
                </a:lnTo>
                <a:lnTo>
                  <a:pt x="307" y="1769"/>
                </a:lnTo>
                <a:lnTo>
                  <a:pt x="210" y="1750"/>
                </a:lnTo>
                <a:lnTo>
                  <a:pt x="205" y="1791"/>
                </a:lnTo>
                <a:lnTo>
                  <a:pt x="208" y="1833"/>
                </a:lnTo>
                <a:lnTo>
                  <a:pt x="191" y="1796"/>
                </a:lnTo>
                <a:lnTo>
                  <a:pt x="150" y="1843"/>
                </a:lnTo>
                <a:lnTo>
                  <a:pt x="108" y="1827"/>
                </a:lnTo>
                <a:lnTo>
                  <a:pt x="82" y="1820"/>
                </a:lnTo>
                <a:lnTo>
                  <a:pt x="75" y="1867"/>
                </a:lnTo>
                <a:lnTo>
                  <a:pt x="124" y="1876"/>
                </a:lnTo>
                <a:lnTo>
                  <a:pt x="169" y="1869"/>
                </a:lnTo>
                <a:lnTo>
                  <a:pt x="139" y="1881"/>
                </a:lnTo>
                <a:lnTo>
                  <a:pt x="139" y="1898"/>
                </a:lnTo>
                <a:lnTo>
                  <a:pt x="93" y="1884"/>
                </a:lnTo>
                <a:lnTo>
                  <a:pt x="50" y="1905"/>
                </a:lnTo>
                <a:lnTo>
                  <a:pt x="67" y="1941"/>
                </a:lnTo>
                <a:lnTo>
                  <a:pt x="41" y="1972"/>
                </a:lnTo>
                <a:lnTo>
                  <a:pt x="43" y="2011"/>
                </a:lnTo>
                <a:lnTo>
                  <a:pt x="69" y="2034"/>
                </a:lnTo>
                <a:lnTo>
                  <a:pt x="163" y="2013"/>
                </a:lnTo>
                <a:lnTo>
                  <a:pt x="184" y="1987"/>
                </a:lnTo>
                <a:lnTo>
                  <a:pt x="175" y="2029"/>
                </a:lnTo>
                <a:lnTo>
                  <a:pt x="248" y="2022"/>
                </a:lnTo>
                <a:lnTo>
                  <a:pt x="260" y="1982"/>
                </a:lnTo>
                <a:lnTo>
                  <a:pt x="284" y="1972"/>
                </a:lnTo>
                <a:lnTo>
                  <a:pt x="267" y="2006"/>
                </a:lnTo>
                <a:lnTo>
                  <a:pt x="260" y="2025"/>
                </a:lnTo>
                <a:lnTo>
                  <a:pt x="262" y="2051"/>
                </a:lnTo>
                <a:lnTo>
                  <a:pt x="229" y="2058"/>
                </a:lnTo>
                <a:lnTo>
                  <a:pt x="206" y="2101"/>
                </a:lnTo>
                <a:lnTo>
                  <a:pt x="189" y="2053"/>
                </a:lnTo>
                <a:lnTo>
                  <a:pt x="75" y="2054"/>
                </a:lnTo>
                <a:lnTo>
                  <a:pt x="44" y="2042"/>
                </a:lnTo>
                <a:lnTo>
                  <a:pt x="31" y="2061"/>
                </a:lnTo>
                <a:lnTo>
                  <a:pt x="48" y="2108"/>
                </a:lnTo>
                <a:lnTo>
                  <a:pt x="29" y="2134"/>
                </a:lnTo>
                <a:lnTo>
                  <a:pt x="67" y="2123"/>
                </a:lnTo>
                <a:lnTo>
                  <a:pt x="55" y="2144"/>
                </a:lnTo>
                <a:lnTo>
                  <a:pt x="31" y="2173"/>
                </a:lnTo>
                <a:lnTo>
                  <a:pt x="24" y="2175"/>
                </a:lnTo>
                <a:lnTo>
                  <a:pt x="19" y="2182"/>
                </a:lnTo>
                <a:lnTo>
                  <a:pt x="17" y="2190"/>
                </a:lnTo>
                <a:lnTo>
                  <a:pt x="20" y="2197"/>
                </a:lnTo>
                <a:lnTo>
                  <a:pt x="44" y="2213"/>
                </a:lnTo>
                <a:lnTo>
                  <a:pt x="41" y="2273"/>
                </a:lnTo>
                <a:lnTo>
                  <a:pt x="75" y="2244"/>
                </a:lnTo>
                <a:lnTo>
                  <a:pt x="81" y="2223"/>
                </a:lnTo>
                <a:lnTo>
                  <a:pt x="119" y="2192"/>
                </a:lnTo>
                <a:lnTo>
                  <a:pt x="141" y="2159"/>
                </a:lnTo>
                <a:lnTo>
                  <a:pt x="162" y="2147"/>
                </a:lnTo>
                <a:lnTo>
                  <a:pt x="191" y="2161"/>
                </a:lnTo>
                <a:lnTo>
                  <a:pt x="177" y="2177"/>
                </a:lnTo>
                <a:lnTo>
                  <a:pt x="117" y="2223"/>
                </a:lnTo>
                <a:lnTo>
                  <a:pt x="105" y="2247"/>
                </a:lnTo>
                <a:lnTo>
                  <a:pt x="62" y="2288"/>
                </a:lnTo>
                <a:lnTo>
                  <a:pt x="110" y="2304"/>
                </a:lnTo>
                <a:lnTo>
                  <a:pt x="12" y="2345"/>
                </a:lnTo>
                <a:lnTo>
                  <a:pt x="0" y="2376"/>
                </a:lnTo>
                <a:lnTo>
                  <a:pt x="48" y="2393"/>
                </a:lnTo>
                <a:lnTo>
                  <a:pt x="94" y="2371"/>
                </a:lnTo>
                <a:lnTo>
                  <a:pt x="82" y="2395"/>
                </a:lnTo>
                <a:lnTo>
                  <a:pt x="25" y="2459"/>
                </a:lnTo>
                <a:lnTo>
                  <a:pt x="3" y="2517"/>
                </a:lnTo>
                <a:lnTo>
                  <a:pt x="22" y="2553"/>
                </a:lnTo>
                <a:lnTo>
                  <a:pt x="58" y="2595"/>
                </a:lnTo>
                <a:lnTo>
                  <a:pt x="82" y="2615"/>
                </a:lnTo>
                <a:lnTo>
                  <a:pt x="105" y="2622"/>
                </a:lnTo>
                <a:lnTo>
                  <a:pt x="124" y="2600"/>
                </a:lnTo>
                <a:lnTo>
                  <a:pt x="119" y="2634"/>
                </a:lnTo>
                <a:lnTo>
                  <a:pt x="112" y="2658"/>
                </a:lnTo>
                <a:lnTo>
                  <a:pt x="141" y="2662"/>
                </a:lnTo>
                <a:lnTo>
                  <a:pt x="181" y="2652"/>
                </a:lnTo>
                <a:lnTo>
                  <a:pt x="163" y="2667"/>
                </a:lnTo>
                <a:lnTo>
                  <a:pt x="194" y="2682"/>
                </a:lnTo>
                <a:lnTo>
                  <a:pt x="219" y="2676"/>
                </a:lnTo>
                <a:lnTo>
                  <a:pt x="244" y="2658"/>
                </a:lnTo>
                <a:lnTo>
                  <a:pt x="257" y="2633"/>
                </a:lnTo>
                <a:lnTo>
                  <a:pt x="269" y="2655"/>
                </a:lnTo>
                <a:lnTo>
                  <a:pt x="310" y="2633"/>
                </a:lnTo>
                <a:lnTo>
                  <a:pt x="353" y="2584"/>
                </a:lnTo>
                <a:lnTo>
                  <a:pt x="377" y="2576"/>
                </a:lnTo>
                <a:lnTo>
                  <a:pt x="386" y="2555"/>
                </a:lnTo>
                <a:lnTo>
                  <a:pt x="439" y="2504"/>
                </a:lnTo>
                <a:lnTo>
                  <a:pt x="486" y="2505"/>
                </a:lnTo>
                <a:lnTo>
                  <a:pt x="508" y="2478"/>
                </a:lnTo>
                <a:lnTo>
                  <a:pt x="526" y="2431"/>
                </a:lnTo>
                <a:lnTo>
                  <a:pt x="508" y="2400"/>
                </a:lnTo>
                <a:lnTo>
                  <a:pt x="513" y="2366"/>
                </a:lnTo>
                <a:lnTo>
                  <a:pt x="539" y="2400"/>
                </a:lnTo>
                <a:lnTo>
                  <a:pt x="534" y="2342"/>
                </a:lnTo>
                <a:lnTo>
                  <a:pt x="551" y="2392"/>
                </a:lnTo>
                <a:lnTo>
                  <a:pt x="551" y="2447"/>
                </a:lnTo>
                <a:lnTo>
                  <a:pt x="557" y="2467"/>
                </a:lnTo>
                <a:lnTo>
                  <a:pt x="607" y="2497"/>
                </a:lnTo>
                <a:close/>
              </a:path>
            </a:pathLst>
          </a:custGeom>
          <a:solidFill>
            <a:srgbClr val="00B050"/>
          </a:solidFill>
          <a:ln w="9525">
            <a:solidFill>
              <a:schemeClr val="bg1">
                <a:lumMod val="75000"/>
              </a:schemeClr>
            </a:solidFill>
            <a:miter lim="800000"/>
            <a:headEnd/>
            <a:tailEnd/>
          </a:ln>
          <a:extLst/>
        </p:spPr>
        <p:txBody>
          <a:bodyPr wrap="none" lIns="91407" tIns="45704" rIns="91407" bIns="45704"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8240" name="Title 62"/>
          <p:cNvSpPr>
            <a:spLocks noGrp="1"/>
          </p:cNvSpPr>
          <p:nvPr>
            <p:ph type="title"/>
          </p:nvPr>
        </p:nvSpPr>
        <p:spPr>
          <a:xfrm>
            <a:off x="0" y="216499"/>
            <a:ext cx="8201546" cy="850106"/>
          </a:xfrm>
        </p:spPr>
        <p:txBody>
          <a:bodyPr lIns="91435" tIns="45718" rIns="91435" bIns="45718">
            <a:noAutofit/>
          </a:bodyPr>
          <a:lstStyle/>
          <a:p>
            <a:r>
              <a:rPr lang="en-GB" sz="3200" dirty="0">
                <a:latin typeface="Calibri" charset="0"/>
              </a:rPr>
              <a:t>Employers’ right to refuse to let JD work less than full time</a:t>
            </a:r>
          </a:p>
        </p:txBody>
      </p:sp>
      <p:sp>
        <p:nvSpPr>
          <p:cNvPr id="56" name="Rectangle 101"/>
          <p:cNvSpPr>
            <a:spLocks noChangeArrowheads="1"/>
          </p:cNvSpPr>
          <p:nvPr/>
        </p:nvSpPr>
        <p:spPr bwMode="auto">
          <a:xfrm>
            <a:off x="5615349" y="1702903"/>
            <a:ext cx="215900" cy="215900"/>
          </a:xfrm>
          <a:prstGeom prst="rect">
            <a:avLst/>
          </a:prstGeom>
          <a:solidFill>
            <a:schemeClr val="tx2"/>
          </a:solidFill>
          <a:ln w="9525">
            <a:solidFill>
              <a:schemeClr val="bg1">
                <a:lumMod val="75000"/>
              </a:schemeClr>
            </a:solidFill>
            <a:miter lim="800000"/>
            <a:headEnd/>
            <a:tailEnd/>
          </a:ln>
        </p:spPr>
        <p:txBody>
          <a:bodyPr wrap="none" lIns="91407" tIns="45704" rIns="91407" bIns="45704"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57" name="Text Box 107"/>
          <p:cNvSpPr txBox="1">
            <a:spLocks noChangeArrowheads="1"/>
          </p:cNvSpPr>
          <p:nvPr/>
        </p:nvSpPr>
        <p:spPr bwMode="auto">
          <a:xfrm>
            <a:off x="5867402" y="1586288"/>
            <a:ext cx="27114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41" tIns="31770" rIns="63541" bIns="31770"/>
          <a:lstStyle>
            <a:lvl1pPr defTabSz="457200">
              <a:defRPr sz="3200">
                <a:solidFill>
                  <a:schemeClr val="tx1"/>
                </a:solidFill>
                <a:latin typeface="Calibri" charset="0"/>
                <a:ea typeface="ＭＳ Ｐゴシック" charset="0"/>
              </a:defRPr>
            </a:lvl1pPr>
            <a:lvl2pPr defTabSz="457200">
              <a:defRPr sz="2800">
                <a:solidFill>
                  <a:schemeClr val="tx1"/>
                </a:solidFill>
                <a:latin typeface="Calibri" charset="0"/>
                <a:ea typeface="ＭＳ Ｐゴシック" charset="0"/>
              </a:defRPr>
            </a:lvl2pPr>
            <a:lvl3pPr defTabSz="457200">
              <a:defRPr sz="2400">
                <a:solidFill>
                  <a:schemeClr val="tx1"/>
                </a:solidFill>
                <a:latin typeface="Calibri" charset="0"/>
                <a:ea typeface="ＭＳ Ｐゴシック" charset="0"/>
              </a:defRPr>
            </a:lvl3pPr>
            <a:lvl4pPr defTabSz="457200">
              <a:defRPr sz="2000">
                <a:solidFill>
                  <a:schemeClr val="tx1"/>
                </a:solidFill>
                <a:latin typeface="Calibri" charset="0"/>
                <a:ea typeface="ＭＳ Ｐゴシック" charset="0"/>
              </a:defRPr>
            </a:lvl4pPr>
            <a:lvl5pPr defTabSz="457200">
              <a:defRPr sz="2000">
                <a:solidFill>
                  <a:schemeClr val="tx1"/>
                </a:solidFill>
                <a:latin typeface="Calibri" charset="0"/>
                <a:ea typeface="ＭＳ Ｐゴシック" charset="0"/>
              </a:defRPr>
            </a:lvl5pPr>
            <a:lvl6pPr defTabSz="457200" eaLnBrk="0" fontAlgn="base" hangingPunct="0">
              <a:spcAft>
                <a:spcPct val="0"/>
              </a:spcAft>
              <a:buFont typeface="Arial" charset="0"/>
              <a:buChar char="»"/>
              <a:defRPr sz="2000">
                <a:solidFill>
                  <a:schemeClr val="tx1"/>
                </a:solidFill>
                <a:latin typeface="Calibri" charset="0"/>
                <a:ea typeface="ＭＳ Ｐゴシック" charset="0"/>
              </a:defRPr>
            </a:lvl6pPr>
            <a:lvl7pPr defTabSz="457200" eaLnBrk="0" fontAlgn="base" hangingPunct="0">
              <a:spcAft>
                <a:spcPct val="0"/>
              </a:spcAft>
              <a:buFont typeface="Arial" charset="0"/>
              <a:buChar char="»"/>
              <a:defRPr sz="2000">
                <a:solidFill>
                  <a:schemeClr val="tx1"/>
                </a:solidFill>
                <a:latin typeface="Calibri" charset="0"/>
                <a:ea typeface="ＭＳ Ｐゴシック" charset="0"/>
              </a:defRPr>
            </a:lvl7pPr>
            <a:lvl8pPr defTabSz="457200" eaLnBrk="0" fontAlgn="base" hangingPunct="0">
              <a:spcAft>
                <a:spcPct val="0"/>
              </a:spcAft>
              <a:buFont typeface="Arial" charset="0"/>
              <a:buChar char="»"/>
              <a:defRPr sz="2000">
                <a:solidFill>
                  <a:schemeClr val="tx1"/>
                </a:solidFill>
                <a:latin typeface="Calibri" charset="0"/>
                <a:ea typeface="ＭＳ Ｐゴシック" charset="0"/>
              </a:defRPr>
            </a:lvl8pPr>
            <a:lvl9pPr defTabSz="457200"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400" dirty="0">
                <a:solidFill>
                  <a:srgbClr val="000000"/>
                </a:solidFill>
                <a:cs typeface="Calibri" charset="0"/>
              </a:rPr>
              <a:t>Employer can refuse</a:t>
            </a:r>
          </a:p>
          <a:p>
            <a:endParaRPr lang="en-US" sz="2400" dirty="0">
              <a:solidFill>
                <a:srgbClr val="000000"/>
              </a:solidFill>
              <a:cs typeface="Calibri" charset="0"/>
            </a:endParaRPr>
          </a:p>
        </p:txBody>
      </p:sp>
      <p:grpSp>
        <p:nvGrpSpPr>
          <p:cNvPr id="64" name="Group 63"/>
          <p:cNvGrpSpPr/>
          <p:nvPr/>
        </p:nvGrpSpPr>
        <p:grpSpPr>
          <a:xfrm>
            <a:off x="3569724" y="6115728"/>
            <a:ext cx="179969" cy="117033"/>
            <a:chOff x="4572000" y="6549915"/>
            <a:chExt cx="76592" cy="76649"/>
          </a:xfrm>
          <a:solidFill>
            <a:schemeClr val="tx2"/>
          </a:solidFill>
        </p:grpSpPr>
        <p:sp>
          <p:nvSpPr>
            <p:cNvPr id="65" name="Freeform 528"/>
            <p:cNvSpPr>
              <a:spLocks noChangeAspect="1"/>
            </p:cNvSpPr>
            <p:nvPr/>
          </p:nvSpPr>
          <p:spPr bwMode="auto">
            <a:xfrm>
              <a:off x="4598300" y="6576272"/>
              <a:ext cx="50292" cy="50292"/>
            </a:xfrm>
            <a:custGeom>
              <a:avLst/>
              <a:gdLst>
                <a:gd name="T0" fmla="*/ 5 w 37"/>
                <a:gd name="T1" fmla="*/ 0 h 38"/>
                <a:gd name="T2" fmla="*/ 9 w 37"/>
                <a:gd name="T3" fmla="*/ 1 h 38"/>
                <a:gd name="T4" fmla="*/ 9 w 37"/>
                <a:gd name="T5" fmla="*/ 4 h 38"/>
                <a:gd name="T6" fmla="*/ 10 w 37"/>
                <a:gd name="T7" fmla="*/ 9 h 38"/>
                <a:gd name="T8" fmla="*/ 21 w 37"/>
                <a:gd name="T9" fmla="*/ 11 h 38"/>
                <a:gd name="T10" fmla="*/ 37 w 37"/>
                <a:gd name="T11" fmla="*/ 15 h 38"/>
                <a:gd name="T12" fmla="*/ 37 w 37"/>
                <a:gd name="T13" fmla="*/ 21 h 38"/>
                <a:gd name="T14" fmla="*/ 37 w 37"/>
                <a:gd name="T15" fmla="*/ 27 h 38"/>
                <a:gd name="T16" fmla="*/ 35 w 37"/>
                <a:gd name="T17" fmla="*/ 27 h 38"/>
                <a:gd name="T18" fmla="*/ 35 w 37"/>
                <a:gd name="T19" fmla="*/ 29 h 38"/>
                <a:gd name="T20" fmla="*/ 35 w 37"/>
                <a:gd name="T21" fmla="*/ 31 h 38"/>
                <a:gd name="T22" fmla="*/ 35 w 37"/>
                <a:gd name="T23" fmla="*/ 35 h 38"/>
                <a:gd name="T24" fmla="*/ 33 w 37"/>
                <a:gd name="T25" fmla="*/ 35 h 38"/>
                <a:gd name="T26" fmla="*/ 31 w 37"/>
                <a:gd name="T27" fmla="*/ 35 h 38"/>
                <a:gd name="T28" fmla="*/ 31 w 37"/>
                <a:gd name="T29" fmla="*/ 37 h 38"/>
                <a:gd name="T30" fmla="*/ 29 w 37"/>
                <a:gd name="T31" fmla="*/ 38 h 38"/>
                <a:gd name="T32" fmla="*/ 26 w 37"/>
                <a:gd name="T33" fmla="*/ 37 h 38"/>
                <a:gd name="T34" fmla="*/ 25 w 37"/>
                <a:gd name="T35" fmla="*/ 37 h 38"/>
                <a:gd name="T36" fmla="*/ 22 w 37"/>
                <a:gd name="T37" fmla="*/ 35 h 38"/>
                <a:gd name="T38" fmla="*/ 21 w 37"/>
                <a:gd name="T39" fmla="*/ 35 h 38"/>
                <a:gd name="T40" fmla="*/ 9 w 37"/>
                <a:gd name="T41" fmla="*/ 29 h 38"/>
                <a:gd name="T42" fmla="*/ 2 w 37"/>
                <a:gd name="T43" fmla="*/ 22 h 38"/>
                <a:gd name="T44" fmla="*/ 0 w 37"/>
                <a:gd name="T45" fmla="*/ 17 h 38"/>
                <a:gd name="T46" fmla="*/ 0 w 37"/>
                <a:gd name="T47" fmla="*/ 13 h 38"/>
                <a:gd name="T48" fmla="*/ 1 w 37"/>
                <a:gd name="T49" fmla="*/ 5 h 38"/>
                <a:gd name="T50" fmla="*/ 5 w 37"/>
                <a:gd name="T5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 h="38">
                  <a:moveTo>
                    <a:pt x="5" y="0"/>
                  </a:moveTo>
                  <a:lnTo>
                    <a:pt x="9" y="1"/>
                  </a:lnTo>
                  <a:lnTo>
                    <a:pt x="9" y="4"/>
                  </a:lnTo>
                  <a:lnTo>
                    <a:pt x="10" y="9"/>
                  </a:lnTo>
                  <a:lnTo>
                    <a:pt x="21" y="11"/>
                  </a:lnTo>
                  <a:lnTo>
                    <a:pt x="37" y="15"/>
                  </a:lnTo>
                  <a:lnTo>
                    <a:pt x="37" y="21"/>
                  </a:lnTo>
                  <a:lnTo>
                    <a:pt x="37" y="27"/>
                  </a:lnTo>
                  <a:lnTo>
                    <a:pt x="35" y="27"/>
                  </a:lnTo>
                  <a:lnTo>
                    <a:pt x="35" y="29"/>
                  </a:lnTo>
                  <a:lnTo>
                    <a:pt x="35" y="31"/>
                  </a:lnTo>
                  <a:lnTo>
                    <a:pt x="35" y="35"/>
                  </a:lnTo>
                  <a:lnTo>
                    <a:pt x="33" y="35"/>
                  </a:lnTo>
                  <a:lnTo>
                    <a:pt x="31" y="35"/>
                  </a:lnTo>
                  <a:lnTo>
                    <a:pt x="31" y="37"/>
                  </a:lnTo>
                  <a:lnTo>
                    <a:pt x="29" y="38"/>
                  </a:lnTo>
                  <a:lnTo>
                    <a:pt x="26" y="37"/>
                  </a:lnTo>
                  <a:lnTo>
                    <a:pt x="25" y="37"/>
                  </a:lnTo>
                  <a:lnTo>
                    <a:pt x="22" y="35"/>
                  </a:lnTo>
                  <a:lnTo>
                    <a:pt x="21" y="35"/>
                  </a:lnTo>
                  <a:lnTo>
                    <a:pt x="9" y="29"/>
                  </a:lnTo>
                  <a:lnTo>
                    <a:pt x="2" y="22"/>
                  </a:lnTo>
                  <a:lnTo>
                    <a:pt x="0" y="17"/>
                  </a:lnTo>
                  <a:lnTo>
                    <a:pt x="0" y="13"/>
                  </a:lnTo>
                  <a:lnTo>
                    <a:pt x="1" y="5"/>
                  </a:lnTo>
                  <a:lnTo>
                    <a:pt x="5" y="0"/>
                  </a:lnTo>
                </a:path>
              </a:pathLst>
            </a:custGeom>
            <a:grpFill/>
            <a:ln w="6350" cmpd="sng">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6" name="Freeform 402"/>
            <p:cNvSpPr>
              <a:spLocks/>
            </p:cNvSpPr>
            <p:nvPr/>
          </p:nvSpPr>
          <p:spPr bwMode="auto">
            <a:xfrm>
              <a:off x="4572000" y="6549915"/>
              <a:ext cx="40005" cy="20003"/>
            </a:xfrm>
            <a:custGeom>
              <a:avLst/>
              <a:gdLst>
                <a:gd name="T0" fmla="*/ 32 w 36"/>
                <a:gd name="T1" fmla="*/ 16 h 17"/>
                <a:gd name="T2" fmla="*/ 35 w 36"/>
                <a:gd name="T3" fmla="*/ 14 h 17"/>
                <a:gd name="T4" fmla="*/ 36 w 36"/>
                <a:gd name="T5" fmla="*/ 14 h 17"/>
                <a:gd name="T6" fmla="*/ 36 w 36"/>
                <a:gd name="T7" fmla="*/ 12 h 17"/>
                <a:gd name="T8" fmla="*/ 28 w 36"/>
                <a:gd name="T9" fmla="*/ 5 h 17"/>
                <a:gd name="T10" fmla="*/ 21 w 36"/>
                <a:gd name="T11" fmla="*/ 1 h 17"/>
                <a:gd name="T12" fmla="*/ 14 w 36"/>
                <a:gd name="T13" fmla="*/ 0 h 17"/>
                <a:gd name="T14" fmla="*/ 7 w 36"/>
                <a:gd name="T15" fmla="*/ 4 h 17"/>
                <a:gd name="T16" fmla="*/ 2 w 36"/>
                <a:gd name="T17" fmla="*/ 4 h 17"/>
                <a:gd name="T18" fmla="*/ 0 w 36"/>
                <a:gd name="T19" fmla="*/ 5 h 17"/>
                <a:gd name="T20" fmla="*/ 2 w 36"/>
                <a:gd name="T21" fmla="*/ 8 h 17"/>
                <a:gd name="T22" fmla="*/ 8 w 36"/>
                <a:gd name="T23" fmla="*/ 13 h 17"/>
                <a:gd name="T24" fmla="*/ 12 w 36"/>
                <a:gd name="T25" fmla="*/ 16 h 17"/>
                <a:gd name="T26" fmla="*/ 18 w 36"/>
                <a:gd name="T27" fmla="*/ 17 h 17"/>
                <a:gd name="T28" fmla="*/ 24 w 36"/>
                <a:gd name="T29" fmla="*/ 17 h 17"/>
                <a:gd name="T30" fmla="*/ 32 w 36"/>
                <a:gd name="T3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17">
                  <a:moveTo>
                    <a:pt x="32" y="16"/>
                  </a:moveTo>
                  <a:lnTo>
                    <a:pt x="35" y="14"/>
                  </a:lnTo>
                  <a:lnTo>
                    <a:pt x="36" y="14"/>
                  </a:lnTo>
                  <a:lnTo>
                    <a:pt x="36" y="12"/>
                  </a:lnTo>
                  <a:lnTo>
                    <a:pt x="28" y="5"/>
                  </a:lnTo>
                  <a:lnTo>
                    <a:pt x="21" y="1"/>
                  </a:lnTo>
                  <a:lnTo>
                    <a:pt x="14" y="0"/>
                  </a:lnTo>
                  <a:lnTo>
                    <a:pt x="7" y="4"/>
                  </a:lnTo>
                  <a:lnTo>
                    <a:pt x="2" y="4"/>
                  </a:lnTo>
                  <a:lnTo>
                    <a:pt x="0" y="5"/>
                  </a:lnTo>
                  <a:lnTo>
                    <a:pt x="2" y="8"/>
                  </a:lnTo>
                  <a:lnTo>
                    <a:pt x="8" y="13"/>
                  </a:lnTo>
                  <a:lnTo>
                    <a:pt x="12" y="16"/>
                  </a:lnTo>
                  <a:lnTo>
                    <a:pt x="18" y="17"/>
                  </a:lnTo>
                  <a:lnTo>
                    <a:pt x="24" y="17"/>
                  </a:lnTo>
                  <a:lnTo>
                    <a:pt x="32" y="16"/>
                  </a:lnTo>
                </a:path>
              </a:pathLst>
            </a:custGeom>
            <a:grpFill/>
            <a:ln w="6350" cmpd="sng">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67" name="Freeform 518"/>
          <p:cNvSpPr>
            <a:spLocks/>
          </p:cNvSpPr>
          <p:nvPr/>
        </p:nvSpPr>
        <p:spPr bwMode="auto">
          <a:xfrm>
            <a:off x="5584827" y="6030118"/>
            <a:ext cx="282575" cy="171450"/>
          </a:xfrm>
          <a:custGeom>
            <a:avLst/>
            <a:gdLst>
              <a:gd name="T0" fmla="*/ 69 w 244"/>
              <a:gd name="T1" fmla="*/ 46 h 149"/>
              <a:gd name="T2" fmla="*/ 66 w 244"/>
              <a:gd name="T3" fmla="*/ 54 h 149"/>
              <a:gd name="T4" fmla="*/ 61 w 244"/>
              <a:gd name="T5" fmla="*/ 68 h 149"/>
              <a:gd name="T6" fmla="*/ 55 w 244"/>
              <a:gd name="T7" fmla="*/ 70 h 149"/>
              <a:gd name="T8" fmla="*/ 48 w 244"/>
              <a:gd name="T9" fmla="*/ 70 h 149"/>
              <a:gd name="T10" fmla="*/ 35 w 244"/>
              <a:gd name="T11" fmla="*/ 70 h 149"/>
              <a:gd name="T12" fmla="*/ 24 w 244"/>
              <a:gd name="T13" fmla="*/ 76 h 149"/>
              <a:gd name="T14" fmla="*/ 15 w 244"/>
              <a:gd name="T15" fmla="*/ 76 h 149"/>
              <a:gd name="T16" fmla="*/ 2 w 244"/>
              <a:gd name="T17" fmla="*/ 67 h 149"/>
              <a:gd name="T18" fmla="*/ 2 w 244"/>
              <a:gd name="T19" fmla="*/ 88 h 149"/>
              <a:gd name="T20" fmla="*/ 7 w 244"/>
              <a:gd name="T21" fmla="*/ 97 h 149"/>
              <a:gd name="T22" fmla="*/ 8 w 244"/>
              <a:gd name="T23" fmla="*/ 113 h 149"/>
              <a:gd name="T24" fmla="*/ 19 w 244"/>
              <a:gd name="T25" fmla="*/ 120 h 149"/>
              <a:gd name="T26" fmla="*/ 27 w 244"/>
              <a:gd name="T27" fmla="*/ 124 h 149"/>
              <a:gd name="T28" fmla="*/ 45 w 244"/>
              <a:gd name="T29" fmla="*/ 132 h 149"/>
              <a:gd name="T30" fmla="*/ 59 w 244"/>
              <a:gd name="T31" fmla="*/ 131 h 149"/>
              <a:gd name="T32" fmla="*/ 76 w 244"/>
              <a:gd name="T33" fmla="*/ 146 h 149"/>
              <a:gd name="T34" fmla="*/ 92 w 244"/>
              <a:gd name="T35" fmla="*/ 149 h 149"/>
              <a:gd name="T36" fmla="*/ 93 w 244"/>
              <a:gd name="T37" fmla="*/ 148 h 149"/>
              <a:gd name="T38" fmla="*/ 92 w 244"/>
              <a:gd name="T39" fmla="*/ 140 h 149"/>
              <a:gd name="T40" fmla="*/ 96 w 244"/>
              <a:gd name="T41" fmla="*/ 135 h 149"/>
              <a:gd name="T42" fmla="*/ 100 w 244"/>
              <a:gd name="T43" fmla="*/ 133 h 149"/>
              <a:gd name="T44" fmla="*/ 109 w 244"/>
              <a:gd name="T45" fmla="*/ 128 h 149"/>
              <a:gd name="T46" fmla="*/ 123 w 244"/>
              <a:gd name="T47" fmla="*/ 125 h 149"/>
              <a:gd name="T48" fmla="*/ 141 w 244"/>
              <a:gd name="T49" fmla="*/ 120 h 149"/>
              <a:gd name="T50" fmla="*/ 151 w 244"/>
              <a:gd name="T51" fmla="*/ 117 h 149"/>
              <a:gd name="T52" fmla="*/ 152 w 244"/>
              <a:gd name="T53" fmla="*/ 104 h 149"/>
              <a:gd name="T54" fmla="*/ 159 w 244"/>
              <a:gd name="T55" fmla="*/ 100 h 149"/>
              <a:gd name="T56" fmla="*/ 175 w 244"/>
              <a:gd name="T57" fmla="*/ 99 h 149"/>
              <a:gd name="T58" fmla="*/ 184 w 244"/>
              <a:gd name="T59" fmla="*/ 95 h 149"/>
              <a:gd name="T60" fmla="*/ 192 w 244"/>
              <a:gd name="T61" fmla="*/ 96 h 149"/>
              <a:gd name="T62" fmla="*/ 195 w 244"/>
              <a:gd name="T63" fmla="*/ 87 h 149"/>
              <a:gd name="T64" fmla="*/ 183 w 244"/>
              <a:gd name="T65" fmla="*/ 72 h 149"/>
              <a:gd name="T66" fmla="*/ 187 w 244"/>
              <a:gd name="T67" fmla="*/ 56 h 149"/>
              <a:gd name="T68" fmla="*/ 199 w 244"/>
              <a:gd name="T69" fmla="*/ 52 h 149"/>
              <a:gd name="T70" fmla="*/ 207 w 244"/>
              <a:gd name="T71" fmla="*/ 45 h 149"/>
              <a:gd name="T72" fmla="*/ 212 w 244"/>
              <a:gd name="T73" fmla="*/ 37 h 149"/>
              <a:gd name="T74" fmla="*/ 234 w 244"/>
              <a:gd name="T75" fmla="*/ 17 h 149"/>
              <a:gd name="T76" fmla="*/ 241 w 244"/>
              <a:gd name="T77" fmla="*/ 5 h 149"/>
              <a:gd name="T78" fmla="*/ 241 w 244"/>
              <a:gd name="T79" fmla="*/ 0 h 149"/>
              <a:gd name="T80" fmla="*/ 225 w 244"/>
              <a:gd name="T81" fmla="*/ 10 h 149"/>
              <a:gd name="T82" fmla="*/ 213 w 244"/>
              <a:gd name="T83" fmla="*/ 10 h 149"/>
              <a:gd name="T84" fmla="*/ 209 w 244"/>
              <a:gd name="T85" fmla="*/ 13 h 149"/>
              <a:gd name="T86" fmla="*/ 209 w 244"/>
              <a:gd name="T87" fmla="*/ 18 h 149"/>
              <a:gd name="T88" fmla="*/ 182 w 244"/>
              <a:gd name="T89" fmla="*/ 31 h 149"/>
              <a:gd name="T90" fmla="*/ 167 w 244"/>
              <a:gd name="T91" fmla="*/ 33 h 149"/>
              <a:gd name="T92" fmla="*/ 152 w 244"/>
              <a:gd name="T93" fmla="*/ 41 h 149"/>
              <a:gd name="T94" fmla="*/ 146 w 244"/>
              <a:gd name="T95" fmla="*/ 41 h 149"/>
              <a:gd name="T96" fmla="*/ 135 w 244"/>
              <a:gd name="T97" fmla="*/ 41 h 149"/>
              <a:gd name="T98" fmla="*/ 125 w 244"/>
              <a:gd name="T99" fmla="*/ 43 h 149"/>
              <a:gd name="T100" fmla="*/ 115 w 244"/>
              <a:gd name="T101" fmla="*/ 41 h 149"/>
              <a:gd name="T102" fmla="*/ 107 w 244"/>
              <a:gd name="T103" fmla="*/ 42 h 149"/>
              <a:gd name="T104" fmla="*/ 100 w 244"/>
              <a:gd name="T105" fmla="*/ 42 h 149"/>
              <a:gd name="T106" fmla="*/ 84 w 244"/>
              <a:gd name="T107" fmla="*/ 39 h 149"/>
              <a:gd name="T108" fmla="*/ 73 w 244"/>
              <a:gd name="T109" fmla="*/ 35 h 149"/>
              <a:gd name="T110" fmla="*/ 66 w 244"/>
              <a:gd name="T111" fmla="*/ 3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4" h="149">
                <a:moveTo>
                  <a:pt x="66" y="43"/>
                </a:moveTo>
                <a:lnTo>
                  <a:pt x="69" y="46"/>
                </a:lnTo>
                <a:lnTo>
                  <a:pt x="68" y="51"/>
                </a:lnTo>
                <a:lnTo>
                  <a:pt x="66" y="54"/>
                </a:lnTo>
                <a:lnTo>
                  <a:pt x="66" y="58"/>
                </a:lnTo>
                <a:lnTo>
                  <a:pt x="61" y="68"/>
                </a:lnTo>
                <a:lnTo>
                  <a:pt x="57" y="68"/>
                </a:lnTo>
                <a:lnTo>
                  <a:pt x="55" y="70"/>
                </a:lnTo>
                <a:lnTo>
                  <a:pt x="51" y="70"/>
                </a:lnTo>
                <a:lnTo>
                  <a:pt x="48" y="70"/>
                </a:lnTo>
                <a:lnTo>
                  <a:pt x="43" y="68"/>
                </a:lnTo>
                <a:lnTo>
                  <a:pt x="35" y="70"/>
                </a:lnTo>
                <a:lnTo>
                  <a:pt x="29" y="74"/>
                </a:lnTo>
                <a:lnTo>
                  <a:pt x="24" y="76"/>
                </a:lnTo>
                <a:lnTo>
                  <a:pt x="19" y="76"/>
                </a:lnTo>
                <a:lnTo>
                  <a:pt x="15" y="76"/>
                </a:lnTo>
                <a:lnTo>
                  <a:pt x="6" y="70"/>
                </a:lnTo>
                <a:lnTo>
                  <a:pt x="2" y="67"/>
                </a:lnTo>
                <a:lnTo>
                  <a:pt x="0" y="74"/>
                </a:lnTo>
                <a:lnTo>
                  <a:pt x="2" y="88"/>
                </a:lnTo>
                <a:lnTo>
                  <a:pt x="3" y="92"/>
                </a:lnTo>
                <a:lnTo>
                  <a:pt x="7" y="97"/>
                </a:lnTo>
                <a:lnTo>
                  <a:pt x="8" y="101"/>
                </a:lnTo>
                <a:lnTo>
                  <a:pt x="8" y="113"/>
                </a:lnTo>
                <a:lnTo>
                  <a:pt x="14" y="115"/>
                </a:lnTo>
                <a:lnTo>
                  <a:pt x="19" y="120"/>
                </a:lnTo>
                <a:lnTo>
                  <a:pt x="22" y="121"/>
                </a:lnTo>
                <a:lnTo>
                  <a:pt x="27" y="124"/>
                </a:lnTo>
                <a:lnTo>
                  <a:pt x="41" y="128"/>
                </a:lnTo>
                <a:lnTo>
                  <a:pt x="45" y="132"/>
                </a:lnTo>
                <a:lnTo>
                  <a:pt x="51" y="132"/>
                </a:lnTo>
                <a:lnTo>
                  <a:pt x="59" y="131"/>
                </a:lnTo>
                <a:lnTo>
                  <a:pt x="69" y="136"/>
                </a:lnTo>
                <a:lnTo>
                  <a:pt x="76" y="146"/>
                </a:lnTo>
                <a:lnTo>
                  <a:pt x="81" y="149"/>
                </a:lnTo>
                <a:lnTo>
                  <a:pt x="92" y="149"/>
                </a:lnTo>
                <a:lnTo>
                  <a:pt x="92" y="148"/>
                </a:lnTo>
                <a:lnTo>
                  <a:pt x="93" y="148"/>
                </a:lnTo>
                <a:lnTo>
                  <a:pt x="93" y="146"/>
                </a:lnTo>
                <a:lnTo>
                  <a:pt x="92" y="140"/>
                </a:lnTo>
                <a:lnTo>
                  <a:pt x="92" y="136"/>
                </a:lnTo>
                <a:lnTo>
                  <a:pt x="96" y="135"/>
                </a:lnTo>
                <a:lnTo>
                  <a:pt x="98" y="133"/>
                </a:lnTo>
                <a:lnTo>
                  <a:pt x="100" y="133"/>
                </a:lnTo>
                <a:lnTo>
                  <a:pt x="105" y="129"/>
                </a:lnTo>
                <a:lnTo>
                  <a:pt x="109" y="128"/>
                </a:lnTo>
                <a:lnTo>
                  <a:pt x="118" y="128"/>
                </a:lnTo>
                <a:lnTo>
                  <a:pt x="123" y="125"/>
                </a:lnTo>
                <a:lnTo>
                  <a:pt x="133" y="124"/>
                </a:lnTo>
                <a:lnTo>
                  <a:pt x="141" y="120"/>
                </a:lnTo>
                <a:lnTo>
                  <a:pt x="149" y="119"/>
                </a:lnTo>
                <a:lnTo>
                  <a:pt x="151" y="117"/>
                </a:lnTo>
                <a:lnTo>
                  <a:pt x="151" y="108"/>
                </a:lnTo>
                <a:lnTo>
                  <a:pt x="152" y="104"/>
                </a:lnTo>
                <a:lnTo>
                  <a:pt x="155" y="100"/>
                </a:lnTo>
                <a:lnTo>
                  <a:pt x="159" y="100"/>
                </a:lnTo>
                <a:lnTo>
                  <a:pt x="172" y="100"/>
                </a:lnTo>
                <a:lnTo>
                  <a:pt x="175" y="99"/>
                </a:lnTo>
                <a:lnTo>
                  <a:pt x="180" y="95"/>
                </a:lnTo>
                <a:lnTo>
                  <a:pt x="184" y="95"/>
                </a:lnTo>
                <a:lnTo>
                  <a:pt x="188" y="95"/>
                </a:lnTo>
                <a:lnTo>
                  <a:pt x="192" y="96"/>
                </a:lnTo>
                <a:lnTo>
                  <a:pt x="195" y="95"/>
                </a:lnTo>
                <a:lnTo>
                  <a:pt x="195" y="87"/>
                </a:lnTo>
                <a:lnTo>
                  <a:pt x="191" y="80"/>
                </a:lnTo>
                <a:lnTo>
                  <a:pt x="183" y="72"/>
                </a:lnTo>
                <a:lnTo>
                  <a:pt x="182" y="64"/>
                </a:lnTo>
                <a:lnTo>
                  <a:pt x="187" y="56"/>
                </a:lnTo>
                <a:lnTo>
                  <a:pt x="195" y="52"/>
                </a:lnTo>
                <a:lnTo>
                  <a:pt x="199" y="52"/>
                </a:lnTo>
                <a:lnTo>
                  <a:pt x="203" y="52"/>
                </a:lnTo>
                <a:lnTo>
                  <a:pt x="207" y="45"/>
                </a:lnTo>
                <a:lnTo>
                  <a:pt x="208" y="41"/>
                </a:lnTo>
                <a:lnTo>
                  <a:pt x="212" y="37"/>
                </a:lnTo>
                <a:lnTo>
                  <a:pt x="225" y="23"/>
                </a:lnTo>
                <a:lnTo>
                  <a:pt x="234" y="17"/>
                </a:lnTo>
                <a:lnTo>
                  <a:pt x="241" y="11"/>
                </a:lnTo>
                <a:lnTo>
                  <a:pt x="241" y="5"/>
                </a:lnTo>
                <a:lnTo>
                  <a:pt x="244" y="1"/>
                </a:lnTo>
                <a:lnTo>
                  <a:pt x="241" y="0"/>
                </a:lnTo>
                <a:lnTo>
                  <a:pt x="237" y="2"/>
                </a:lnTo>
                <a:lnTo>
                  <a:pt x="225" y="10"/>
                </a:lnTo>
                <a:lnTo>
                  <a:pt x="217" y="9"/>
                </a:lnTo>
                <a:lnTo>
                  <a:pt x="213" y="10"/>
                </a:lnTo>
                <a:lnTo>
                  <a:pt x="211" y="11"/>
                </a:lnTo>
                <a:lnTo>
                  <a:pt x="209" y="13"/>
                </a:lnTo>
                <a:lnTo>
                  <a:pt x="209" y="17"/>
                </a:lnTo>
                <a:lnTo>
                  <a:pt x="209" y="18"/>
                </a:lnTo>
                <a:lnTo>
                  <a:pt x="197" y="23"/>
                </a:lnTo>
                <a:lnTo>
                  <a:pt x="182" y="31"/>
                </a:lnTo>
                <a:lnTo>
                  <a:pt x="171" y="31"/>
                </a:lnTo>
                <a:lnTo>
                  <a:pt x="167" y="33"/>
                </a:lnTo>
                <a:lnTo>
                  <a:pt x="159" y="37"/>
                </a:lnTo>
                <a:lnTo>
                  <a:pt x="152" y="41"/>
                </a:lnTo>
                <a:lnTo>
                  <a:pt x="150" y="41"/>
                </a:lnTo>
                <a:lnTo>
                  <a:pt x="146" y="41"/>
                </a:lnTo>
                <a:lnTo>
                  <a:pt x="139" y="41"/>
                </a:lnTo>
                <a:lnTo>
                  <a:pt x="135" y="41"/>
                </a:lnTo>
                <a:lnTo>
                  <a:pt x="133" y="42"/>
                </a:lnTo>
                <a:lnTo>
                  <a:pt x="125" y="43"/>
                </a:lnTo>
                <a:lnTo>
                  <a:pt x="118" y="42"/>
                </a:lnTo>
                <a:lnTo>
                  <a:pt x="115" y="41"/>
                </a:lnTo>
                <a:lnTo>
                  <a:pt x="114" y="43"/>
                </a:lnTo>
                <a:lnTo>
                  <a:pt x="107" y="42"/>
                </a:lnTo>
                <a:lnTo>
                  <a:pt x="104" y="43"/>
                </a:lnTo>
                <a:lnTo>
                  <a:pt x="100" y="42"/>
                </a:lnTo>
                <a:lnTo>
                  <a:pt x="90" y="41"/>
                </a:lnTo>
                <a:lnTo>
                  <a:pt x="84" y="39"/>
                </a:lnTo>
                <a:lnTo>
                  <a:pt x="77" y="37"/>
                </a:lnTo>
                <a:lnTo>
                  <a:pt x="73" y="35"/>
                </a:lnTo>
                <a:lnTo>
                  <a:pt x="72" y="35"/>
                </a:lnTo>
                <a:lnTo>
                  <a:pt x="66" y="38"/>
                </a:lnTo>
                <a:lnTo>
                  <a:pt x="66" y="43"/>
                </a:lnTo>
                <a:close/>
              </a:path>
            </a:pathLst>
          </a:custGeom>
          <a:solidFill>
            <a:schemeClr val="bg1"/>
          </a:solidFill>
          <a:ln w="6350" cmpd="sng">
            <a:solidFill>
              <a:schemeClr val="tx1">
                <a:lumMod val="50000"/>
                <a:lumOff val="50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8" name="Rectangle 101">
            <a:extLst>
              <a:ext uri="{FF2B5EF4-FFF2-40B4-BE49-F238E27FC236}">
                <a16:creationId xmlns="" xmlns:a16="http://schemas.microsoft.com/office/drawing/2014/main" id="{77EE0BE2-701E-457D-A4EE-F1D1200D174D}"/>
              </a:ext>
            </a:extLst>
          </p:cNvPr>
          <p:cNvSpPr>
            <a:spLocks noChangeArrowheads="1"/>
          </p:cNvSpPr>
          <p:nvPr/>
        </p:nvSpPr>
        <p:spPr bwMode="auto">
          <a:xfrm>
            <a:off x="5615349" y="2699543"/>
            <a:ext cx="215900" cy="215900"/>
          </a:xfrm>
          <a:prstGeom prst="rect">
            <a:avLst/>
          </a:prstGeom>
          <a:solidFill>
            <a:schemeClr val="accent6"/>
          </a:solidFill>
          <a:ln w="9525">
            <a:solidFill>
              <a:schemeClr val="bg1">
                <a:lumMod val="75000"/>
              </a:schemeClr>
            </a:solidFill>
            <a:miter lim="800000"/>
            <a:headEnd/>
            <a:tailEnd/>
          </a:ln>
        </p:spPr>
        <p:txBody>
          <a:bodyPr wrap="none" lIns="91407" tIns="45704" rIns="91407" bIns="45704"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3" name="TextBox 2">
            <a:extLst>
              <a:ext uri="{FF2B5EF4-FFF2-40B4-BE49-F238E27FC236}">
                <a16:creationId xmlns="" xmlns:a16="http://schemas.microsoft.com/office/drawing/2014/main" id="{4C3806E9-0E20-4B21-9D60-E4BB82B18197}"/>
              </a:ext>
            </a:extLst>
          </p:cNvPr>
          <p:cNvSpPr txBox="1"/>
          <p:nvPr/>
        </p:nvSpPr>
        <p:spPr>
          <a:xfrm>
            <a:off x="5831249" y="2574065"/>
            <a:ext cx="914033" cy="738664"/>
          </a:xfrm>
          <a:prstGeom prst="rect">
            <a:avLst/>
          </a:prstGeom>
          <a:noFill/>
        </p:spPr>
        <p:txBody>
          <a:bodyPr wrap="none" rtlCol="0">
            <a:spAutoFit/>
          </a:bodyPr>
          <a:lstStyle/>
          <a:p>
            <a:r>
              <a:rPr lang="en-US" sz="2400" dirty="0"/>
              <a:t>Other</a:t>
            </a:r>
          </a:p>
          <a:p>
            <a:endParaRPr lang="en-US" dirty="0"/>
          </a:p>
        </p:txBody>
      </p:sp>
      <p:pic>
        <p:nvPicPr>
          <p:cNvPr id="62" name="Picture 61">
            <a:extLst>
              <a:ext uri="{FF2B5EF4-FFF2-40B4-BE49-F238E27FC236}">
                <a16:creationId xmlns="" xmlns:a16="http://schemas.microsoft.com/office/drawing/2014/main" id="{CD370CF8-5947-4AF2-90F3-5904F9D1C048}"/>
              </a:ext>
            </a:extLst>
          </p:cNvPr>
          <p:cNvPicPr>
            <a:picLocks noChangeAspect="1"/>
          </p:cNvPicPr>
          <p:nvPr/>
        </p:nvPicPr>
        <p:blipFill>
          <a:blip r:embed="rId4"/>
          <a:stretch>
            <a:fillRect/>
          </a:stretch>
        </p:blipFill>
        <p:spPr>
          <a:xfrm>
            <a:off x="4938073" y="4977606"/>
            <a:ext cx="2428875" cy="1038225"/>
          </a:xfrm>
          <a:prstGeom prst="rect">
            <a:avLst/>
          </a:prstGeom>
        </p:spPr>
      </p:pic>
      <p:sp>
        <p:nvSpPr>
          <p:cNvPr id="4" name="TextBox 3">
            <a:extLst>
              <a:ext uri="{FF2B5EF4-FFF2-40B4-BE49-F238E27FC236}">
                <a16:creationId xmlns="" xmlns:a16="http://schemas.microsoft.com/office/drawing/2014/main" id="{44F0A083-828C-46CD-9A55-F2B5DD0B1E4F}"/>
              </a:ext>
            </a:extLst>
          </p:cNvPr>
          <p:cNvSpPr txBox="1"/>
          <p:nvPr/>
        </p:nvSpPr>
        <p:spPr>
          <a:xfrm>
            <a:off x="4804695" y="3419474"/>
            <a:ext cx="3119603" cy="738664"/>
          </a:xfrm>
          <a:prstGeom prst="rect">
            <a:avLst/>
          </a:prstGeom>
          <a:noFill/>
        </p:spPr>
        <p:txBody>
          <a:bodyPr wrap="square" rtlCol="0">
            <a:spAutoFit/>
          </a:bodyPr>
          <a:lstStyle/>
          <a:p>
            <a:r>
              <a:rPr lang="en-GB" sz="1400" b="1" dirty="0"/>
              <a:t>The Netherlands – </a:t>
            </a:r>
            <a:r>
              <a:rPr lang="en-GB" sz="1400" dirty="0"/>
              <a:t>strictly employers cannot refuse but in practice it can happen</a:t>
            </a:r>
            <a:endParaRPr lang="en-US" sz="1400" dirty="0"/>
          </a:p>
        </p:txBody>
      </p:sp>
      <p:sp>
        <p:nvSpPr>
          <p:cNvPr id="17" name="TextBox 16">
            <a:extLst>
              <a:ext uri="{FF2B5EF4-FFF2-40B4-BE49-F238E27FC236}">
                <a16:creationId xmlns="" xmlns:a16="http://schemas.microsoft.com/office/drawing/2014/main" id="{E47FF848-4209-4C20-9CAA-6696CE3A7929}"/>
              </a:ext>
            </a:extLst>
          </p:cNvPr>
          <p:cNvSpPr txBox="1"/>
          <p:nvPr/>
        </p:nvSpPr>
        <p:spPr>
          <a:xfrm>
            <a:off x="39909" y="1951993"/>
            <a:ext cx="3512919" cy="523220"/>
          </a:xfrm>
          <a:prstGeom prst="rect">
            <a:avLst/>
          </a:prstGeom>
          <a:noFill/>
        </p:spPr>
        <p:txBody>
          <a:bodyPr wrap="square" rtlCol="0">
            <a:spAutoFit/>
          </a:bodyPr>
          <a:lstStyle/>
          <a:p>
            <a:r>
              <a:rPr lang="en-GB" sz="1400" b="1" dirty="0"/>
              <a:t>Ireland</a:t>
            </a:r>
            <a:r>
              <a:rPr lang="en-GB" sz="1400" dirty="0"/>
              <a:t> – possibility to apply to the National Doctor Training and Planning Office</a:t>
            </a:r>
            <a:endParaRPr lang="en-US" sz="1400" dirty="0"/>
          </a:p>
        </p:txBody>
      </p:sp>
      <p:sp>
        <p:nvSpPr>
          <p:cNvPr id="41" name="TextBox 40">
            <a:extLst>
              <a:ext uri="{FF2B5EF4-FFF2-40B4-BE49-F238E27FC236}">
                <a16:creationId xmlns="" xmlns:a16="http://schemas.microsoft.com/office/drawing/2014/main" id="{D23FB3F3-8323-460C-8435-895E0CB94113}"/>
              </a:ext>
            </a:extLst>
          </p:cNvPr>
          <p:cNvSpPr txBox="1"/>
          <p:nvPr/>
        </p:nvSpPr>
        <p:spPr>
          <a:xfrm>
            <a:off x="178220" y="5946341"/>
            <a:ext cx="4004712" cy="738664"/>
          </a:xfrm>
          <a:prstGeom prst="rect">
            <a:avLst/>
          </a:prstGeom>
          <a:noFill/>
        </p:spPr>
        <p:txBody>
          <a:bodyPr wrap="square" rtlCol="0">
            <a:spAutoFit/>
          </a:bodyPr>
          <a:lstStyle/>
          <a:p>
            <a:r>
              <a:rPr lang="en-GB" sz="1400" b="1" dirty="0"/>
              <a:t>Germany</a:t>
            </a:r>
            <a:r>
              <a:rPr lang="en-GB" sz="1400" dirty="0"/>
              <a:t> - The employer can only refuse the application if important operational reasons speak against this request. </a:t>
            </a:r>
            <a:endParaRPr lang="en-US" sz="1400" dirty="0"/>
          </a:p>
        </p:txBody>
      </p:sp>
      <p:cxnSp>
        <p:nvCxnSpPr>
          <p:cNvPr id="43" name="Straight Arrow Connector 42">
            <a:extLst>
              <a:ext uri="{FF2B5EF4-FFF2-40B4-BE49-F238E27FC236}">
                <a16:creationId xmlns="" xmlns:a16="http://schemas.microsoft.com/office/drawing/2014/main" id="{154D8A23-74DA-476E-838C-347FF1844EFC}"/>
              </a:ext>
            </a:extLst>
          </p:cNvPr>
          <p:cNvCxnSpPr>
            <a:cxnSpLocks/>
          </p:cNvCxnSpPr>
          <p:nvPr/>
        </p:nvCxnSpPr>
        <p:spPr>
          <a:xfrm flipH="1">
            <a:off x="2781303" y="3566318"/>
            <a:ext cx="19941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 xmlns:a16="http://schemas.microsoft.com/office/drawing/2014/main" id="{4F2D297E-C9EC-4A73-B75A-40F1DF735BD7}"/>
              </a:ext>
            </a:extLst>
          </p:cNvPr>
          <p:cNvCxnSpPr>
            <a:cxnSpLocks/>
          </p:cNvCxnSpPr>
          <p:nvPr/>
        </p:nvCxnSpPr>
        <p:spPr>
          <a:xfrm>
            <a:off x="541505" y="2475213"/>
            <a:ext cx="970591" cy="9339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 xmlns:a16="http://schemas.microsoft.com/office/drawing/2014/main" id="{22653DC9-D64D-421B-AE24-F15AEF6FB15F}"/>
              </a:ext>
            </a:extLst>
          </p:cNvPr>
          <p:cNvCxnSpPr>
            <a:cxnSpLocks/>
          </p:cNvCxnSpPr>
          <p:nvPr/>
        </p:nvCxnSpPr>
        <p:spPr>
          <a:xfrm flipV="1">
            <a:off x="706918" y="4023680"/>
            <a:ext cx="2459212" cy="19712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5340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4740" y="4979193"/>
            <a:ext cx="2336800" cy="105727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Freeform 37"/>
          <p:cNvSpPr>
            <a:spLocks noChangeAspect="1"/>
          </p:cNvSpPr>
          <p:nvPr/>
        </p:nvSpPr>
        <p:spPr bwMode="auto">
          <a:xfrm>
            <a:off x="3702052" y="1361281"/>
            <a:ext cx="47625" cy="38100"/>
          </a:xfrm>
          <a:custGeom>
            <a:avLst/>
            <a:gdLst>
              <a:gd name="T0" fmla="*/ 2147483647 w 23"/>
              <a:gd name="T1" fmla="*/ 0 h 18"/>
              <a:gd name="T2" fmla="*/ 2147483647 w 23"/>
              <a:gd name="T3" fmla="*/ 2147483647 h 18"/>
              <a:gd name="T4" fmla="*/ 2147483647 w 23"/>
              <a:gd name="T5" fmla="*/ 2147483647 h 18"/>
              <a:gd name="T6" fmla="*/ 0 w 23"/>
              <a:gd name="T7" fmla="*/ 2147483647 h 18"/>
              <a:gd name="T8" fmla="*/ 2147483647 w 23"/>
              <a:gd name="T9" fmla="*/ 0 h 18"/>
              <a:gd name="T10" fmla="*/ 0 60000 65536"/>
              <a:gd name="T11" fmla="*/ 0 60000 65536"/>
              <a:gd name="T12" fmla="*/ 0 60000 65536"/>
              <a:gd name="T13" fmla="*/ 0 60000 65536"/>
              <a:gd name="T14" fmla="*/ 0 60000 65536"/>
              <a:gd name="T15" fmla="*/ 0 w 23"/>
              <a:gd name="T16" fmla="*/ 0 h 18"/>
              <a:gd name="T17" fmla="*/ 23 w 23"/>
              <a:gd name="T18" fmla="*/ 18 h 18"/>
            </a:gdLst>
            <a:ahLst/>
            <a:cxnLst>
              <a:cxn ang="T10">
                <a:pos x="T0" y="T1"/>
              </a:cxn>
              <a:cxn ang="T11">
                <a:pos x="T2" y="T3"/>
              </a:cxn>
              <a:cxn ang="T12">
                <a:pos x="T4" y="T5"/>
              </a:cxn>
              <a:cxn ang="T13">
                <a:pos x="T6" y="T7"/>
              </a:cxn>
              <a:cxn ang="T14">
                <a:pos x="T8" y="T9"/>
              </a:cxn>
            </a:cxnLst>
            <a:rect l="T15" t="T16" r="T17" b="T18"/>
            <a:pathLst>
              <a:path w="23" h="18">
                <a:moveTo>
                  <a:pt x="19" y="0"/>
                </a:moveTo>
                <a:lnTo>
                  <a:pt x="22" y="12"/>
                </a:lnTo>
                <a:lnTo>
                  <a:pt x="5" y="17"/>
                </a:lnTo>
                <a:lnTo>
                  <a:pt x="0" y="5"/>
                </a:lnTo>
                <a:lnTo>
                  <a:pt x="19" y="0"/>
                </a:lnTo>
              </a:path>
            </a:pathLst>
          </a:custGeom>
          <a:noFill/>
          <a:ln w="3175" cap="rnd">
            <a:solidFill>
              <a:schemeClr val="bg1">
                <a:lumMod val="75000"/>
              </a:schemeClr>
            </a:solidFill>
            <a:round/>
            <a:headEnd type="none" w="sm" len="sm"/>
            <a:tailEnd type="none" w="sm" len="sm"/>
          </a:ln>
        </p:spPr>
        <p:txBody>
          <a:bodyPr lIns="91411" tIns="45706" rIns="91411" bIns="45706"/>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ＭＳ Ｐゴシック" pitchFamily="-65" charset="-128"/>
              <a:cs typeface="+mn-cs"/>
            </a:endParaRPr>
          </a:p>
        </p:txBody>
      </p:sp>
      <p:sp>
        <p:nvSpPr>
          <p:cNvPr id="6" name="Freeform 38"/>
          <p:cNvSpPr>
            <a:spLocks noChangeAspect="1"/>
          </p:cNvSpPr>
          <p:nvPr/>
        </p:nvSpPr>
        <p:spPr bwMode="auto">
          <a:xfrm>
            <a:off x="3481388" y="1177925"/>
            <a:ext cx="42862" cy="36513"/>
          </a:xfrm>
          <a:custGeom>
            <a:avLst/>
            <a:gdLst>
              <a:gd name="T0" fmla="*/ 0 w 21"/>
              <a:gd name="T1" fmla="*/ 2147483647 h 17"/>
              <a:gd name="T2" fmla="*/ 2147483647 w 21"/>
              <a:gd name="T3" fmla="*/ 0 h 17"/>
              <a:gd name="T4" fmla="*/ 2147483647 w 21"/>
              <a:gd name="T5" fmla="*/ 2147483647 h 17"/>
              <a:gd name="T6" fmla="*/ 0 w 21"/>
              <a:gd name="T7" fmla="*/ 2147483647 h 17"/>
              <a:gd name="T8" fmla="*/ 0 60000 65536"/>
              <a:gd name="T9" fmla="*/ 0 60000 65536"/>
              <a:gd name="T10" fmla="*/ 0 60000 65536"/>
              <a:gd name="T11" fmla="*/ 0 60000 65536"/>
              <a:gd name="T12" fmla="*/ 0 w 21"/>
              <a:gd name="T13" fmla="*/ 0 h 17"/>
              <a:gd name="T14" fmla="*/ 21 w 21"/>
              <a:gd name="T15" fmla="*/ 17 h 17"/>
            </a:gdLst>
            <a:ahLst/>
            <a:cxnLst>
              <a:cxn ang="T8">
                <a:pos x="T0" y="T1"/>
              </a:cxn>
              <a:cxn ang="T9">
                <a:pos x="T2" y="T3"/>
              </a:cxn>
              <a:cxn ang="T10">
                <a:pos x="T4" y="T5"/>
              </a:cxn>
              <a:cxn ang="T11">
                <a:pos x="T6" y="T7"/>
              </a:cxn>
            </a:cxnLst>
            <a:rect l="T12" t="T13" r="T14" b="T15"/>
            <a:pathLst>
              <a:path w="21" h="17">
                <a:moveTo>
                  <a:pt x="0" y="16"/>
                </a:moveTo>
                <a:lnTo>
                  <a:pt x="15" y="0"/>
                </a:lnTo>
                <a:lnTo>
                  <a:pt x="20" y="6"/>
                </a:lnTo>
                <a:lnTo>
                  <a:pt x="0" y="16"/>
                </a:lnTo>
              </a:path>
            </a:pathLst>
          </a:custGeom>
          <a:noFill/>
          <a:ln w="3175" cap="rnd">
            <a:solidFill>
              <a:schemeClr val="bg1">
                <a:lumMod val="75000"/>
              </a:schemeClr>
            </a:solidFill>
            <a:round/>
            <a:headEnd type="none" w="sm" len="sm"/>
            <a:tailEnd type="none" w="sm" len="sm"/>
          </a:ln>
        </p:spPr>
        <p:txBody>
          <a:bodyPr lIns="91411" tIns="45706" rIns="91411" bIns="45706"/>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7" name="Freeform 39"/>
          <p:cNvSpPr>
            <a:spLocks noChangeAspect="1"/>
          </p:cNvSpPr>
          <p:nvPr/>
        </p:nvSpPr>
        <p:spPr bwMode="auto">
          <a:xfrm>
            <a:off x="3638552" y="1378743"/>
            <a:ext cx="34925" cy="34925"/>
          </a:xfrm>
          <a:custGeom>
            <a:avLst/>
            <a:gdLst>
              <a:gd name="T0" fmla="*/ 2147483647 w 17"/>
              <a:gd name="T1" fmla="*/ 0 h 17"/>
              <a:gd name="T2" fmla="*/ 2147483647 w 17"/>
              <a:gd name="T3" fmla="*/ 2147483647 h 17"/>
              <a:gd name="T4" fmla="*/ 0 w 17"/>
              <a:gd name="T5" fmla="*/ 2147483647 h 17"/>
              <a:gd name="T6" fmla="*/ 2147483647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3" y="0"/>
                </a:moveTo>
                <a:lnTo>
                  <a:pt x="16" y="12"/>
                </a:lnTo>
                <a:lnTo>
                  <a:pt x="0" y="16"/>
                </a:lnTo>
                <a:lnTo>
                  <a:pt x="13" y="0"/>
                </a:lnTo>
              </a:path>
            </a:pathLst>
          </a:custGeom>
          <a:noFill/>
          <a:ln w="3175" cap="rnd">
            <a:solidFill>
              <a:schemeClr val="bg1">
                <a:lumMod val="75000"/>
              </a:schemeClr>
            </a:solidFill>
            <a:round/>
            <a:headEnd type="none" w="sm" len="sm"/>
            <a:tailEnd type="none" w="sm" len="sm"/>
          </a:ln>
        </p:spPr>
        <p:txBody>
          <a:bodyPr lIns="91411" tIns="45706" rIns="91411" bIns="45706"/>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8" name="Freeform 42"/>
          <p:cNvSpPr>
            <a:spLocks noChangeAspect="1"/>
          </p:cNvSpPr>
          <p:nvPr/>
        </p:nvSpPr>
        <p:spPr bwMode="auto">
          <a:xfrm>
            <a:off x="3282952" y="2024856"/>
            <a:ext cx="61913" cy="36512"/>
          </a:xfrm>
          <a:custGeom>
            <a:avLst/>
            <a:gdLst>
              <a:gd name="T0" fmla="*/ 2147483647 w 30"/>
              <a:gd name="T1" fmla="*/ 2147483647 h 17"/>
              <a:gd name="T2" fmla="*/ 2147483647 w 30"/>
              <a:gd name="T3" fmla="*/ 0 h 17"/>
              <a:gd name="T4" fmla="*/ 0 w 30"/>
              <a:gd name="T5" fmla="*/ 2147483647 h 17"/>
              <a:gd name="T6" fmla="*/ 2147483647 w 30"/>
              <a:gd name="T7" fmla="*/ 2147483647 h 17"/>
              <a:gd name="T8" fmla="*/ 2147483647 w 30"/>
              <a:gd name="T9" fmla="*/ 2147483647 h 17"/>
              <a:gd name="T10" fmla="*/ 0 60000 65536"/>
              <a:gd name="T11" fmla="*/ 0 60000 65536"/>
              <a:gd name="T12" fmla="*/ 0 60000 65536"/>
              <a:gd name="T13" fmla="*/ 0 60000 65536"/>
              <a:gd name="T14" fmla="*/ 0 60000 65536"/>
              <a:gd name="T15" fmla="*/ 0 w 30"/>
              <a:gd name="T16" fmla="*/ 0 h 17"/>
              <a:gd name="T17" fmla="*/ 30 w 30"/>
              <a:gd name="T18" fmla="*/ 17 h 17"/>
            </a:gdLst>
            <a:ahLst/>
            <a:cxnLst>
              <a:cxn ang="T10">
                <a:pos x="T0" y="T1"/>
              </a:cxn>
              <a:cxn ang="T11">
                <a:pos x="T2" y="T3"/>
              </a:cxn>
              <a:cxn ang="T12">
                <a:pos x="T4" y="T5"/>
              </a:cxn>
              <a:cxn ang="T13">
                <a:pos x="T6" y="T7"/>
              </a:cxn>
              <a:cxn ang="T14">
                <a:pos x="T8" y="T9"/>
              </a:cxn>
            </a:cxnLst>
            <a:rect l="T15" t="T16" r="T17" b="T18"/>
            <a:pathLst>
              <a:path w="30" h="17">
                <a:moveTo>
                  <a:pt x="29" y="9"/>
                </a:moveTo>
                <a:lnTo>
                  <a:pt x="7" y="0"/>
                </a:lnTo>
                <a:lnTo>
                  <a:pt x="0" y="7"/>
                </a:lnTo>
                <a:lnTo>
                  <a:pt x="3" y="16"/>
                </a:lnTo>
                <a:lnTo>
                  <a:pt x="29" y="9"/>
                </a:lnTo>
              </a:path>
            </a:pathLst>
          </a:custGeom>
          <a:noFill/>
          <a:ln w="3175" cap="rnd">
            <a:solidFill>
              <a:schemeClr val="bg1">
                <a:lumMod val="75000"/>
              </a:schemeClr>
            </a:solidFill>
            <a:round/>
            <a:headEnd type="none" w="sm" len="sm"/>
            <a:tailEnd type="none" w="sm" len="sm"/>
          </a:ln>
        </p:spPr>
        <p:txBody>
          <a:bodyPr lIns="91411" tIns="45706" rIns="91411" bIns="45706"/>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9" name="Freeform 43"/>
          <p:cNvSpPr>
            <a:spLocks noChangeAspect="1"/>
          </p:cNvSpPr>
          <p:nvPr/>
        </p:nvSpPr>
        <p:spPr bwMode="auto">
          <a:xfrm>
            <a:off x="1625602" y="1375568"/>
            <a:ext cx="609600" cy="547688"/>
          </a:xfrm>
          <a:custGeom>
            <a:avLst/>
            <a:gdLst>
              <a:gd name="T0" fmla="*/ 2147483647 w 297"/>
              <a:gd name="T1" fmla="*/ 2147483647 h 260"/>
              <a:gd name="T2" fmla="*/ 2147483647 w 297"/>
              <a:gd name="T3" fmla="*/ 2147483647 h 260"/>
              <a:gd name="T4" fmla="*/ 2147483647 w 297"/>
              <a:gd name="T5" fmla="*/ 2147483647 h 260"/>
              <a:gd name="T6" fmla="*/ 2147483647 w 297"/>
              <a:gd name="T7" fmla="*/ 2147483647 h 260"/>
              <a:gd name="T8" fmla="*/ 0 w 297"/>
              <a:gd name="T9" fmla="*/ 2147483647 h 260"/>
              <a:gd name="T10" fmla="*/ 2147483647 w 297"/>
              <a:gd name="T11" fmla="*/ 2147483647 h 260"/>
              <a:gd name="T12" fmla="*/ 2147483647 w 297"/>
              <a:gd name="T13" fmla="*/ 2147483647 h 260"/>
              <a:gd name="T14" fmla="*/ 2147483647 w 297"/>
              <a:gd name="T15" fmla="*/ 2147483647 h 260"/>
              <a:gd name="T16" fmla="*/ 2147483647 w 297"/>
              <a:gd name="T17" fmla="*/ 2147483647 h 260"/>
              <a:gd name="T18" fmla="*/ 2147483647 w 297"/>
              <a:gd name="T19" fmla="*/ 2147483647 h 260"/>
              <a:gd name="T20" fmla="*/ 2147483647 w 297"/>
              <a:gd name="T21" fmla="*/ 2147483647 h 260"/>
              <a:gd name="T22" fmla="*/ 2147483647 w 297"/>
              <a:gd name="T23" fmla="*/ 2147483647 h 260"/>
              <a:gd name="T24" fmla="*/ 2147483647 w 297"/>
              <a:gd name="T25" fmla="*/ 2147483647 h 260"/>
              <a:gd name="T26" fmla="*/ 2147483647 w 297"/>
              <a:gd name="T27" fmla="*/ 2147483647 h 260"/>
              <a:gd name="T28" fmla="*/ 2147483647 w 297"/>
              <a:gd name="T29" fmla="*/ 2147483647 h 260"/>
              <a:gd name="T30" fmla="*/ 2147483647 w 297"/>
              <a:gd name="T31" fmla="*/ 2147483647 h 260"/>
              <a:gd name="T32" fmla="*/ 2147483647 w 297"/>
              <a:gd name="T33" fmla="*/ 2147483647 h 260"/>
              <a:gd name="T34" fmla="*/ 2147483647 w 297"/>
              <a:gd name="T35" fmla="*/ 2147483647 h 260"/>
              <a:gd name="T36" fmla="*/ 2147483647 w 297"/>
              <a:gd name="T37" fmla="*/ 2147483647 h 260"/>
              <a:gd name="T38" fmla="*/ 2147483647 w 297"/>
              <a:gd name="T39" fmla="*/ 2147483647 h 260"/>
              <a:gd name="T40" fmla="*/ 2147483647 w 297"/>
              <a:gd name="T41" fmla="*/ 2147483647 h 260"/>
              <a:gd name="T42" fmla="*/ 2147483647 w 297"/>
              <a:gd name="T43" fmla="*/ 2147483647 h 260"/>
              <a:gd name="T44" fmla="*/ 2147483647 w 297"/>
              <a:gd name="T45" fmla="*/ 2147483647 h 260"/>
              <a:gd name="T46" fmla="*/ 2147483647 w 297"/>
              <a:gd name="T47" fmla="*/ 2147483647 h 260"/>
              <a:gd name="T48" fmla="*/ 2147483647 w 297"/>
              <a:gd name="T49" fmla="*/ 2147483647 h 260"/>
              <a:gd name="T50" fmla="*/ 2147483647 w 297"/>
              <a:gd name="T51" fmla="*/ 2147483647 h 260"/>
              <a:gd name="T52" fmla="*/ 2147483647 w 297"/>
              <a:gd name="T53" fmla="*/ 2147483647 h 260"/>
              <a:gd name="T54" fmla="*/ 2147483647 w 297"/>
              <a:gd name="T55" fmla="*/ 2147483647 h 260"/>
              <a:gd name="T56" fmla="*/ 2147483647 w 297"/>
              <a:gd name="T57" fmla="*/ 2147483647 h 260"/>
              <a:gd name="T58" fmla="*/ 2147483647 w 297"/>
              <a:gd name="T59" fmla="*/ 2147483647 h 260"/>
              <a:gd name="T60" fmla="*/ 2147483647 w 297"/>
              <a:gd name="T61" fmla="*/ 2147483647 h 260"/>
              <a:gd name="T62" fmla="*/ 2147483647 w 297"/>
              <a:gd name="T63" fmla="*/ 2147483647 h 260"/>
              <a:gd name="T64" fmla="*/ 2147483647 w 297"/>
              <a:gd name="T65" fmla="*/ 2147483647 h 260"/>
              <a:gd name="T66" fmla="*/ 2147483647 w 297"/>
              <a:gd name="T67" fmla="*/ 2147483647 h 260"/>
              <a:gd name="T68" fmla="*/ 2147483647 w 297"/>
              <a:gd name="T69" fmla="*/ 2147483647 h 260"/>
              <a:gd name="T70" fmla="*/ 2147483647 w 297"/>
              <a:gd name="T71" fmla="*/ 0 h 260"/>
              <a:gd name="T72" fmla="*/ 2147483647 w 297"/>
              <a:gd name="T73" fmla="*/ 2147483647 h 260"/>
              <a:gd name="T74" fmla="*/ 2147483647 w 297"/>
              <a:gd name="T75" fmla="*/ 2147483647 h 260"/>
              <a:gd name="T76" fmla="*/ 2147483647 w 297"/>
              <a:gd name="T77" fmla="*/ 2147483647 h 260"/>
              <a:gd name="T78" fmla="*/ 2147483647 w 297"/>
              <a:gd name="T79" fmla="*/ 2147483647 h 260"/>
              <a:gd name="T80" fmla="*/ 2147483647 w 297"/>
              <a:gd name="T81" fmla="*/ 2147483647 h 260"/>
              <a:gd name="T82" fmla="*/ 2147483647 w 297"/>
              <a:gd name="T83" fmla="*/ 2147483647 h 260"/>
              <a:gd name="T84" fmla="*/ 2147483647 w 297"/>
              <a:gd name="T85" fmla="*/ 2147483647 h 260"/>
              <a:gd name="T86" fmla="*/ 2147483647 w 297"/>
              <a:gd name="T87" fmla="*/ 2147483647 h 260"/>
              <a:gd name="T88" fmla="*/ 2147483647 w 297"/>
              <a:gd name="T89" fmla="*/ 2147483647 h 260"/>
              <a:gd name="T90" fmla="*/ 2147483647 w 297"/>
              <a:gd name="T91" fmla="*/ 2147483647 h 260"/>
              <a:gd name="T92" fmla="*/ 2147483647 w 297"/>
              <a:gd name="T93" fmla="*/ 2147483647 h 260"/>
              <a:gd name="T94" fmla="*/ 2147483647 w 297"/>
              <a:gd name="T95" fmla="*/ 2147483647 h 260"/>
              <a:gd name="T96" fmla="*/ 2147483647 w 297"/>
              <a:gd name="T97" fmla="*/ 2147483647 h 2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7"/>
              <a:gd name="T148" fmla="*/ 0 h 260"/>
              <a:gd name="T149" fmla="*/ 297 w 297"/>
              <a:gd name="T150" fmla="*/ 260 h 2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7" h="260">
                <a:moveTo>
                  <a:pt x="22" y="60"/>
                </a:moveTo>
                <a:lnTo>
                  <a:pt x="13" y="71"/>
                </a:lnTo>
                <a:lnTo>
                  <a:pt x="24" y="88"/>
                </a:lnTo>
                <a:lnTo>
                  <a:pt x="36" y="92"/>
                </a:lnTo>
                <a:lnTo>
                  <a:pt x="46" y="99"/>
                </a:lnTo>
                <a:lnTo>
                  <a:pt x="47" y="127"/>
                </a:lnTo>
                <a:lnTo>
                  <a:pt x="37" y="146"/>
                </a:lnTo>
                <a:lnTo>
                  <a:pt x="28" y="151"/>
                </a:lnTo>
                <a:lnTo>
                  <a:pt x="3" y="146"/>
                </a:lnTo>
                <a:lnTo>
                  <a:pt x="0" y="149"/>
                </a:lnTo>
                <a:lnTo>
                  <a:pt x="29" y="179"/>
                </a:lnTo>
                <a:lnTo>
                  <a:pt x="38" y="184"/>
                </a:lnTo>
                <a:lnTo>
                  <a:pt x="43" y="205"/>
                </a:lnTo>
                <a:lnTo>
                  <a:pt x="53" y="226"/>
                </a:lnTo>
                <a:lnTo>
                  <a:pt x="71" y="241"/>
                </a:lnTo>
                <a:lnTo>
                  <a:pt x="90" y="243"/>
                </a:lnTo>
                <a:lnTo>
                  <a:pt x="102" y="253"/>
                </a:lnTo>
                <a:lnTo>
                  <a:pt x="112" y="253"/>
                </a:lnTo>
                <a:lnTo>
                  <a:pt x="126" y="247"/>
                </a:lnTo>
                <a:lnTo>
                  <a:pt x="152" y="254"/>
                </a:lnTo>
                <a:lnTo>
                  <a:pt x="166" y="259"/>
                </a:lnTo>
                <a:lnTo>
                  <a:pt x="184" y="255"/>
                </a:lnTo>
                <a:lnTo>
                  <a:pt x="196" y="253"/>
                </a:lnTo>
                <a:lnTo>
                  <a:pt x="206" y="243"/>
                </a:lnTo>
                <a:lnTo>
                  <a:pt x="213" y="247"/>
                </a:lnTo>
                <a:lnTo>
                  <a:pt x="224" y="255"/>
                </a:lnTo>
                <a:lnTo>
                  <a:pt x="234" y="250"/>
                </a:lnTo>
                <a:lnTo>
                  <a:pt x="243" y="243"/>
                </a:lnTo>
                <a:lnTo>
                  <a:pt x="249" y="236"/>
                </a:lnTo>
                <a:lnTo>
                  <a:pt x="272" y="231"/>
                </a:lnTo>
                <a:lnTo>
                  <a:pt x="277" y="224"/>
                </a:lnTo>
                <a:lnTo>
                  <a:pt x="280" y="213"/>
                </a:lnTo>
                <a:lnTo>
                  <a:pt x="295" y="201"/>
                </a:lnTo>
                <a:lnTo>
                  <a:pt x="296" y="192"/>
                </a:lnTo>
                <a:lnTo>
                  <a:pt x="291" y="186"/>
                </a:lnTo>
                <a:lnTo>
                  <a:pt x="283" y="176"/>
                </a:lnTo>
                <a:lnTo>
                  <a:pt x="281" y="139"/>
                </a:lnTo>
                <a:lnTo>
                  <a:pt x="293" y="134"/>
                </a:lnTo>
                <a:lnTo>
                  <a:pt x="286" y="121"/>
                </a:lnTo>
                <a:lnTo>
                  <a:pt x="277" y="123"/>
                </a:lnTo>
                <a:lnTo>
                  <a:pt x="271" y="121"/>
                </a:lnTo>
                <a:lnTo>
                  <a:pt x="274" y="115"/>
                </a:lnTo>
                <a:lnTo>
                  <a:pt x="271" y="104"/>
                </a:lnTo>
                <a:lnTo>
                  <a:pt x="264" y="100"/>
                </a:lnTo>
                <a:lnTo>
                  <a:pt x="252" y="108"/>
                </a:lnTo>
                <a:lnTo>
                  <a:pt x="241" y="116"/>
                </a:lnTo>
                <a:lnTo>
                  <a:pt x="234" y="115"/>
                </a:lnTo>
                <a:lnTo>
                  <a:pt x="227" y="111"/>
                </a:lnTo>
                <a:lnTo>
                  <a:pt x="215" y="104"/>
                </a:lnTo>
                <a:lnTo>
                  <a:pt x="203" y="100"/>
                </a:lnTo>
                <a:lnTo>
                  <a:pt x="196" y="104"/>
                </a:lnTo>
                <a:lnTo>
                  <a:pt x="189" y="99"/>
                </a:lnTo>
                <a:lnTo>
                  <a:pt x="188" y="90"/>
                </a:lnTo>
                <a:lnTo>
                  <a:pt x="182" y="88"/>
                </a:lnTo>
                <a:lnTo>
                  <a:pt x="170" y="92"/>
                </a:lnTo>
                <a:lnTo>
                  <a:pt x="157" y="90"/>
                </a:lnTo>
                <a:lnTo>
                  <a:pt x="157" y="83"/>
                </a:lnTo>
                <a:lnTo>
                  <a:pt x="152" y="76"/>
                </a:lnTo>
                <a:lnTo>
                  <a:pt x="144" y="75"/>
                </a:lnTo>
                <a:lnTo>
                  <a:pt x="139" y="83"/>
                </a:lnTo>
                <a:lnTo>
                  <a:pt x="136" y="87"/>
                </a:lnTo>
                <a:lnTo>
                  <a:pt x="130" y="83"/>
                </a:lnTo>
                <a:lnTo>
                  <a:pt x="121" y="85"/>
                </a:lnTo>
                <a:lnTo>
                  <a:pt x="112" y="93"/>
                </a:lnTo>
                <a:lnTo>
                  <a:pt x="107" y="87"/>
                </a:lnTo>
                <a:lnTo>
                  <a:pt x="108" y="64"/>
                </a:lnTo>
                <a:lnTo>
                  <a:pt x="114" y="53"/>
                </a:lnTo>
                <a:lnTo>
                  <a:pt x="121" y="47"/>
                </a:lnTo>
                <a:lnTo>
                  <a:pt x="120" y="32"/>
                </a:lnTo>
                <a:lnTo>
                  <a:pt x="121" y="17"/>
                </a:lnTo>
                <a:lnTo>
                  <a:pt x="118" y="0"/>
                </a:lnTo>
                <a:lnTo>
                  <a:pt x="112" y="0"/>
                </a:lnTo>
                <a:lnTo>
                  <a:pt x="107" y="7"/>
                </a:lnTo>
                <a:lnTo>
                  <a:pt x="104" y="22"/>
                </a:lnTo>
                <a:lnTo>
                  <a:pt x="99" y="32"/>
                </a:lnTo>
                <a:lnTo>
                  <a:pt x="92" y="24"/>
                </a:lnTo>
                <a:lnTo>
                  <a:pt x="96" y="12"/>
                </a:lnTo>
                <a:lnTo>
                  <a:pt x="88" y="4"/>
                </a:lnTo>
                <a:lnTo>
                  <a:pt x="77" y="7"/>
                </a:lnTo>
                <a:lnTo>
                  <a:pt x="71" y="15"/>
                </a:lnTo>
                <a:lnTo>
                  <a:pt x="74" y="22"/>
                </a:lnTo>
                <a:lnTo>
                  <a:pt x="69" y="29"/>
                </a:lnTo>
                <a:lnTo>
                  <a:pt x="64" y="26"/>
                </a:lnTo>
                <a:lnTo>
                  <a:pt x="56" y="20"/>
                </a:lnTo>
                <a:lnTo>
                  <a:pt x="50" y="22"/>
                </a:lnTo>
                <a:lnTo>
                  <a:pt x="45" y="29"/>
                </a:lnTo>
                <a:lnTo>
                  <a:pt x="52" y="41"/>
                </a:lnTo>
                <a:lnTo>
                  <a:pt x="62" y="43"/>
                </a:lnTo>
                <a:lnTo>
                  <a:pt x="76" y="55"/>
                </a:lnTo>
                <a:lnTo>
                  <a:pt x="81" y="59"/>
                </a:lnTo>
                <a:lnTo>
                  <a:pt x="81" y="66"/>
                </a:lnTo>
                <a:lnTo>
                  <a:pt x="69" y="69"/>
                </a:lnTo>
                <a:lnTo>
                  <a:pt x="71" y="80"/>
                </a:lnTo>
                <a:lnTo>
                  <a:pt x="76" y="87"/>
                </a:lnTo>
                <a:lnTo>
                  <a:pt x="71" y="93"/>
                </a:lnTo>
                <a:lnTo>
                  <a:pt x="61" y="92"/>
                </a:lnTo>
                <a:lnTo>
                  <a:pt x="46" y="76"/>
                </a:lnTo>
                <a:lnTo>
                  <a:pt x="36" y="66"/>
                </a:lnTo>
                <a:lnTo>
                  <a:pt x="22" y="60"/>
                </a:lnTo>
              </a:path>
            </a:pathLst>
          </a:custGeom>
          <a:solidFill>
            <a:schemeClr val="bg1"/>
          </a:solidFill>
          <a:ln w="3175" cap="rnd">
            <a:solidFill>
              <a:schemeClr val="bg1">
                <a:lumMod val="75000"/>
              </a:schemeClr>
            </a:solidFill>
            <a:round/>
            <a:headEnd type="none" w="sm" len="sm"/>
            <a:tailEnd type="none" w="sm" len="sm"/>
          </a:ln>
          <a:extLst/>
        </p:spPr>
        <p:txBody>
          <a:bodyPr lIns="91411" tIns="45706" rIns="91411" bIns="45706"/>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10" name="Freeform 44"/>
          <p:cNvSpPr>
            <a:spLocks noChangeAspect="1"/>
          </p:cNvSpPr>
          <p:nvPr/>
        </p:nvSpPr>
        <p:spPr bwMode="auto">
          <a:xfrm>
            <a:off x="4108452" y="3272631"/>
            <a:ext cx="296863" cy="195262"/>
          </a:xfrm>
          <a:custGeom>
            <a:avLst/>
            <a:gdLst>
              <a:gd name="T0" fmla="*/ 2147483647 w 382"/>
              <a:gd name="T1" fmla="*/ 2147483647 h 296"/>
              <a:gd name="T2" fmla="*/ 2147483647 w 382"/>
              <a:gd name="T3" fmla="*/ 2147483647 h 296"/>
              <a:gd name="T4" fmla="*/ 2147483647 w 382"/>
              <a:gd name="T5" fmla="*/ 2147483647 h 296"/>
              <a:gd name="T6" fmla="*/ 2147483647 w 382"/>
              <a:gd name="T7" fmla="*/ 2147483647 h 296"/>
              <a:gd name="T8" fmla="*/ 2147483647 w 382"/>
              <a:gd name="T9" fmla="*/ 2147483647 h 296"/>
              <a:gd name="T10" fmla="*/ 2147483647 w 382"/>
              <a:gd name="T11" fmla="*/ 2147483647 h 296"/>
              <a:gd name="T12" fmla="*/ 2147483647 w 382"/>
              <a:gd name="T13" fmla="*/ 2147483647 h 296"/>
              <a:gd name="T14" fmla="*/ 2147483647 w 382"/>
              <a:gd name="T15" fmla="*/ 2147483647 h 296"/>
              <a:gd name="T16" fmla="*/ 2147483647 w 382"/>
              <a:gd name="T17" fmla="*/ 2147483647 h 296"/>
              <a:gd name="T18" fmla="*/ 2147483647 w 382"/>
              <a:gd name="T19" fmla="*/ 2147483647 h 296"/>
              <a:gd name="T20" fmla="*/ 2147483647 w 382"/>
              <a:gd name="T21" fmla="*/ 2147483647 h 296"/>
              <a:gd name="T22" fmla="*/ 2147483647 w 382"/>
              <a:gd name="T23" fmla="*/ 2147483647 h 296"/>
              <a:gd name="T24" fmla="*/ 2147483647 w 382"/>
              <a:gd name="T25" fmla="*/ 2147483647 h 296"/>
              <a:gd name="T26" fmla="*/ 2147483647 w 382"/>
              <a:gd name="T27" fmla="*/ 2147483647 h 296"/>
              <a:gd name="T28" fmla="*/ 2147483647 w 382"/>
              <a:gd name="T29" fmla="*/ 0 h 296"/>
              <a:gd name="T30" fmla="*/ 2147483647 w 382"/>
              <a:gd name="T31" fmla="*/ 2147483647 h 296"/>
              <a:gd name="T32" fmla="*/ 2147483647 w 382"/>
              <a:gd name="T33" fmla="*/ 2147483647 h 296"/>
              <a:gd name="T34" fmla="*/ 2147483647 w 382"/>
              <a:gd name="T35" fmla="*/ 2147483647 h 296"/>
              <a:gd name="T36" fmla="*/ 2147483647 w 382"/>
              <a:gd name="T37" fmla="*/ 2147483647 h 296"/>
              <a:gd name="T38" fmla="*/ 2147483647 w 382"/>
              <a:gd name="T39" fmla="*/ 2147483647 h 296"/>
              <a:gd name="T40" fmla="*/ 0 w 382"/>
              <a:gd name="T41" fmla="*/ 2147483647 h 296"/>
              <a:gd name="T42" fmla="*/ 2147483647 w 382"/>
              <a:gd name="T43" fmla="*/ 2147483647 h 296"/>
              <a:gd name="T44" fmla="*/ 2147483647 w 382"/>
              <a:gd name="T45" fmla="*/ 2147483647 h 2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2"/>
              <a:gd name="T70" fmla="*/ 0 h 296"/>
              <a:gd name="T71" fmla="*/ 382 w 382"/>
              <a:gd name="T72" fmla="*/ 296 h 2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2" h="296">
                <a:moveTo>
                  <a:pt x="171" y="296"/>
                </a:moveTo>
                <a:lnTo>
                  <a:pt x="276" y="285"/>
                </a:lnTo>
                <a:lnTo>
                  <a:pt x="333" y="265"/>
                </a:lnTo>
                <a:lnTo>
                  <a:pt x="382" y="254"/>
                </a:lnTo>
                <a:lnTo>
                  <a:pt x="375" y="234"/>
                </a:lnTo>
                <a:lnTo>
                  <a:pt x="371" y="198"/>
                </a:lnTo>
                <a:lnTo>
                  <a:pt x="380" y="163"/>
                </a:lnTo>
                <a:lnTo>
                  <a:pt x="337" y="110"/>
                </a:lnTo>
                <a:lnTo>
                  <a:pt x="287" y="113"/>
                </a:lnTo>
                <a:lnTo>
                  <a:pt x="207" y="86"/>
                </a:lnTo>
                <a:lnTo>
                  <a:pt x="183" y="149"/>
                </a:lnTo>
                <a:lnTo>
                  <a:pt x="156" y="170"/>
                </a:lnTo>
                <a:lnTo>
                  <a:pt x="130" y="131"/>
                </a:lnTo>
                <a:lnTo>
                  <a:pt x="156" y="69"/>
                </a:lnTo>
                <a:lnTo>
                  <a:pt x="152" y="0"/>
                </a:lnTo>
                <a:lnTo>
                  <a:pt x="149" y="75"/>
                </a:lnTo>
                <a:lnTo>
                  <a:pt x="109" y="149"/>
                </a:lnTo>
                <a:lnTo>
                  <a:pt x="92" y="163"/>
                </a:lnTo>
                <a:lnTo>
                  <a:pt x="47" y="168"/>
                </a:lnTo>
                <a:lnTo>
                  <a:pt x="30" y="239"/>
                </a:lnTo>
                <a:lnTo>
                  <a:pt x="0" y="273"/>
                </a:lnTo>
                <a:lnTo>
                  <a:pt x="31" y="282"/>
                </a:lnTo>
                <a:lnTo>
                  <a:pt x="171" y="296"/>
                </a:lnTo>
                <a:close/>
              </a:path>
            </a:pathLst>
          </a:custGeom>
          <a:noFill/>
          <a:ln w="3175">
            <a:solidFill>
              <a:schemeClr val="bg1">
                <a:lumMod val="75000"/>
              </a:schemeClr>
            </a:solidFill>
            <a:round/>
            <a:headEnd/>
            <a:tailEnd/>
          </a:ln>
          <a:extLst/>
        </p:spPr>
        <p:txBody>
          <a:bodyPr wrap="none" lIns="182824"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11" name="Freeform 45"/>
          <p:cNvSpPr>
            <a:spLocks noChangeAspect="1"/>
          </p:cNvSpPr>
          <p:nvPr/>
        </p:nvSpPr>
        <p:spPr bwMode="auto">
          <a:xfrm>
            <a:off x="2736852" y="3994943"/>
            <a:ext cx="65088" cy="84138"/>
          </a:xfrm>
          <a:custGeom>
            <a:avLst/>
            <a:gdLst>
              <a:gd name="T0" fmla="*/ 2147483647 w 81"/>
              <a:gd name="T1" fmla="*/ 2147483647 h 127"/>
              <a:gd name="T2" fmla="*/ 2147483647 w 81"/>
              <a:gd name="T3" fmla="*/ 2147483647 h 127"/>
              <a:gd name="T4" fmla="*/ 0 w 81"/>
              <a:gd name="T5" fmla="*/ 2147483647 h 127"/>
              <a:gd name="T6" fmla="*/ 2147483647 w 81"/>
              <a:gd name="T7" fmla="*/ 2147483647 h 127"/>
              <a:gd name="T8" fmla="*/ 2147483647 w 81"/>
              <a:gd name="T9" fmla="*/ 0 h 127"/>
              <a:gd name="T10" fmla="*/ 2147483647 w 81"/>
              <a:gd name="T11" fmla="*/ 0 h 127"/>
              <a:gd name="T12" fmla="*/ 2147483647 w 81"/>
              <a:gd name="T13" fmla="*/ 2147483647 h 127"/>
              <a:gd name="T14" fmla="*/ 2147483647 w 81"/>
              <a:gd name="T15" fmla="*/ 2147483647 h 127"/>
              <a:gd name="T16" fmla="*/ 2147483647 w 81"/>
              <a:gd name="T17" fmla="*/ 2147483647 h 127"/>
              <a:gd name="T18" fmla="*/ 2147483647 w 81"/>
              <a:gd name="T19" fmla="*/ 2147483647 h 127"/>
              <a:gd name="T20" fmla="*/ 2147483647 w 81"/>
              <a:gd name="T21" fmla="*/ 2147483647 h 127"/>
              <a:gd name="T22" fmla="*/ 2147483647 w 81"/>
              <a:gd name="T23" fmla="*/ 2147483647 h 127"/>
              <a:gd name="T24" fmla="*/ 2147483647 w 81"/>
              <a:gd name="T25" fmla="*/ 2147483647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1"/>
              <a:gd name="T40" fmla="*/ 0 h 127"/>
              <a:gd name="T41" fmla="*/ 81 w 81"/>
              <a:gd name="T42" fmla="*/ 127 h 1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1" h="127">
                <a:moveTo>
                  <a:pt x="2" y="110"/>
                </a:moveTo>
                <a:lnTo>
                  <a:pt x="5" y="72"/>
                </a:lnTo>
                <a:lnTo>
                  <a:pt x="0" y="41"/>
                </a:lnTo>
                <a:lnTo>
                  <a:pt x="17" y="14"/>
                </a:lnTo>
                <a:lnTo>
                  <a:pt x="43" y="0"/>
                </a:lnTo>
                <a:lnTo>
                  <a:pt x="59" y="0"/>
                </a:lnTo>
                <a:lnTo>
                  <a:pt x="76" y="14"/>
                </a:lnTo>
                <a:lnTo>
                  <a:pt x="67" y="29"/>
                </a:lnTo>
                <a:lnTo>
                  <a:pt x="81" y="83"/>
                </a:lnTo>
                <a:lnTo>
                  <a:pt x="81" y="114"/>
                </a:lnTo>
                <a:lnTo>
                  <a:pt x="67" y="127"/>
                </a:lnTo>
                <a:lnTo>
                  <a:pt x="38" y="126"/>
                </a:lnTo>
                <a:lnTo>
                  <a:pt x="2" y="110"/>
                </a:lnTo>
                <a:close/>
              </a:path>
            </a:pathLst>
          </a:custGeom>
          <a:solidFill>
            <a:schemeClr val="bg1"/>
          </a:solidFill>
          <a:ln w="3175">
            <a:solidFill>
              <a:schemeClr val="bg1">
                <a:lumMod val="75000"/>
              </a:schemeClr>
            </a:solidFill>
            <a:round/>
            <a:headEnd/>
            <a:tailEnd/>
          </a:ln>
        </p:spPr>
        <p:txBody>
          <a:bodyPr lIns="91411" tIns="45706" rIns="91411" bIns="45706"/>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grpSp>
        <p:nvGrpSpPr>
          <p:cNvPr id="12" name="Group 46"/>
          <p:cNvGrpSpPr>
            <a:grpSpLocks noChangeAspect="1"/>
          </p:cNvGrpSpPr>
          <p:nvPr/>
        </p:nvGrpSpPr>
        <p:grpSpPr bwMode="auto">
          <a:xfrm>
            <a:off x="4235220" y="5047238"/>
            <a:ext cx="1127123" cy="947737"/>
            <a:chOff x="5158" y="2889"/>
            <a:chExt cx="822" cy="663"/>
          </a:xfrm>
          <a:solidFill>
            <a:srgbClr val="C00000"/>
          </a:solidFill>
        </p:grpSpPr>
        <p:sp>
          <p:nvSpPr>
            <p:cNvPr id="13" name="Freeform 47"/>
            <p:cNvSpPr>
              <a:spLocks/>
            </p:cNvSpPr>
            <p:nvPr/>
          </p:nvSpPr>
          <p:spPr bwMode="auto">
            <a:xfrm>
              <a:off x="5937" y="3371"/>
              <a:ext cx="43" cy="56"/>
            </a:xfrm>
            <a:custGeom>
              <a:avLst/>
              <a:gdLst>
                <a:gd name="T0" fmla="*/ 9 w 80"/>
                <a:gd name="T1" fmla="*/ 8 h 120"/>
                <a:gd name="T2" fmla="*/ 11 w 80"/>
                <a:gd name="T3" fmla="*/ 7 h 120"/>
                <a:gd name="T4" fmla="*/ 11 w 80"/>
                <a:gd name="T5" fmla="*/ 6 h 120"/>
                <a:gd name="T6" fmla="*/ 12 w 80"/>
                <a:gd name="T7" fmla="*/ 4 h 120"/>
                <a:gd name="T8" fmla="*/ 12 w 80"/>
                <a:gd name="T9" fmla="*/ 0 h 120"/>
                <a:gd name="T10" fmla="*/ 6 w 80"/>
                <a:gd name="T11" fmla="*/ 2 h 120"/>
                <a:gd name="T12" fmla="*/ 1 w 80"/>
                <a:gd name="T13" fmla="*/ 7 h 120"/>
                <a:gd name="T14" fmla="*/ 0 w 80"/>
                <a:gd name="T15" fmla="*/ 8 h 120"/>
                <a:gd name="T16" fmla="*/ 1 w 80"/>
                <a:gd name="T17" fmla="*/ 12 h 120"/>
                <a:gd name="T18" fmla="*/ 9 w 80"/>
                <a:gd name="T19" fmla="*/ 8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120"/>
                <a:gd name="T32" fmla="*/ 80 w 80"/>
                <a:gd name="T33" fmla="*/ 120 h 1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120">
                  <a:moveTo>
                    <a:pt x="55" y="83"/>
                  </a:moveTo>
                  <a:lnTo>
                    <a:pt x="68" y="76"/>
                  </a:lnTo>
                  <a:lnTo>
                    <a:pt x="69" y="60"/>
                  </a:lnTo>
                  <a:lnTo>
                    <a:pt x="78" y="36"/>
                  </a:lnTo>
                  <a:lnTo>
                    <a:pt x="80" y="0"/>
                  </a:lnTo>
                  <a:lnTo>
                    <a:pt x="40" y="24"/>
                  </a:lnTo>
                  <a:lnTo>
                    <a:pt x="2" y="69"/>
                  </a:lnTo>
                  <a:lnTo>
                    <a:pt x="0" y="84"/>
                  </a:lnTo>
                  <a:lnTo>
                    <a:pt x="7" y="120"/>
                  </a:lnTo>
                  <a:lnTo>
                    <a:pt x="55" y="83"/>
                  </a:lnTo>
                  <a:close/>
                </a:path>
              </a:pathLst>
            </a:custGeom>
            <a:grpFill/>
            <a:ln w="9525">
              <a:solidFill>
                <a:schemeClr val="bg1">
                  <a:lumMod val="75000"/>
                </a:schemeClr>
              </a:solidFill>
              <a:miter lim="800000"/>
              <a:headEnd/>
              <a:tailEnd/>
            </a:ln>
          </p:spPr>
          <p:txBody>
            <a:bodyPr wrap="none"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14" name="Freeform 48"/>
            <p:cNvSpPr>
              <a:spLocks/>
            </p:cNvSpPr>
            <p:nvPr/>
          </p:nvSpPr>
          <p:spPr bwMode="auto">
            <a:xfrm>
              <a:off x="5552" y="3490"/>
              <a:ext cx="263" cy="62"/>
            </a:xfrm>
            <a:custGeom>
              <a:avLst/>
              <a:gdLst>
                <a:gd name="T0" fmla="*/ 46 w 460"/>
                <a:gd name="T1" fmla="*/ 3 h 133"/>
                <a:gd name="T2" fmla="*/ 42 w 460"/>
                <a:gd name="T3" fmla="*/ 2 h 133"/>
                <a:gd name="T4" fmla="*/ 25 w 460"/>
                <a:gd name="T5" fmla="*/ 5 h 133"/>
                <a:gd name="T6" fmla="*/ 21 w 460"/>
                <a:gd name="T7" fmla="*/ 3 h 133"/>
                <a:gd name="T8" fmla="*/ 18 w 460"/>
                <a:gd name="T9" fmla="*/ 3 h 133"/>
                <a:gd name="T10" fmla="*/ 19 w 460"/>
                <a:gd name="T11" fmla="*/ 1 h 133"/>
                <a:gd name="T12" fmla="*/ 16 w 460"/>
                <a:gd name="T13" fmla="*/ 0 h 133"/>
                <a:gd name="T14" fmla="*/ 13 w 460"/>
                <a:gd name="T15" fmla="*/ 2 h 133"/>
                <a:gd name="T16" fmla="*/ 7 w 460"/>
                <a:gd name="T17" fmla="*/ 0 h 133"/>
                <a:gd name="T18" fmla="*/ 5 w 460"/>
                <a:gd name="T19" fmla="*/ 0 h 133"/>
                <a:gd name="T20" fmla="*/ 3 w 460"/>
                <a:gd name="T21" fmla="*/ 3 h 133"/>
                <a:gd name="T22" fmla="*/ 1 w 460"/>
                <a:gd name="T23" fmla="*/ 2 h 133"/>
                <a:gd name="T24" fmla="*/ 0 w 460"/>
                <a:gd name="T25" fmla="*/ 9 h 133"/>
                <a:gd name="T26" fmla="*/ 3 w 460"/>
                <a:gd name="T27" fmla="*/ 9 h 133"/>
                <a:gd name="T28" fmla="*/ 7 w 460"/>
                <a:gd name="T29" fmla="*/ 9 h 133"/>
                <a:gd name="T30" fmla="*/ 13 w 460"/>
                <a:gd name="T31" fmla="*/ 8 h 133"/>
                <a:gd name="T32" fmla="*/ 20 w 460"/>
                <a:gd name="T33" fmla="*/ 8 h 133"/>
                <a:gd name="T34" fmla="*/ 29 w 460"/>
                <a:gd name="T35" fmla="*/ 9 h 133"/>
                <a:gd name="T36" fmla="*/ 32 w 460"/>
                <a:gd name="T37" fmla="*/ 10 h 133"/>
                <a:gd name="T38" fmla="*/ 37 w 460"/>
                <a:gd name="T39" fmla="*/ 10 h 133"/>
                <a:gd name="T40" fmla="*/ 40 w 460"/>
                <a:gd name="T41" fmla="*/ 14 h 133"/>
                <a:gd name="T42" fmla="*/ 50 w 460"/>
                <a:gd name="T43" fmla="*/ 13 h 133"/>
                <a:gd name="T44" fmla="*/ 55 w 460"/>
                <a:gd name="T45" fmla="*/ 11 h 133"/>
                <a:gd name="T46" fmla="*/ 61 w 460"/>
                <a:gd name="T47" fmla="*/ 11 h 133"/>
                <a:gd name="T48" fmla="*/ 65 w 460"/>
                <a:gd name="T49" fmla="*/ 10 h 133"/>
                <a:gd name="T50" fmla="*/ 70 w 460"/>
                <a:gd name="T51" fmla="*/ 10 h 133"/>
                <a:gd name="T52" fmla="*/ 76 w 460"/>
                <a:gd name="T53" fmla="*/ 9 h 133"/>
                <a:gd name="T54" fmla="*/ 82 w 460"/>
                <a:gd name="T55" fmla="*/ 10 h 133"/>
                <a:gd name="T56" fmla="*/ 86 w 460"/>
                <a:gd name="T57" fmla="*/ 5 h 133"/>
                <a:gd name="T58" fmla="*/ 85 w 460"/>
                <a:gd name="T59" fmla="*/ 3 h 133"/>
                <a:gd name="T60" fmla="*/ 81 w 460"/>
                <a:gd name="T61" fmla="*/ 5 h 133"/>
                <a:gd name="T62" fmla="*/ 78 w 460"/>
                <a:gd name="T63" fmla="*/ 5 h 133"/>
                <a:gd name="T64" fmla="*/ 74 w 460"/>
                <a:gd name="T65" fmla="*/ 6 h 133"/>
                <a:gd name="T66" fmla="*/ 69 w 460"/>
                <a:gd name="T67" fmla="*/ 6 h 133"/>
                <a:gd name="T68" fmla="*/ 66 w 460"/>
                <a:gd name="T69" fmla="*/ 3 h 133"/>
                <a:gd name="T70" fmla="*/ 60 w 460"/>
                <a:gd name="T71" fmla="*/ 4 h 133"/>
                <a:gd name="T72" fmla="*/ 50 w 460"/>
                <a:gd name="T73" fmla="*/ 4 h 133"/>
                <a:gd name="T74" fmla="*/ 47 w 460"/>
                <a:gd name="T75" fmla="*/ 4 h 133"/>
                <a:gd name="T76" fmla="*/ 46 w 460"/>
                <a:gd name="T77" fmla="*/ 3 h 1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0"/>
                <a:gd name="T118" fmla="*/ 0 h 133"/>
                <a:gd name="T119" fmla="*/ 460 w 460"/>
                <a:gd name="T120" fmla="*/ 133 h 1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0" h="133">
                  <a:moveTo>
                    <a:pt x="248" y="31"/>
                  </a:moveTo>
                  <a:lnTo>
                    <a:pt x="224" y="24"/>
                  </a:lnTo>
                  <a:lnTo>
                    <a:pt x="135" y="47"/>
                  </a:lnTo>
                  <a:lnTo>
                    <a:pt x="112" y="33"/>
                  </a:lnTo>
                  <a:lnTo>
                    <a:pt x="95" y="33"/>
                  </a:lnTo>
                  <a:lnTo>
                    <a:pt x="100" y="14"/>
                  </a:lnTo>
                  <a:lnTo>
                    <a:pt x="86" y="0"/>
                  </a:lnTo>
                  <a:lnTo>
                    <a:pt x="71" y="19"/>
                  </a:lnTo>
                  <a:lnTo>
                    <a:pt x="36" y="2"/>
                  </a:lnTo>
                  <a:lnTo>
                    <a:pt x="24" y="2"/>
                  </a:lnTo>
                  <a:lnTo>
                    <a:pt x="19" y="28"/>
                  </a:lnTo>
                  <a:lnTo>
                    <a:pt x="3" y="23"/>
                  </a:lnTo>
                  <a:lnTo>
                    <a:pt x="0" y="92"/>
                  </a:lnTo>
                  <a:lnTo>
                    <a:pt x="16" y="86"/>
                  </a:lnTo>
                  <a:lnTo>
                    <a:pt x="41" y="85"/>
                  </a:lnTo>
                  <a:lnTo>
                    <a:pt x="71" y="80"/>
                  </a:lnTo>
                  <a:lnTo>
                    <a:pt x="107" y="78"/>
                  </a:lnTo>
                  <a:lnTo>
                    <a:pt x="154" y="85"/>
                  </a:lnTo>
                  <a:lnTo>
                    <a:pt x="172" y="95"/>
                  </a:lnTo>
                  <a:lnTo>
                    <a:pt x="198" y="102"/>
                  </a:lnTo>
                  <a:lnTo>
                    <a:pt x="216" y="133"/>
                  </a:lnTo>
                  <a:lnTo>
                    <a:pt x="266" y="124"/>
                  </a:lnTo>
                  <a:lnTo>
                    <a:pt x="295" y="109"/>
                  </a:lnTo>
                  <a:lnTo>
                    <a:pt x="323" y="107"/>
                  </a:lnTo>
                  <a:lnTo>
                    <a:pt x="345" y="100"/>
                  </a:lnTo>
                  <a:lnTo>
                    <a:pt x="378" y="95"/>
                  </a:lnTo>
                  <a:lnTo>
                    <a:pt x="405" y="85"/>
                  </a:lnTo>
                  <a:lnTo>
                    <a:pt x="438" y="95"/>
                  </a:lnTo>
                  <a:lnTo>
                    <a:pt x="460" y="47"/>
                  </a:lnTo>
                  <a:lnTo>
                    <a:pt x="454" y="33"/>
                  </a:lnTo>
                  <a:lnTo>
                    <a:pt x="433" y="45"/>
                  </a:lnTo>
                  <a:lnTo>
                    <a:pt x="417" y="49"/>
                  </a:lnTo>
                  <a:lnTo>
                    <a:pt x="397" y="61"/>
                  </a:lnTo>
                  <a:lnTo>
                    <a:pt x="371" y="54"/>
                  </a:lnTo>
                  <a:lnTo>
                    <a:pt x="354" y="33"/>
                  </a:lnTo>
                  <a:lnTo>
                    <a:pt x="321" y="40"/>
                  </a:lnTo>
                  <a:lnTo>
                    <a:pt x="269" y="43"/>
                  </a:lnTo>
                  <a:lnTo>
                    <a:pt x="250" y="38"/>
                  </a:lnTo>
                  <a:lnTo>
                    <a:pt x="248" y="31"/>
                  </a:lnTo>
                  <a:close/>
                </a:path>
              </a:pathLst>
            </a:custGeom>
            <a:grpFill/>
            <a:ln w="9525">
              <a:solidFill>
                <a:schemeClr val="bg1">
                  <a:lumMod val="75000"/>
                </a:schemeClr>
              </a:solidFill>
              <a:miter lim="800000"/>
              <a:headEnd/>
              <a:tailEnd/>
            </a:ln>
          </p:spPr>
          <p:txBody>
            <a:bodyPr wrap="none"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15" name="Freeform 49"/>
            <p:cNvSpPr>
              <a:spLocks noEditPoints="1"/>
            </p:cNvSpPr>
            <p:nvPr/>
          </p:nvSpPr>
          <p:spPr bwMode="auto">
            <a:xfrm>
              <a:off x="5158" y="2889"/>
              <a:ext cx="630" cy="536"/>
            </a:xfrm>
            <a:custGeom>
              <a:avLst/>
              <a:gdLst>
                <a:gd name="T0" fmla="*/ 0 w 1109"/>
                <a:gd name="T1" fmla="*/ 51 h 1159"/>
                <a:gd name="T2" fmla="*/ 36 w 1109"/>
                <a:gd name="T3" fmla="*/ 81 h 1159"/>
                <a:gd name="T4" fmla="*/ 28 w 1109"/>
                <a:gd name="T5" fmla="*/ 82 h 1159"/>
                <a:gd name="T6" fmla="*/ 135 w 1109"/>
                <a:gd name="T7" fmla="*/ 26 h 1159"/>
                <a:gd name="T8" fmla="*/ 154 w 1109"/>
                <a:gd name="T9" fmla="*/ 40 h 1159"/>
                <a:gd name="T10" fmla="*/ 203 w 1109"/>
                <a:gd name="T11" fmla="*/ 55 h 1159"/>
                <a:gd name="T12" fmla="*/ 191 w 1109"/>
                <a:gd name="T13" fmla="*/ 52 h 1159"/>
                <a:gd name="T14" fmla="*/ 187 w 1109"/>
                <a:gd name="T15" fmla="*/ 72 h 1159"/>
                <a:gd name="T16" fmla="*/ 183 w 1109"/>
                <a:gd name="T17" fmla="*/ 67 h 1159"/>
                <a:gd name="T18" fmla="*/ 148 w 1109"/>
                <a:gd name="T19" fmla="*/ 81 h 1159"/>
                <a:gd name="T20" fmla="*/ 135 w 1109"/>
                <a:gd name="T21" fmla="*/ 69 h 1159"/>
                <a:gd name="T22" fmla="*/ 103 w 1109"/>
                <a:gd name="T23" fmla="*/ 65 h 1159"/>
                <a:gd name="T24" fmla="*/ 127 w 1109"/>
                <a:gd name="T25" fmla="*/ 73 h 1159"/>
                <a:gd name="T26" fmla="*/ 72 w 1109"/>
                <a:gd name="T27" fmla="*/ 77 h 1159"/>
                <a:gd name="T28" fmla="*/ 48 w 1109"/>
                <a:gd name="T29" fmla="*/ 86 h 1159"/>
                <a:gd name="T30" fmla="*/ 64 w 1109"/>
                <a:gd name="T31" fmla="*/ 98 h 1159"/>
                <a:gd name="T32" fmla="*/ 76 w 1109"/>
                <a:gd name="T33" fmla="*/ 103 h 1159"/>
                <a:gd name="T34" fmla="*/ 87 w 1109"/>
                <a:gd name="T35" fmla="*/ 115 h 1159"/>
                <a:gd name="T36" fmla="*/ 100 w 1109"/>
                <a:gd name="T37" fmla="*/ 110 h 1159"/>
                <a:gd name="T38" fmla="*/ 98 w 1109"/>
                <a:gd name="T39" fmla="*/ 95 h 1159"/>
                <a:gd name="T40" fmla="*/ 118 w 1109"/>
                <a:gd name="T41" fmla="*/ 93 h 1159"/>
                <a:gd name="T42" fmla="*/ 104 w 1109"/>
                <a:gd name="T43" fmla="*/ 83 h 1159"/>
                <a:gd name="T44" fmla="*/ 181 w 1109"/>
                <a:gd name="T45" fmla="*/ 99 h 1159"/>
                <a:gd name="T46" fmla="*/ 181 w 1109"/>
                <a:gd name="T47" fmla="*/ 99 h 1159"/>
                <a:gd name="T48" fmla="*/ 155 w 1109"/>
                <a:gd name="T49" fmla="*/ 83 h 1159"/>
                <a:gd name="T50" fmla="*/ 189 w 1109"/>
                <a:gd name="T51" fmla="*/ 6 h 1159"/>
                <a:gd name="T52" fmla="*/ 176 w 1109"/>
                <a:gd name="T53" fmla="*/ 6 h 1159"/>
                <a:gd name="T54" fmla="*/ 136 w 1109"/>
                <a:gd name="T55" fmla="*/ 7 h 1159"/>
                <a:gd name="T56" fmla="*/ 95 w 1109"/>
                <a:gd name="T57" fmla="*/ 13 h 1159"/>
                <a:gd name="T58" fmla="*/ 60 w 1109"/>
                <a:gd name="T59" fmla="*/ 22 h 1159"/>
                <a:gd name="T60" fmla="*/ 32 w 1109"/>
                <a:gd name="T61" fmla="*/ 37 h 1159"/>
                <a:gd name="T62" fmla="*/ 15 w 1109"/>
                <a:gd name="T63" fmla="*/ 51 h 1159"/>
                <a:gd name="T64" fmla="*/ 34 w 1109"/>
                <a:gd name="T65" fmla="*/ 62 h 1159"/>
                <a:gd name="T66" fmla="*/ 41 w 1109"/>
                <a:gd name="T67" fmla="*/ 72 h 1159"/>
                <a:gd name="T68" fmla="*/ 76 w 1109"/>
                <a:gd name="T69" fmla="*/ 76 h 1159"/>
                <a:gd name="T70" fmla="*/ 99 w 1109"/>
                <a:gd name="T71" fmla="*/ 78 h 1159"/>
                <a:gd name="T72" fmla="*/ 104 w 1109"/>
                <a:gd name="T73" fmla="*/ 83 h 1159"/>
                <a:gd name="T74" fmla="*/ 130 w 1109"/>
                <a:gd name="T75" fmla="*/ 76 h 1159"/>
                <a:gd name="T76" fmla="*/ 85 w 1109"/>
                <a:gd name="T77" fmla="*/ 64 h 1159"/>
                <a:gd name="T78" fmla="*/ 99 w 1109"/>
                <a:gd name="T79" fmla="*/ 55 h 1159"/>
                <a:gd name="T80" fmla="*/ 91 w 1109"/>
                <a:gd name="T81" fmla="*/ 49 h 1159"/>
                <a:gd name="T82" fmla="*/ 84 w 1109"/>
                <a:gd name="T83" fmla="*/ 31 h 1159"/>
                <a:gd name="T84" fmla="*/ 106 w 1109"/>
                <a:gd name="T85" fmla="*/ 40 h 1159"/>
                <a:gd name="T86" fmla="*/ 114 w 1109"/>
                <a:gd name="T87" fmla="*/ 37 h 1159"/>
                <a:gd name="T88" fmla="*/ 117 w 1109"/>
                <a:gd name="T89" fmla="*/ 33 h 1159"/>
                <a:gd name="T90" fmla="*/ 116 w 1109"/>
                <a:gd name="T91" fmla="*/ 31 h 1159"/>
                <a:gd name="T92" fmla="*/ 132 w 1109"/>
                <a:gd name="T93" fmla="*/ 20 h 1159"/>
                <a:gd name="T94" fmla="*/ 178 w 1109"/>
                <a:gd name="T95" fmla="*/ 22 h 11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9"/>
                <a:gd name="T145" fmla="*/ 0 h 1159"/>
                <a:gd name="T146" fmla="*/ 1109 w 1109"/>
                <a:gd name="T147" fmla="*/ 1159 h 11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9" h="1159">
                  <a:moveTo>
                    <a:pt x="65" y="579"/>
                  </a:moveTo>
                  <a:lnTo>
                    <a:pt x="38" y="518"/>
                  </a:lnTo>
                  <a:lnTo>
                    <a:pt x="21" y="505"/>
                  </a:lnTo>
                  <a:lnTo>
                    <a:pt x="0" y="512"/>
                  </a:lnTo>
                  <a:lnTo>
                    <a:pt x="29" y="564"/>
                  </a:lnTo>
                  <a:lnTo>
                    <a:pt x="65" y="579"/>
                  </a:lnTo>
                  <a:close/>
                  <a:moveTo>
                    <a:pt x="190" y="843"/>
                  </a:moveTo>
                  <a:lnTo>
                    <a:pt x="196" y="817"/>
                  </a:lnTo>
                  <a:lnTo>
                    <a:pt x="174" y="803"/>
                  </a:lnTo>
                  <a:lnTo>
                    <a:pt x="165" y="776"/>
                  </a:lnTo>
                  <a:lnTo>
                    <a:pt x="127" y="808"/>
                  </a:lnTo>
                  <a:lnTo>
                    <a:pt x="152" y="832"/>
                  </a:lnTo>
                  <a:lnTo>
                    <a:pt x="190" y="843"/>
                  </a:lnTo>
                  <a:close/>
                  <a:moveTo>
                    <a:pt x="784" y="265"/>
                  </a:moveTo>
                  <a:lnTo>
                    <a:pt x="760" y="235"/>
                  </a:lnTo>
                  <a:lnTo>
                    <a:pt x="738" y="261"/>
                  </a:lnTo>
                  <a:lnTo>
                    <a:pt x="759" y="278"/>
                  </a:lnTo>
                  <a:lnTo>
                    <a:pt x="784" y="265"/>
                  </a:lnTo>
                  <a:close/>
                  <a:moveTo>
                    <a:pt x="879" y="390"/>
                  </a:moveTo>
                  <a:lnTo>
                    <a:pt x="840" y="399"/>
                  </a:lnTo>
                  <a:lnTo>
                    <a:pt x="836" y="426"/>
                  </a:lnTo>
                  <a:lnTo>
                    <a:pt x="876" y="426"/>
                  </a:lnTo>
                  <a:lnTo>
                    <a:pt x="879" y="390"/>
                  </a:lnTo>
                  <a:close/>
                  <a:moveTo>
                    <a:pt x="1109" y="552"/>
                  </a:moveTo>
                  <a:lnTo>
                    <a:pt x="1055" y="476"/>
                  </a:lnTo>
                  <a:lnTo>
                    <a:pt x="988" y="519"/>
                  </a:lnTo>
                  <a:lnTo>
                    <a:pt x="984" y="545"/>
                  </a:lnTo>
                  <a:lnTo>
                    <a:pt x="1041" y="528"/>
                  </a:lnTo>
                  <a:lnTo>
                    <a:pt x="1033" y="559"/>
                  </a:lnTo>
                  <a:lnTo>
                    <a:pt x="1059" y="569"/>
                  </a:lnTo>
                  <a:lnTo>
                    <a:pt x="1109" y="552"/>
                  </a:lnTo>
                  <a:close/>
                  <a:moveTo>
                    <a:pt x="1022" y="731"/>
                  </a:moveTo>
                  <a:lnTo>
                    <a:pt x="1041" y="717"/>
                  </a:lnTo>
                  <a:lnTo>
                    <a:pt x="1041" y="662"/>
                  </a:lnTo>
                  <a:lnTo>
                    <a:pt x="998" y="652"/>
                  </a:lnTo>
                  <a:lnTo>
                    <a:pt x="1002" y="676"/>
                  </a:lnTo>
                  <a:lnTo>
                    <a:pt x="1022" y="695"/>
                  </a:lnTo>
                  <a:lnTo>
                    <a:pt x="1010" y="717"/>
                  </a:lnTo>
                  <a:lnTo>
                    <a:pt x="1022" y="731"/>
                  </a:lnTo>
                  <a:close/>
                  <a:moveTo>
                    <a:pt x="807" y="817"/>
                  </a:moveTo>
                  <a:lnTo>
                    <a:pt x="807" y="774"/>
                  </a:lnTo>
                  <a:lnTo>
                    <a:pt x="760" y="764"/>
                  </a:lnTo>
                  <a:lnTo>
                    <a:pt x="738" y="724"/>
                  </a:lnTo>
                  <a:lnTo>
                    <a:pt x="736" y="698"/>
                  </a:lnTo>
                  <a:lnTo>
                    <a:pt x="719" y="683"/>
                  </a:lnTo>
                  <a:lnTo>
                    <a:pt x="674" y="678"/>
                  </a:lnTo>
                  <a:lnTo>
                    <a:pt x="569" y="619"/>
                  </a:lnTo>
                  <a:lnTo>
                    <a:pt x="562" y="657"/>
                  </a:lnTo>
                  <a:lnTo>
                    <a:pt x="628" y="703"/>
                  </a:lnTo>
                  <a:lnTo>
                    <a:pt x="636" y="726"/>
                  </a:lnTo>
                  <a:lnTo>
                    <a:pt x="662" y="738"/>
                  </a:lnTo>
                  <a:lnTo>
                    <a:pt x="695" y="738"/>
                  </a:lnTo>
                  <a:lnTo>
                    <a:pt x="729" y="760"/>
                  </a:lnTo>
                  <a:lnTo>
                    <a:pt x="752" y="801"/>
                  </a:lnTo>
                  <a:lnTo>
                    <a:pt x="807" y="817"/>
                  </a:lnTo>
                  <a:close/>
                  <a:moveTo>
                    <a:pt x="395" y="779"/>
                  </a:moveTo>
                  <a:lnTo>
                    <a:pt x="357" y="788"/>
                  </a:lnTo>
                  <a:lnTo>
                    <a:pt x="315" y="817"/>
                  </a:lnTo>
                  <a:lnTo>
                    <a:pt x="293" y="812"/>
                  </a:lnTo>
                  <a:lnTo>
                    <a:pt x="262" y="869"/>
                  </a:lnTo>
                  <a:lnTo>
                    <a:pt x="257" y="894"/>
                  </a:lnTo>
                  <a:lnTo>
                    <a:pt x="279" y="932"/>
                  </a:lnTo>
                  <a:lnTo>
                    <a:pt x="326" y="951"/>
                  </a:lnTo>
                  <a:lnTo>
                    <a:pt x="350" y="987"/>
                  </a:lnTo>
                  <a:lnTo>
                    <a:pt x="340" y="1035"/>
                  </a:lnTo>
                  <a:lnTo>
                    <a:pt x="348" y="1075"/>
                  </a:lnTo>
                  <a:lnTo>
                    <a:pt x="391" y="1099"/>
                  </a:lnTo>
                  <a:lnTo>
                    <a:pt x="414" y="1039"/>
                  </a:lnTo>
                  <a:lnTo>
                    <a:pt x="427" y="1060"/>
                  </a:lnTo>
                  <a:lnTo>
                    <a:pt x="452" y="1078"/>
                  </a:lnTo>
                  <a:lnTo>
                    <a:pt x="469" y="1125"/>
                  </a:lnTo>
                  <a:lnTo>
                    <a:pt x="476" y="1158"/>
                  </a:lnTo>
                  <a:lnTo>
                    <a:pt x="491" y="1159"/>
                  </a:lnTo>
                  <a:lnTo>
                    <a:pt x="498" y="1097"/>
                  </a:lnTo>
                  <a:lnTo>
                    <a:pt x="524" y="1084"/>
                  </a:lnTo>
                  <a:lnTo>
                    <a:pt x="545" y="1113"/>
                  </a:lnTo>
                  <a:lnTo>
                    <a:pt x="596" y="1144"/>
                  </a:lnTo>
                  <a:lnTo>
                    <a:pt x="584" y="1078"/>
                  </a:lnTo>
                  <a:lnTo>
                    <a:pt x="557" y="992"/>
                  </a:lnTo>
                  <a:lnTo>
                    <a:pt x="533" y="961"/>
                  </a:lnTo>
                  <a:lnTo>
                    <a:pt x="521" y="927"/>
                  </a:lnTo>
                  <a:lnTo>
                    <a:pt x="576" y="956"/>
                  </a:lnTo>
                  <a:lnTo>
                    <a:pt x="596" y="968"/>
                  </a:lnTo>
                  <a:lnTo>
                    <a:pt x="640" y="944"/>
                  </a:lnTo>
                  <a:lnTo>
                    <a:pt x="633" y="922"/>
                  </a:lnTo>
                  <a:lnTo>
                    <a:pt x="595" y="903"/>
                  </a:lnTo>
                  <a:lnTo>
                    <a:pt x="569" y="860"/>
                  </a:lnTo>
                  <a:lnTo>
                    <a:pt x="569" y="838"/>
                  </a:lnTo>
                  <a:lnTo>
                    <a:pt x="543" y="826"/>
                  </a:lnTo>
                  <a:lnTo>
                    <a:pt x="433" y="798"/>
                  </a:lnTo>
                  <a:lnTo>
                    <a:pt x="395" y="779"/>
                  </a:lnTo>
                  <a:close/>
                  <a:moveTo>
                    <a:pt x="986" y="1006"/>
                  </a:moveTo>
                  <a:lnTo>
                    <a:pt x="986" y="958"/>
                  </a:lnTo>
                  <a:lnTo>
                    <a:pt x="957" y="982"/>
                  </a:lnTo>
                  <a:lnTo>
                    <a:pt x="959" y="1008"/>
                  </a:lnTo>
                  <a:lnTo>
                    <a:pt x="986" y="1006"/>
                  </a:lnTo>
                  <a:close/>
                  <a:moveTo>
                    <a:pt x="864" y="869"/>
                  </a:moveTo>
                  <a:lnTo>
                    <a:pt x="878" y="836"/>
                  </a:lnTo>
                  <a:lnTo>
                    <a:pt x="836" y="805"/>
                  </a:lnTo>
                  <a:lnTo>
                    <a:pt x="845" y="838"/>
                  </a:lnTo>
                  <a:lnTo>
                    <a:pt x="864" y="869"/>
                  </a:lnTo>
                  <a:close/>
                  <a:moveTo>
                    <a:pt x="998" y="180"/>
                  </a:moveTo>
                  <a:lnTo>
                    <a:pt x="1003" y="93"/>
                  </a:lnTo>
                  <a:lnTo>
                    <a:pt x="1029" y="65"/>
                  </a:lnTo>
                  <a:lnTo>
                    <a:pt x="1028" y="34"/>
                  </a:lnTo>
                  <a:lnTo>
                    <a:pt x="991" y="0"/>
                  </a:lnTo>
                  <a:lnTo>
                    <a:pt x="959" y="7"/>
                  </a:lnTo>
                  <a:lnTo>
                    <a:pt x="962" y="63"/>
                  </a:lnTo>
                  <a:lnTo>
                    <a:pt x="928" y="101"/>
                  </a:lnTo>
                  <a:lnTo>
                    <a:pt x="874" y="120"/>
                  </a:lnTo>
                  <a:lnTo>
                    <a:pt x="771" y="96"/>
                  </a:lnTo>
                  <a:lnTo>
                    <a:pt x="741" y="75"/>
                  </a:lnTo>
                  <a:lnTo>
                    <a:pt x="710" y="77"/>
                  </a:lnTo>
                  <a:lnTo>
                    <a:pt x="628" y="117"/>
                  </a:lnTo>
                  <a:lnTo>
                    <a:pt x="564" y="122"/>
                  </a:lnTo>
                  <a:lnTo>
                    <a:pt x="519" y="136"/>
                  </a:lnTo>
                  <a:lnTo>
                    <a:pt x="484" y="141"/>
                  </a:lnTo>
                  <a:lnTo>
                    <a:pt x="429" y="189"/>
                  </a:lnTo>
                  <a:lnTo>
                    <a:pt x="372" y="194"/>
                  </a:lnTo>
                  <a:lnTo>
                    <a:pt x="324" y="218"/>
                  </a:lnTo>
                  <a:lnTo>
                    <a:pt x="295" y="249"/>
                  </a:lnTo>
                  <a:lnTo>
                    <a:pt x="196" y="270"/>
                  </a:lnTo>
                  <a:lnTo>
                    <a:pt x="205" y="337"/>
                  </a:lnTo>
                  <a:lnTo>
                    <a:pt x="172" y="373"/>
                  </a:lnTo>
                  <a:lnTo>
                    <a:pt x="150" y="423"/>
                  </a:lnTo>
                  <a:lnTo>
                    <a:pt x="124" y="445"/>
                  </a:lnTo>
                  <a:lnTo>
                    <a:pt x="117" y="478"/>
                  </a:lnTo>
                  <a:lnTo>
                    <a:pt x="84" y="518"/>
                  </a:lnTo>
                  <a:lnTo>
                    <a:pt x="103" y="569"/>
                  </a:lnTo>
                  <a:lnTo>
                    <a:pt x="133" y="588"/>
                  </a:lnTo>
                  <a:lnTo>
                    <a:pt x="181" y="659"/>
                  </a:lnTo>
                  <a:lnTo>
                    <a:pt x="186" y="631"/>
                  </a:lnTo>
                  <a:lnTo>
                    <a:pt x="229" y="647"/>
                  </a:lnTo>
                  <a:lnTo>
                    <a:pt x="241" y="671"/>
                  </a:lnTo>
                  <a:lnTo>
                    <a:pt x="183" y="676"/>
                  </a:lnTo>
                  <a:lnTo>
                    <a:pt x="224" y="727"/>
                  </a:lnTo>
                  <a:lnTo>
                    <a:pt x="255" y="783"/>
                  </a:lnTo>
                  <a:lnTo>
                    <a:pt x="329" y="777"/>
                  </a:lnTo>
                  <a:lnTo>
                    <a:pt x="379" y="765"/>
                  </a:lnTo>
                  <a:lnTo>
                    <a:pt x="415" y="770"/>
                  </a:lnTo>
                  <a:lnTo>
                    <a:pt x="452" y="762"/>
                  </a:lnTo>
                  <a:lnTo>
                    <a:pt x="481" y="770"/>
                  </a:lnTo>
                  <a:lnTo>
                    <a:pt x="496" y="753"/>
                  </a:lnTo>
                  <a:lnTo>
                    <a:pt x="541" y="788"/>
                  </a:lnTo>
                  <a:lnTo>
                    <a:pt x="574" y="789"/>
                  </a:lnTo>
                  <a:lnTo>
                    <a:pt x="571" y="813"/>
                  </a:lnTo>
                  <a:lnTo>
                    <a:pt x="543" y="826"/>
                  </a:lnTo>
                  <a:lnTo>
                    <a:pt x="569" y="838"/>
                  </a:lnTo>
                  <a:lnTo>
                    <a:pt x="650" y="822"/>
                  </a:lnTo>
                  <a:lnTo>
                    <a:pt x="684" y="856"/>
                  </a:lnTo>
                  <a:lnTo>
                    <a:pt x="726" y="879"/>
                  </a:lnTo>
                  <a:lnTo>
                    <a:pt x="710" y="769"/>
                  </a:lnTo>
                  <a:lnTo>
                    <a:pt x="648" y="741"/>
                  </a:lnTo>
                  <a:lnTo>
                    <a:pt x="588" y="690"/>
                  </a:lnTo>
                  <a:lnTo>
                    <a:pt x="514" y="676"/>
                  </a:lnTo>
                  <a:lnTo>
                    <a:pt x="465" y="645"/>
                  </a:lnTo>
                  <a:lnTo>
                    <a:pt x="531" y="622"/>
                  </a:lnTo>
                  <a:lnTo>
                    <a:pt x="512" y="585"/>
                  </a:lnTo>
                  <a:lnTo>
                    <a:pt x="517" y="559"/>
                  </a:lnTo>
                  <a:lnTo>
                    <a:pt x="543" y="561"/>
                  </a:lnTo>
                  <a:lnTo>
                    <a:pt x="553" y="597"/>
                  </a:lnTo>
                  <a:lnTo>
                    <a:pt x="579" y="588"/>
                  </a:lnTo>
                  <a:lnTo>
                    <a:pt x="553" y="538"/>
                  </a:lnTo>
                  <a:lnTo>
                    <a:pt x="500" y="495"/>
                  </a:lnTo>
                  <a:lnTo>
                    <a:pt x="484" y="452"/>
                  </a:lnTo>
                  <a:lnTo>
                    <a:pt x="462" y="433"/>
                  </a:lnTo>
                  <a:lnTo>
                    <a:pt x="452" y="358"/>
                  </a:lnTo>
                  <a:lnTo>
                    <a:pt x="455" y="316"/>
                  </a:lnTo>
                  <a:lnTo>
                    <a:pt x="493" y="299"/>
                  </a:lnTo>
                  <a:lnTo>
                    <a:pt x="484" y="320"/>
                  </a:lnTo>
                  <a:lnTo>
                    <a:pt x="557" y="368"/>
                  </a:lnTo>
                  <a:lnTo>
                    <a:pt x="576" y="402"/>
                  </a:lnTo>
                  <a:lnTo>
                    <a:pt x="607" y="428"/>
                  </a:lnTo>
                  <a:lnTo>
                    <a:pt x="622" y="414"/>
                  </a:lnTo>
                  <a:lnTo>
                    <a:pt x="584" y="366"/>
                  </a:lnTo>
                  <a:lnTo>
                    <a:pt x="624" y="370"/>
                  </a:lnTo>
                  <a:lnTo>
                    <a:pt x="669" y="416"/>
                  </a:lnTo>
                  <a:lnTo>
                    <a:pt x="662" y="382"/>
                  </a:lnTo>
                  <a:lnTo>
                    <a:pt x="628" y="361"/>
                  </a:lnTo>
                  <a:lnTo>
                    <a:pt x="638" y="335"/>
                  </a:lnTo>
                  <a:lnTo>
                    <a:pt x="683" y="340"/>
                  </a:lnTo>
                  <a:lnTo>
                    <a:pt x="717" y="363"/>
                  </a:lnTo>
                  <a:lnTo>
                    <a:pt x="678" y="321"/>
                  </a:lnTo>
                  <a:lnTo>
                    <a:pt x="634" y="309"/>
                  </a:lnTo>
                  <a:lnTo>
                    <a:pt x="610" y="289"/>
                  </a:lnTo>
                  <a:lnTo>
                    <a:pt x="648" y="256"/>
                  </a:lnTo>
                  <a:lnTo>
                    <a:pt x="693" y="242"/>
                  </a:lnTo>
                  <a:lnTo>
                    <a:pt x="719" y="208"/>
                  </a:lnTo>
                  <a:lnTo>
                    <a:pt x="750" y="216"/>
                  </a:lnTo>
                  <a:lnTo>
                    <a:pt x="810" y="187"/>
                  </a:lnTo>
                  <a:lnTo>
                    <a:pt x="947" y="204"/>
                  </a:lnTo>
                  <a:lnTo>
                    <a:pt x="974" y="223"/>
                  </a:lnTo>
                  <a:lnTo>
                    <a:pt x="998" y="180"/>
                  </a:lnTo>
                  <a:close/>
                </a:path>
              </a:pathLst>
            </a:custGeom>
            <a:grpFill/>
            <a:ln w="9525">
              <a:solidFill>
                <a:schemeClr val="bg1">
                  <a:lumMod val="75000"/>
                </a:schemeClr>
              </a:solidFill>
              <a:miter lim="800000"/>
              <a:headEnd/>
              <a:tailEnd/>
            </a:ln>
          </p:spPr>
          <p:txBody>
            <a:bodyPr wrap="none"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ＭＳ Ｐゴシック" pitchFamily="-65" charset="-128"/>
                <a:cs typeface="Calibri" pitchFamily="34" charset="0"/>
              </a:endParaRPr>
            </a:p>
          </p:txBody>
        </p:sp>
      </p:grpSp>
      <p:sp>
        <p:nvSpPr>
          <p:cNvPr id="16" name="Freeform 50"/>
          <p:cNvSpPr>
            <a:spLocks noChangeAspect="1" noEditPoints="1"/>
          </p:cNvSpPr>
          <p:nvPr/>
        </p:nvSpPr>
        <p:spPr bwMode="auto">
          <a:xfrm>
            <a:off x="4014790" y="1320006"/>
            <a:ext cx="865187" cy="1385887"/>
          </a:xfrm>
          <a:custGeom>
            <a:avLst/>
            <a:gdLst>
              <a:gd name="T0" fmla="*/ 2147483647 w 1108"/>
              <a:gd name="T1" fmla="*/ 2147483647 h 2099"/>
              <a:gd name="T2" fmla="*/ 2147483647 w 1108"/>
              <a:gd name="T3" fmla="*/ 2147483647 h 2099"/>
              <a:gd name="T4" fmla="*/ 2147483647 w 1108"/>
              <a:gd name="T5" fmla="*/ 2147483647 h 2099"/>
              <a:gd name="T6" fmla="*/ 2147483647 w 1108"/>
              <a:gd name="T7" fmla="*/ 2147483647 h 2099"/>
              <a:gd name="T8" fmla="*/ 2147483647 w 1108"/>
              <a:gd name="T9" fmla="*/ 2147483647 h 2099"/>
              <a:gd name="T10" fmla="*/ 2147483647 w 1108"/>
              <a:gd name="T11" fmla="*/ 2147483647 h 2099"/>
              <a:gd name="T12" fmla="*/ 2147483647 w 1108"/>
              <a:gd name="T13" fmla="*/ 2147483647 h 2099"/>
              <a:gd name="T14" fmla="*/ 2147483647 w 1108"/>
              <a:gd name="T15" fmla="*/ 2147483647 h 2099"/>
              <a:gd name="T16" fmla="*/ 2147483647 w 1108"/>
              <a:gd name="T17" fmla="*/ 2147483647 h 2099"/>
              <a:gd name="T18" fmla="*/ 2147483647 w 1108"/>
              <a:gd name="T19" fmla="*/ 2147483647 h 2099"/>
              <a:gd name="T20" fmla="*/ 2147483647 w 1108"/>
              <a:gd name="T21" fmla="*/ 2147483647 h 2099"/>
              <a:gd name="T22" fmla="*/ 2147483647 w 1108"/>
              <a:gd name="T23" fmla="*/ 0 h 2099"/>
              <a:gd name="T24" fmla="*/ 2147483647 w 1108"/>
              <a:gd name="T25" fmla="*/ 2147483647 h 2099"/>
              <a:gd name="T26" fmla="*/ 2147483647 w 1108"/>
              <a:gd name="T27" fmla="*/ 2147483647 h 2099"/>
              <a:gd name="T28" fmla="*/ 2147483647 w 1108"/>
              <a:gd name="T29" fmla="*/ 2147483647 h 2099"/>
              <a:gd name="T30" fmla="*/ 2147483647 w 1108"/>
              <a:gd name="T31" fmla="*/ 2147483647 h 2099"/>
              <a:gd name="T32" fmla="*/ 2147483647 w 1108"/>
              <a:gd name="T33" fmla="*/ 2147483647 h 2099"/>
              <a:gd name="T34" fmla="*/ 2147483647 w 1108"/>
              <a:gd name="T35" fmla="*/ 2147483647 h 2099"/>
              <a:gd name="T36" fmla="*/ 2147483647 w 1108"/>
              <a:gd name="T37" fmla="*/ 2147483647 h 2099"/>
              <a:gd name="T38" fmla="*/ 2147483647 w 1108"/>
              <a:gd name="T39" fmla="*/ 2147483647 h 2099"/>
              <a:gd name="T40" fmla="*/ 2147483647 w 1108"/>
              <a:gd name="T41" fmla="*/ 2147483647 h 2099"/>
              <a:gd name="T42" fmla="*/ 2147483647 w 1108"/>
              <a:gd name="T43" fmla="*/ 2147483647 h 2099"/>
              <a:gd name="T44" fmla="*/ 2147483647 w 1108"/>
              <a:gd name="T45" fmla="*/ 2147483647 h 2099"/>
              <a:gd name="T46" fmla="*/ 2147483647 w 1108"/>
              <a:gd name="T47" fmla="*/ 2147483647 h 2099"/>
              <a:gd name="T48" fmla="*/ 2147483647 w 1108"/>
              <a:gd name="T49" fmla="*/ 2147483647 h 2099"/>
              <a:gd name="T50" fmla="*/ 2147483647 w 1108"/>
              <a:gd name="T51" fmla="*/ 2147483647 h 2099"/>
              <a:gd name="T52" fmla="*/ 2147483647 w 1108"/>
              <a:gd name="T53" fmla="*/ 2147483647 h 2099"/>
              <a:gd name="T54" fmla="*/ 2147483647 w 1108"/>
              <a:gd name="T55" fmla="*/ 2147483647 h 2099"/>
              <a:gd name="T56" fmla="*/ 2147483647 w 1108"/>
              <a:gd name="T57" fmla="*/ 2147483647 h 2099"/>
              <a:gd name="T58" fmla="*/ 2147483647 w 1108"/>
              <a:gd name="T59" fmla="*/ 2147483647 h 2099"/>
              <a:gd name="T60" fmla="*/ 2147483647 w 1108"/>
              <a:gd name="T61" fmla="*/ 2147483647 h 2099"/>
              <a:gd name="T62" fmla="*/ 2147483647 w 1108"/>
              <a:gd name="T63" fmla="*/ 2147483647 h 2099"/>
              <a:gd name="T64" fmla="*/ 2147483647 w 1108"/>
              <a:gd name="T65" fmla="*/ 2147483647 h 2099"/>
              <a:gd name="T66" fmla="*/ 2147483647 w 1108"/>
              <a:gd name="T67" fmla="*/ 2147483647 h 2099"/>
              <a:gd name="T68" fmla="*/ 2147483647 w 1108"/>
              <a:gd name="T69" fmla="*/ 2147483647 h 2099"/>
              <a:gd name="T70" fmla="*/ 2147483647 w 1108"/>
              <a:gd name="T71" fmla="*/ 2147483647 h 2099"/>
              <a:gd name="T72" fmla="*/ 2147483647 w 1108"/>
              <a:gd name="T73" fmla="*/ 2147483647 h 2099"/>
              <a:gd name="T74" fmla="*/ 2147483647 w 1108"/>
              <a:gd name="T75" fmla="*/ 2147483647 h 2099"/>
              <a:gd name="T76" fmla="*/ 2147483647 w 1108"/>
              <a:gd name="T77" fmla="*/ 2147483647 h 2099"/>
              <a:gd name="T78" fmla="*/ 2147483647 w 1108"/>
              <a:gd name="T79" fmla="*/ 2147483647 h 2099"/>
              <a:gd name="T80" fmla="*/ 2147483647 w 1108"/>
              <a:gd name="T81" fmla="*/ 2147483647 h 2099"/>
              <a:gd name="T82" fmla="*/ 2147483647 w 1108"/>
              <a:gd name="T83" fmla="*/ 2147483647 h 2099"/>
              <a:gd name="T84" fmla="*/ 2147483647 w 1108"/>
              <a:gd name="T85" fmla="*/ 2147483647 h 2099"/>
              <a:gd name="T86" fmla="*/ 2147483647 w 1108"/>
              <a:gd name="T87" fmla="*/ 2147483647 h 2099"/>
              <a:gd name="T88" fmla="*/ 2147483647 w 1108"/>
              <a:gd name="T89" fmla="*/ 2147483647 h 20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08"/>
              <a:gd name="T136" fmla="*/ 0 h 2099"/>
              <a:gd name="T137" fmla="*/ 1108 w 1108"/>
              <a:gd name="T138" fmla="*/ 2099 h 209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08" h="2099">
                <a:moveTo>
                  <a:pt x="905" y="1829"/>
                </a:moveTo>
                <a:lnTo>
                  <a:pt x="1022" y="1634"/>
                </a:lnTo>
                <a:lnTo>
                  <a:pt x="1096" y="1457"/>
                </a:lnTo>
                <a:lnTo>
                  <a:pt x="1108" y="1386"/>
                </a:lnTo>
                <a:lnTo>
                  <a:pt x="1086" y="1333"/>
                </a:lnTo>
                <a:lnTo>
                  <a:pt x="1062" y="1309"/>
                </a:lnTo>
                <a:lnTo>
                  <a:pt x="1050" y="1283"/>
                </a:lnTo>
                <a:lnTo>
                  <a:pt x="974" y="1242"/>
                </a:lnTo>
                <a:lnTo>
                  <a:pt x="955" y="1214"/>
                </a:lnTo>
                <a:lnTo>
                  <a:pt x="969" y="1128"/>
                </a:lnTo>
                <a:lnTo>
                  <a:pt x="960" y="1099"/>
                </a:lnTo>
                <a:lnTo>
                  <a:pt x="910" y="1058"/>
                </a:lnTo>
                <a:lnTo>
                  <a:pt x="907" y="1027"/>
                </a:lnTo>
                <a:lnTo>
                  <a:pt x="888" y="1003"/>
                </a:lnTo>
                <a:lnTo>
                  <a:pt x="860" y="1003"/>
                </a:lnTo>
                <a:lnTo>
                  <a:pt x="857" y="953"/>
                </a:lnTo>
                <a:lnTo>
                  <a:pt x="839" y="911"/>
                </a:lnTo>
                <a:lnTo>
                  <a:pt x="841" y="886"/>
                </a:lnTo>
                <a:lnTo>
                  <a:pt x="836" y="851"/>
                </a:lnTo>
                <a:lnTo>
                  <a:pt x="853" y="827"/>
                </a:lnTo>
                <a:lnTo>
                  <a:pt x="834" y="782"/>
                </a:lnTo>
                <a:lnTo>
                  <a:pt x="807" y="736"/>
                </a:lnTo>
                <a:lnTo>
                  <a:pt x="727" y="629"/>
                </a:lnTo>
                <a:lnTo>
                  <a:pt x="719" y="600"/>
                </a:lnTo>
                <a:lnTo>
                  <a:pt x="724" y="579"/>
                </a:lnTo>
                <a:lnTo>
                  <a:pt x="748" y="455"/>
                </a:lnTo>
                <a:lnTo>
                  <a:pt x="679" y="366"/>
                </a:lnTo>
                <a:lnTo>
                  <a:pt x="636" y="361"/>
                </a:lnTo>
                <a:lnTo>
                  <a:pt x="600" y="321"/>
                </a:lnTo>
                <a:lnTo>
                  <a:pt x="610" y="180"/>
                </a:lnTo>
                <a:lnTo>
                  <a:pt x="591" y="160"/>
                </a:lnTo>
                <a:lnTo>
                  <a:pt x="610" y="106"/>
                </a:lnTo>
                <a:lnTo>
                  <a:pt x="586" y="55"/>
                </a:lnTo>
                <a:lnTo>
                  <a:pt x="558" y="37"/>
                </a:lnTo>
                <a:lnTo>
                  <a:pt x="519" y="25"/>
                </a:lnTo>
                <a:lnTo>
                  <a:pt x="493" y="0"/>
                </a:lnTo>
                <a:lnTo>
                  <a:pt x="465" y="10"/>
                </a:lnTo>
                <a:lnTo>
                  <a:pt x="422" y="43"/>
                </a:lnTo>
                <a:lnTo>
                  <a:pt x="367" y="82"/>
                </a:lnTo>
                <a:lnTo>
                  <a:pt x="357" y="125"/>
                </a:lnTo>
                <a:lnTo>
                  <a:pt x="374" y="244"/>
                </a:lnTo>
                <a:lnTo>
                  <a:pt x="322" y="309"/>
                </a:lnTo>
                <a:lnTo>
                  <a:pt x="281" y="309"/>
                </a:lnTo>
                <a:lnTo>
                  <a:pt x="253" y="287"/>
                </a:lnTo>
                <a:lnTo>
                  <a:pt x="232" y="318"/>
                </a:lnTo>
                <a:lnTo>
                  <a:pt x="200" y="335"/>
                </a:lnTo>
                <a:lnTo>
                  <a:pt x="134" y="316"/>
                </a:lnTo>
                <a:lnTo>
                  <a:pt x="126" y="292"/>
                </a:lnTo>
                <a:lnTo>
                  <a:pt x="79" y="239"/>
                </a:lnTo>
                <a:lnTo>
                  <a:pt x="0" y="278"/>
                </a:lnTo>
                <a:lnTo>
                  <a:pt x="112" y="376"/>
                </a:lnTo>
                <a:lnTo>
                  <a:pt x="162" y="385"/>
                </a:lnTo>
                <a:lnTo>
                  <a:pt x="189" y="404"/>
                </a:lnTo>
                <a:lnTo>
                  <a:pt x="244" y="476"/>
                </a:lnTo>
                <a:lnTo>
                  <a:pt x="269" y="603"/>
                </a:lnTo>
                <a:lnTo>
                  <a:pt x="263" y="634"/>
                </a:lnTo>
                <a:lnTo>
                  <a:pt x="310" y="717"/>
                </a:lnTo>
                <a:lnTo>
                  <a:pt x="313" y="751"/>
                </a:lnTo>
                <a:lnTo>
                  <a:pt x="301" y="800"/>
                </a:lnTo>
                <a:lnTo>
                  <a:pt x="341" y="875"/>
                </a:lnTo>
                <a:lnTo>
                  <a:pt x="355" y="886"/>
                </a:lnTo>
                <a:lnTo>
                  <a:pt x="369" y="896"/>
                </a:lnTo>
                <a:lnTo>
                  <a:pt x="386" y="891"/>
                </a:lnTo>
                <a:lnTo>
                  <a:pt x="391" y="894"/>
                </a:lnTo>
                <a:lnTo>
                  <a:pt x="400" y="915"/>
                </a:lnTo>
                <a:lnTo>
                  <a:pt x="426" y="929"/>
                </a:lnTo>
                <a:lnTo>
                  <a:pt x="458" y="960"/>
                </a:lnTo>
                <a:lnTo>
                  <a:pt x="470" y="979"/>
                </a:lnTo>
                <a:lnTo>
                  <a:pt x="474" y="1025"/>
                </a:lnTo>
                <a:lnTo>
                  <a:pt x="495" y="1051"/>
                </a:lnTo>
                <a:lnTo>
                  <a:pt x="482" y="1051"/>
                </a:lnTo>
                <a:lnTo>
                  <a:pt x="477" y="1065"/>
                </a:lnTo>
                <a:lnTo>
                  <a:pt x="486" y="1080"/>
                </a:lnTo>
                <a:lnTo>
                  <a:pt x="467" y="1071"/>
                </a:lnTo>
                <a:lnTo>
                  <a:pt x="451" y="1077"/>
                </a:lnTo>
                <a:lnTo>
                  <a:pt x="427" y="1094"/>
                </a:lnTo>
                <a:lnTo>
                  <a:pt x="420" y="1151"/>
                </a:lnTo>
                <a:lnTo>
                  <a:pt x="403" y="1175"/>
                </a:lnTo>
                <a:lnTo>
                  <a:pt x="294" y="1381"/>
                </a:lnTo>
                <a:lnTo>
                  <a:pt x="222" y="1445"/>
                </a:lnTo>
                <a:lnTo>
                  <a:pt x="207" y="1440"/>
                </a:lnTo>
                <a:lnTo>
                  <a:pt x="198" y="1465"/>
                </a:lnTo>
                <a:lnTo>
                  <a:pt x="208" y="1484"/>
                </a:lnTo>
                <a:lnTo>
                  <a:pt x="179" y="1490"/>
                </a:lnTo>
                <a:lnTo>
                  <a:pt x="177" y="1514"/>
                </a:lnTo>
                <a:lnTo>
                  <a:pt x="157" y="1533"/>
                </a:lnTo>
                <a:lnTo>
                  <a:pt x="150" y="1565"/>
                </a:lnTo>
                <a:lnTo>
                  <a:pt x="179" y="1643"/>
                </a:lnTo>
                <a:lnTo>
                  <a:pt x="177" y="1687"/>
                </a:lnTo>
                <a:lnTo>
                  <a:pt x="201" y="1718"/>
                </a:lnTo>
                <a:lnTo>
                  <a:pt x="213" y="1763"/>
                </a:lnTo>
                <a:lnTo>
                  <a:pt x="222" y="1777"/>
                </a:lnTo>
                <a:lnTo>
                  <a:pt x="215" y="1784"/>
                </a:lnTo>
                <a:lnTo>
                  <a:pt x="217" y="1829"/>
                </a:lnTo>
                <a:lnTo>
                  <a:pt x="219" y="1854"/>
                </a:lnTo>
                <a:lnTo>
                  <a:pt x="210" y="1928"/>
                </a:lnTo>
                <a:lnTo>
                  <a:pt x="227" y="1942"/>
                </a:lnTo>
                <a:lnTo>
                  <a:pt x="217" y="1952"/>
                </a:lnTo>
                <a:lnTo>
                  <a:pt x="298" y="1994"/>
                </a:lnTo>
                <a:lnTo>
                  <a:pt x="332" y="1999"/>
                </a:lnTo>
                <a:lnTo>
                  <a:pt x="334" y="2019"/>
                </a:lnTo>
                <a:lnTo>
                  <a:pt x="376" y="2009"/>
                </a:lnTo>
                <a:lnTo>
                  <a:pt x="379" y="2018"/>
                </a:lnTo>
                <a:lnTo>
                  <a:pt x="381" y="2040"/>
                </a:lnTo>
                <a:lnTo>
                  <a:pt x="400" y="2064"/>
                </a:lnTo>
                <a:lnTo>
                  <a:pt x="400" y="2078"/>
                </a:lnTo>
                <a:lnTo>
                  <a:pt x="415" y="2083"/>
                </a:lnTo>
                <a:lnTo>
                  <a:pt x="410" y="2093"/>
                </a:lnTo>
                <a:lnTo>
                  <a:pt x="420" y="2099"/>
                </a:lnTo>
                <a:lnTo>
                  <a:pt x="436" y="2059"/>
                </a:lnTo>
                <a:lnTo>
                  <a:pt x="443" y="2081"/>
                </a:lnTo>
                <a:lnTo>
                  <a:pt x="453" y="2083"/>
                </a:lnTo>
                <a:lnTo>
                  <a:pt x="520" y="2044"/>
                </a:lnTo>
                <a:lnTo>
                  <a:pt x="529" y="2050"/>
                </a:lnTo>
                <a:lnTo>
                  <a:pt x="576" y="2013"/>
                </a:lnTo>
                <a:lnTo>
                  <a:pt x="589" y="2016"/>
                </a:lnTo>
                <a:lnTo>
                  <a:pt x="632" y="1989"/>
                </a:lnTo>
                <a:lnTo>
                  <a:pt x="641" y="1961"/>
                </a:lnTo>
                <a:lnTo>
                  <a:pt x="653" y="1978"/>
                </a:lnTo>
                <a:lnTo>
                  <a:pt x="684" y="1959"/>
                </a:lnTo>
                <a:lnTo>
                  <a:pt x="676" y="1942"/>
                </a:lnTo>
                <a:lnTo>
                  <a:pt x="707" y="1947"/>
                </a:lnTo>
                <a:lnTo>
                  <a:pt x="717" y="1935"/>
                </a:lnTo>
                <a:lnTo>
                  <a:pt x="750" y="1927"/>
                </a:lnTo>
                <a:lnTo>
                  <a:pt x="784" y="1902"/>
                </a:lnTo>
                <a:lnTo>
                  <a:pt x="803" y="1909"/>
                </a:lnTo>
                <a:lnTo>
                  <a:pt x="843" y="1899"/>
                </a:lnTo>
                <a:lnTo>
                  <a:pt x="850" y="1890"/>
                </a:lnTo>
                <a:lnTo>
                  <a:pt x="905" y="1829"/>
                </a:lnTo>
                <a:close/>
                <a:moveTo>
                  <a:pt x="360" y="2076"/>
                </a:moveTo>
                <a:lnTo>
                  <a:pt x="367" y="2069"/>
                </a:lnTo>
                <a:lnTo>
                  <a:pt x="370" y="2050"/>
                </a:lnTo>
                <a:lnTo>
                  <a:pt x="363" y="2032"/>
                </a:lnTo>
                <a:lnTo>
                  <a:pt x="339" y="2045"/>
                </a:lnTo>
                <a:lnTo>
                  <a:pt x="341" y="2059"/>
                </a:lnTo>
                <a:lnTo>
                  <a:pt x="331" y="2076"/>
                </a:lnTo>
                <a:lnTo>
                  <a:pt x="360" y="2076"/>
                </a:lnTo>
                <a:close/>
              </a:path>
            </a:pathLst>
          </a:custGeom>
          <a:solidFill>
            <a:schemeClr val="tx2"/>
          </a:solidFill>
          <a:ln w="9525">
            <a:solidFill>
              <a:schemeClr val="bg1">
                <a:lumMod val="75000"/>
              </a:schemeClr>
            </a:solidFill>
            <a:miter lim="800000"/>
            <a:headEnd/>
            <a:tailEnd/>
          </a:ln>
          <a:extLst/>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ＭＳ Ｐゴシック" pitchFamily="-65" charset="-128"/>
              <a:cs typeface="Calibri" pitchFamily="34" charset="0"/>
            </a:endParaRPr>
          </a:p>
        </p:txBody>
      </p:sp>
      <p:sp>
        <p:nvSpPr>
          <p:cNvPr id="18" name="Freeform 51" descr="Wide downward diagonal"/>
          <p:cNvSpPr>
            <a:spLocks noChangeAspect="1" noEditPoints="1"/>
          </p:cNvSpPr>
          <p:nvPr/>
        </p:nvSpPr>
        <p:spPr bwMode="auto">
          <a:xfrm>
            <a:off x="3073402" y="3021806"/>
            <a:ext cx="615950" cy="425450"/>
          </a:xfrm>
          <a:custGeom>
            <a:avLst/>
            <a:gdLst>
              <a:gd name="T0" fmla="*/ 2147483647 w 794"/>
              <a:gd name="T1" fmla="*/ 2147483647 h 642"/>
              <a:gd name="T2" fmla="*/ 2147483647 w 794"/>
              <a:gd name="T3" fmla="*/ 2147483647 h 642"/>
              <a:gd name="T4" fmla="*/ 2147483647 w 794"/>
              <a:gd name="T5" fmla="*/ 2147483647 h 642"/>
              <a:gd name="T6" fmla="*/ 2147483647 w 794"/>
              <a:gd name="T7" fmla="*/ 2147483647 h 642"/>
              <a:gd name="T8" fmla="*/ 2147483647 w 794"/>
              <a:gd name="T9" fmla="*/ 2147483647 h 642"/>
              <a:gd name="T10" fmla="*/ 2147483647 w 794"/>
              <a:gd name="T11" fmla="*/ 2147483647 h 642"/>
              <a:gd name="T12" fmla="*/ 2147483647 w 794"/>
              <a:gd name="T13" fmla="*/ 2147483647 h 642"/>
              <a:gd name="T14" fmla="*/ 2147483647 w 794"/>
              <a:gd name="T15" fmla="*/ 2147483647 h 642"/>
              <a:gd name="T16" fmla="*/ 2147483647 w 794"/>
              <a:gd name="T17" fmla="*/ 2147483647 h 642"/>
              <a:gd name="T18" fmla="*/ 2147483647 w 794"/>
              <a:gd name="T19" fmla="*/ 2147483647 h 642"/>
              <a:gd name="T20" fmla="*/ 2147483647 w 794"/>
              <a:gd name="T21" fmla="*/ 2147483647 h 642"/>
              <a:gd name="T22" fmla="*/ 2147483647 w 794"/>
              <a:gd name="T23" fmla="*/ 2147483647 h 642"/>
              <a:gd name="T24" fmla="*/ 2147483647 w 794"/>
              <a:gd name="T25" fmla="*/ 2147483647 h 642"/>
              <a:gd name="T26" fmla="*/ 2147483647 w 794"/>
              <a:gd name="T27" fmla="*/ 2147483647 h 642"/>
              <a:gd name="T28" fmla="*/ 2147483647 w 794"/>
              <a:gd name="T29" fmla="*/ 2147483647 h 642"/>
              <a:gd name="T30" fmla="*/ 2147483647 w 794"/>
              <a:gd name="T31" fmla="*/ 2147483647 h 642"/>
              <a:gd name="T32" fmla="*/ 2147483647 w 794"/>
              <a:gd name="T33" fmla="*/ 2147483647 h 642"/>
              <a:gd name="T34" fmla="*/ 2147483647 w 794"/>
              <a:gd name="T35" fmla="*/ 2147483647 h 642"/>
              <a:gd name="T36" fmla="*/ 2147483647 w 794"/>
              <a:gd name="T37" fmla="*/ 2147483647 h 642"/>
              <a:gd name="T38" fmla="*/ 2147483647 w 794"/>
              <a:gd name="T39" fmla="*/ 2147483647 h 642"/>
              <a:gd name="T40" fmla="*/ 2147483647 w 794"/>
              <a:gd name="T41" fmla="*/ 2147483647 h 642"/>
              <a:gd name="T42" fmla="*/ 2147483647 w 794"/>
              <a:gd name="T43" fmla="*/ 2147483647 h 642"/>
              <a:gd name="T44" fmla="*/ 2147483647 w 794"/>
              <a:gd name="T45" fmla="*/ 2147483647 h 642"/>
              <a:gd name="T46" fmla="*/ 2147483647 w 794"/>
              <a:gd name="T47" fmla="*/ 2147483647 h 642"/>
              <a:gd name="T48" fmla="*/ 2147483647 w 794"/>
              <a:gd name="T49" fmla="*/ 2147483647 h 642"/>
              <a:gd name="T50" fmla="*/ 2147483647 w 794"/>
              <a:gd name="T51" fmla="*/ 2147483647 h 642"/>
              <a:gd name="T52" fmla="*/ 2147483647 w 794"/>
              <a:gd name="T53" fmla="*/ 2147483647 h 642"/>
              <a:gd name="T54" fmla="*/ 2147483647 w 794"/>
              <a:gd name="T55" fmla="*/ 2147483647 h 642"/>
              <a:gd name="T56" fmla="*/ 2147483647 w 794"/>
              <a:gd name="T57" fmla="*/ 2147483647 h 642"/>
              <a:gd name="T58" fmla="*/ 2147483647 w 794"/>
              <a:gd name="T59" fmla="*/ 2147483647 h 642"/>
              <a:gd name="T60" fmla="*/ 2147483647 w 794"/>
              <a:gd name="T61" fmla="*/ 2147483647 h 642"/>
              <a:gd name="T62" fmla="*/ 2147483647 w 794"/>
              <a:gd name="T63" fmla="*/ 2147483647 h 642"/>
              <a:gd name="T64" fmla="*/ 2147483647 w 794"/>
              <a:gd name="T65" fmla="*/ 2147483647 h 642"/>
              <a:gd name="T66" fmla="*/ 2147483647 w 794"/>
              <a:gd name="T67" fmla="*/ 2147483647 h 642"/>
              <a:gd name="T68" fmla="*/ 2147483647 w 794"/>
              <a:gd name="T69" fmla="*/ 2147483647 h 642"/>
              <a:gd name="T70" fmla="*/ 2147483647 w 794"/>
              <a:gd name="T71" fmla="*/ 2147483647 h 642"/>
              <a:gd name="T72" fmla="*/ 2147483647 w 794"/>
              <a:gd name="T73" fmla="*/ 2147483647 h 642"/>
              <a:gd name="T74" fmla="*/ 2147483647 w 794"/>
              <a:gd name="T75" fmla="*/ 2147483647 h 642"/>
              <a:gd name="T76" fmla="*/ 2147483647 w 794"/>
              <a:gd name="T77" fmla="*/ 2147483647 h 642"/>
              <a:gd name="T78" fmla="*/ 2147483647 w 794"/>
              <a:gd name="T79" fmla="*/ 2147483647 h 642"/>
              <a:gd name="T80" fmla="*/ 2147483647 w 794"/>
              <a:gd name="T81" fmla="*/ 2147483647 h 642"/>
              <a:gd name="T82" fmla="*/ 2147483647 w 794"/>
              <a:gd name="T83" fmla="*/ 2147483647 h 642"/>
              <a:gd name="T84" fmla="*/ 2147483647 w 794"/>
              <a:gd name="T85" fmla="*/ 2147483647 h 642"/>
              <a:gd name="T86" fmla="*/ 2147483647 w 794"/>
              <a:gd name="T87" fmla="*/ 2147483647 h 642"/>
              <a:gd name="T88" fmla="*/ 2147483647 w 794"/>
              <a:gd name="T89" fmla="*/ 2147483647 h 642"/>
              <a:gd name="T90" fmla="*/ 2147483647 w 794"/>
              <a:gd name="T91" fmla="*/ 2147483647 h 642"/>
              <a:gd name="T92" fmla="*/ 2147483647 w 794"/>
              <a:gd name="T93" fmla="*/ 2147483647 h 642"/>
              <a:gd name="T94" fmla="*/ 2147483647 w 794"/>
              <a:gd name="T95" fmla="*/ 2147483647 h 642"/>
              <a:gd name="T96" fmla="*/ 2147483647 w 794"/>
              <a:gd name="T97" fmla="*/ 2147483647 h 642"/>
              <a:gd name="T98" fmla="*/ 2147483647 w 794"/>
              <a:gd name="T99" fmla="*/ 2147483647 h 642"/>
              <a:gd name="T100" fmla="*/ 2147483647 w 794"/>
              <a:gd name="T101" fmla="*/ 2147483647 h 642"/>
              <a:gd name="T102" fmla="*/ 2147483647 w 794"/>
              <a:gd name="T103" fmla="*/ 2147483647 h 642"/>
              <a:gd name="T104" fmla="*/ 2147483647 w 794"/>
              <a:gd name="T105" fmla="*/ 2147483647 h 642"/>
              <a:gd name="T106" fmla="*/ 2147483647 w 794"/>
              <a:gd name="T107" fmla="*/ 2147483647 h 6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4"/>
              <a:gd name="T163" fmla="*/ 0 h 642"/>
              <a:gd name="T164" fmla="*/ 794 w 794"/>
              <a:gd name="T165" fmla="*/ 642 h 6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4" h="642">
                <a:moveTo>
                  <a:pt x="121" y="570"/>
                </a:moveTo>
                <a:lnTo>
                  <a:pt x="156" y="556"/>
                </a:lnTo>
                <a:lnTo>
                  <a:pt x="169" y="563"/>
                </a:lnTo>
                <a:lnTo>
                  <a:pt x="157" y="537"/>
                </a:lnTo>
                <a:lnTo>
                  <a:pt x="142" y="535"/>
                </a:lnTo>
                <a:lnTo>
                  <a:pt x="144" y="508"/>
                </a:lnTo>
                <a:lnTo>
                  <a:pt x="161" y="487"/>
                </a:lnTo>
                <a:lnTo>
                  <a:pt x="168" y="448"/>
                </a:lnTo>
                <a:lnTo>
                  <a:pt x="162" y="439"/>
                </a:lnTo>
                <a:lnTo>
                  <a:pt x="183" y="411"/>
                </a:lnTo>
                <a:lnTo>
                  <a:pt x="171" y="396"/>
                </a:lnTo>
                <a:lnTo>
                  <a:pt x="183" y="393"/>
                </a:lnTo>
                <a:lnTo>
                  <a:pt x="209" y="398"/>
                </a:lnTo>
                <a:lnTo>
                  <a:pt x="213" y="384"/>
                </a:lnTo>
                <a:lnTo>
                  <a:pt x="204" y="367"/>
                </a:lnTo>
                <a:lnTo>
                  <a:pt x="214" y="360"/>
                </a:lnTo>
                <a:lnTo>
                  <a:pt x="240" y="365"/>
                </a:lnTo>
                <a:lnTo>
                  <a:pt x="250" y="351"/>
                </a:lnTo>
                <a:lnTo>
                  <a:pt x="249" y="325"/>
                </a:lnTo>
                <a:lnTo>
                  <a:pt x="257" y="301"/>
                </a:lnTo>
                <a:lnTo>
                  <a:pt x="269" y="298"/>
                </a:lnTo>
                <a:lnTo>
                  <a:pt x="275" y="322"/>
                </a:lnTo>
                <a:lnTo>
                  <a:pt x="288" y="306"/>
                </a:lnTo>
                <a:lnTo>
                  <a:pt x="290" y="315"/>
                </a:lnTo>
                <a:lnTo>
                  <a:pt x="323" y="289"/>
                </a:lnTo>
                <a:lnTo>
                  <a:pt x="323" y="251"/>
                </a:lnTo>
                <a:lnTo>
                  <a:pt x="313" y="246"/>
                </a:lnTo>
                <a:lnTo>
                  <a:pt x="278" y="253"/>
                </a:lnTo>
                <a:lnTo>
                  <a:pt x="269" y="239"/>
                </a:lnTo>
                <a:lnTo>
                  <a:pt x="256" y="239"/>
                </a:lnTo>
                <a:lnTo>
                  <a:pt x="247" y="251"/>
                </a:lnTo>
                <a:lnTo>
                  <a:pt x="242" y="241"/>
                </a:lnTo>
                <a:lnTo>
                  <a:pt x="256" y="212"/>
                </a:lnTo>
                <a:lnTo>
                  <a:pt x="237" y="215"/>
                </a:lnTo>
                <a:lnTo>
                  <a:pt x="238" y="205"/>
                </a:lnTo>
                <a:lnTo>
                  <a:pt x="254" y="200"/>
                </a:lnTo>
                <a:lnTo>
                  <a:pt x="259" y="157"/>
                </a:lnTo>
                <a:lnTo>
                  <a:pt x="292" y="93"/>
                </a:lnTo>
                <a:lnTo>
                  <a:pt x="294" y="76"/>
                </a:lnTo>
                <a:lnTo>
                  <a:pt x="285" y="36"/>
                </a:lnTo>
                <a:lnTo>
                  <a:pt x="294" y="0"/>
                </a:lnTo>
                <a:lnTo>
                  <a:pt x="235" y="28"/>
                </a:lnTo>
                <a:lnTo>
                  <a:pt x="200" y="60"/>
                </a:lnTo>
                <a:lnTo>
                  <a:pt x="194" y="81"/>
                </a:lnTo>
                <a:lnTo>
                  <a:pt x="169" y="97"/>
                </a:lnTo>
                <a:lnTo>
                  <a:pt x="83" y="107"/>
                </a:lnTo>
                <a:lnTo>
                  <a:pt x="64" y="122"/>
                </a:lnTo>
                <a:lnTo>
                  <a:pt x="30" y="193"/>
                </a:lnTo>
                <a:lnTo>
                  <a:pt x="12" y="245"/>
                </a:lnTo>
                <a:lnTo>
                  <a:pt x="7" y="329"/>
                </a:lnTo>
                <a:lnTo>
                  <a:pt x="9" y="380"/>
                </a:lnTo>
                <a:lnTo>
                  <a:pt x="0" y="415"/>
                </a:lnTo>
                <a:lnTo>
                  <a:pt x="19" y="411"/>
                </a:lnTo>
                <a:lnTo>
                  <a:pt x="50" y="442"/>
                </a:lnTo>
                <a:lnTo>
                  <a:pt x="59" y="463"/>
                </a:lnTo>
                <a:lnTo>
                  <a:pt x="52" y="532"/>
                </a:lnTo>
                <a:lnTo>
                  <a:pt x="54" y="553"/>
                </a:lnTo>
                <a:lnTo>
                  <a:pt x="121" y="570"/>
                </a:lnTo>
                <a:close/>
                <a:moveTo>
                  <a:pt x="213" y="444"/>
                </a:moveTo>
                <a:lnTo>
                  <a:pt x="237" y="430"/>
                </a:lnTo>
                <a:lnTo>
                  <a:pt x="263" y="429"/>
                </a:lnTo>
                <a:lnTo>
                  <a:pt x="280" y="442"/>
                </a:lnTo>
                <a:lnTo>
                  <a:pt x="290" y="422"/>
                </a:lnTo>
                <a:lnTo>
                  <a:pt x="306" y="453"/>
                </a:lnTo>
                <a:lnTo>
                  <a:pt x="302" y="468"/>
                </a:lnTo>
                <a:lnTo>
                  <a:pt x="306" y="482"/>
                </a:lnTo>
                <a:lnTo>
                  <a:pt x="319" y="492"/>
                </a:lnTo>
                <a:lnTo>
                  <a:pt x="306" y="534"/>
                </a:lnTo>
                <a:lnTo>
                  <a:pt x="276" y="540"/>
                </a:lnTo>
                <a:lnTo>
                  <a:pt x="249" y="527"/>
                </a:lnTo>
                <a:lnTo>
                  <a:pt x="228" y="530"/>
                </a:lnTo>
                <a:lnTo>
                  <a:pt x="228" y="511"/>
                </a:lnTo>
                <a:lnTo>
                  <a:pt x="206" y="501"/>
                </a:lnTo>
                <a:lnTo>
                  <a:pt x="195" y="473"/>
                </a:lnTo>
                <a:lnTo>
                  <a:pt x="192" y="437"/>
                </a:lnTo>
                <a:lnTo>
                  <a:pt x="213" y="444"/>
                </a:lnTo>
                <a:close/>
                <a:moveTo>
                  <a:pt x="387" y="355"/>
                </a:moveTo>
                <a:lnTo>
                  <a:pt x="435" y="360"/>
                </a:lnTo>
                <a:lnTo>
                  <a:pt x="433" y="370"/>
                </a:lnTo>
                <a:lnTo>
                  <a:pt x="426" y="372"/>
                </a:lnTo>
                <a:lnTo>
                  <a:pt x="419" y="393"/>
                </a:lnTo>
                <a:lnTo>
                  <a:pt x="428" y="420"/>
                </a:lnTo>
                <a:lnTo>
                  <a:pt x="445" y="377"/>
                </a:lnTo>
                <a:lnTo>
                  <a:pt x="459" y="396"/>
                </a:lnTo>
                <a:lnTo>
                  <a:pt x="450" y="415"/>
                </a:lnTo>
                <a:lnTo>
                  <a:pt x="461" y="422"/>
                </a:lnTo>
                <a:lnTo>
                  <a:pt x="464" y="372"/>
                </a:lnTo>
                <a:lnTo>
                  <a:pt x="450" y="363"/>
                </a:lnTo>
                <a:lnTo>
                  <a:pt x="449" y="355"/>
                </a:lnTo>
                <a:lnTo>
                  <a:pt x="463" y="337"/>
                </a:lnTo>
                <a:lnTo>
                  <a:pt x="499" y="329"/>
                </a:lnTo>
                <a:lnTo>
                  <a:pt x="533" y="425"/>
                </a:lnTo>
                <a:lnTo>
                  <a:pt x="500" y="432"/>
                </a:lnTo>
                <a:lnTo>
                  <a:pt x="483" y="456"/>
                </a:lnTo>
                <a:lnTo>
                  <a:pt x="482" y="472"/>
                </a:lnTo>
                <a:lnTo>
                  <a:pt x="494" y="472"/>
                </a:lnTo>
                <a:lnTo>
                  <a:pt x="504" y="489"/>
                </a:lnTo>
                <a:lnTo>
                  <a:pt x="502" y="508"/>
                </a:lnTo>
                <a:lnTo>
                  <a:pt x="471" y="515"/>
                </a:lnTo>
                <a:lnTo>
                  <a:pt x="466" y="558"/>
                </a:lnTo>
                <a:lnTo>
                  <a:pt x="454" y="561"/>
                </a:lnTo>
                <a:lnTo>
                  <a:pt x="411" y="537"/>
                </a:lnTo>
                <a:lnTo>
                  <a:pt x="423" y="520"/>
                </a:lnTo>
                <a:lnTo>
                  <a:pt x="368" y="511"/>
                </a:lnTo>
                <a:lnTo>
                  <a:pt x="366" y="496"/>
                </a:lnTo>
                <a:lnTo>
                  <a:pt x="354" y="489"/>
                </a:lnTo>
                <a:lnTo>
                  <a:pt x="352" y="479"/>
                </a:lnTo>
                <a:lnTo>
                  <a:pt x="359" y="432"/>
                </a:lnTo>
                <a:lnTo>
                  <a:pt x="340" y="422"/>
                </a:lnTo>
                <a:lnTo>
                  <a:pt x="344" y="413"/>
                </a:lnTo>
                <a:lnTo>
                  <a:pt x="333" y="405"/>
                </a:lnTo>
                <a:lnTo>
                  <a:pt x="340" y="399"/>
                </a:lnTo>
                <a:lnTo>
                  <a:pt x="368" y="403"/>
                </a:lnTo>
                <a:lnTo>
                  <a:pt x="381" y="399"/>
                </a:lnTo>
                <a:lnTo>
                  <a:pt x="385" y="384"/>
                </a:lnTo>
                <a:lnTo>
                  <a:pt x="397" y="384"/>
                </a:lnTo>
                <a:lnTo>
                  <a:pt x="406" y="370"/>
                </a:lnTo>
                <a:lnTo>
                  <a:pt x="387" y="355"/>
                </a:lnTo>
                <a:close/>
                <a:moveTo>
                  <a:pt x="316" y="539"/>
                </a:moveTo>
                <a:lnTo>
                  <a:pt x="321" y="518"/>
                </a:lnTo>
                <a:lnTo>
                  <a:pt x="328" y="518"/>
                </a:lnTo>
                <a:lnTo>
                  <a:pt x="326" y="547"/>
                </a:lnTo>
                <a:lnTo>
                  <a:pt x="314" y="580"/>
                </a:lnTo>
                <a:lnTo>
                  <a:pt x="297" y="608"/>
                </a:lnTo>
                <a:lnTo>
                  <a:pt x="295" y="590"/>
                </a:lnTo>
                <a:lnTo>
                  <a:pt x="290" y="577"/>
                </a:lnTo>
                <a:lnTo>
                  <a:pt x="307" y="542"/>
                </a:lnTo>
                <a:lnTo>
                  <a:pt x="316" y="539"/>
                </a:lnTo>
                <a:close/>
                <a:moveTo>
                  <a:pt x="363" y="561"/>
                </a:moveTo>
                <a:lnTo>
                  <a:pt x="368" y="573"/>
                </a:lnTo>
                <a:lnTo>
                  <a:pt x="376" y="575"/>
                </a:lnTo>
                <a:lnTo>
                  <a:pt x="385" y="585"/>
                </a:lnTo>
                <a:lnTo>
                  <a:pt x="399" y="577"/>
                </a:lnTo>
                <a:lnTo>
                  <a:pt x="407" y="577"/>
                </a:lnTo>
                <a:lnTo>
                  <a:pt x="423" y="621"/>
                </a:lnTo>
                <a:lnTo>
                  <a:pt x="414" y="625"/>
                </a:lnTo>
                <a:lnTo>
                  <a:pt x="394" y="620"/>
                </a:lnTo>
                <a:lnTo>
                  <a:pt x="378" y="630"/>
                </a:lnTo>
                <a:lnTo>
                  <a:pt x="357" y="609"/>
                </a:lnTo>
                <a:lnTo>
                  <a:pt x="335" y="599"/>
                </a:lnTo>
                <a:lnTo>
                  <a:pt x="331" y="589"/>
                </a:lnTo>
                <a:lnTo>
                  <a:pt x="338" y="580"/>
                </a:lnTo>
                <a:lnTo>
                  <a:pt x="335" y="568"/>
                </a:lnTo>
                <a:lnTo>
                  <a:pt x="344" y="563"/>
                </a:lnTo>
                <a:lnTo>
                  <a:pt x="363" y="561"/>
                </a:lnTo>
                <a:close/>
                <a:moveTo>
                  <a:pt x="418" y="568"/>
                </a:moveTo>
                <a:lnTo>
                  <a:pt x="440" y="568"/>
                </a:lnTo>
                <a:lnTo>
                  <a:pt x="461" y="585"/>
                </a:lnTo>
                <a:lnTo>
                  <a:pt x="463" y="599"/>
                </a:lnTo>
                <a:lnTo>
                  <a:pt x="447" y="613"/>
                </a:lnTo>
                <a:lnTo>
                  <a:pt x="444" y="642"/>
                </a:lnTo>
                <a:lnTo>
                  <a:pt x="435" y="635"/>
                </a:lnTo>
                <a:lnTo>
                  <a:pt x="437" y="608"/>
                </a:lnTo>
                <a:lnTo>
                  <a:pt x="432" y="601"/>
                </a:lnTo>
                <a:lnTo>
                  <a:pt x="423" y="584"/>
                </a:lnTo>
                <a:lnTo>
                  <a:pt x="418" y="568"/>
                </a:lnTo>
                <a:close/>
                <a:moveTo>
                  <a:pt x="794" y="563"/>
                </a:moveTo>
                <a:lnTo>
                  <a:pt x="787" y="530"/>
                </a:lnTo>
                <a:lnTo>
                  <a:pt x="754" y="508"/>
                </a:lnTo>
                <a:lnTo>
                  <a:pt x="747" y="544"/>
                </a:lnTo>
                <a:lnTo>
                  <a:pt x="771" y="561"/>
                </a:lnTo>
                <a:lnTo>
                  <a:pt x="794" y="563"/>
                </a:lnTo>
                <a:close/>
              </a:path>
            </a:pathLst>
          </a:custGeom>
          <a:solidFill>
            <a:schemeClr val="bg1"/>
          </a:solidFill>
          <a:ln w="3175">
            <a:solidFill>
              <a:schemeClr val="bg1">
                <a:lumMod val="75000"/>
              </a:schemeClr>
            </a:solidFill>
            <a:miter lim="800000"/>
            <a:headEnd/>
            <a:tailEnd/>
          </a:ln>
        </p:spPr>
        <p:txBody>
          <a:bodyPr wrap="none" lIns="182824"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19" name="Freeform 53"/>
          <p:cNvSpPr>
            <a:spLocks noChangeAspect="1"/>
          </p:cNvSpPr>
          <p:nvPr/>
        </p:nvSpPr>
        <p:spPr bwMode="auto">
          <a:xfrm>
            <a:off x="3094040" y="4194968"/>
            <a:ext cx="825500" cy="341313"/>
          </a:xfrm>
          <a:custGeom>
            <a:avLst/>
            <a:gdLst>
              <a:gd name="T0" fmla="*/ 2147483647 w 1052"/>
              <a:gd name="T1" fmla="*/ 2147483647 h 512"/>
              <a:gd name="T2" fmla="*/ 2147483647 w 1052"/>
              <a:gd name="T3" fmla="*/ 2147483647 h 512"/>
              <a:gd name="T4" fmla="*/ 2147483647 w 1052"/>
              <a:gd name="T5" fmla="*/ 2147483647 h 512"/>
              <a:gd name="T6" fmla="*/ 2147483647 w 1052"/>
              <a:gd name="T7" fmla="*/ 2147483647 h 512"/>
              <a:gd name="T8" fmla="*/ 2147483647 w 1052"/>
              <a:gd name="T9" fmla="*/ 2147483647 h 512"/>
              <a:gd name="T10" fmla="*/ 2147483647 w 1052"/>
              <a:gd name="T11" fmla="*/ 2147483647 h 512"/>
              <a:gd name="T12" fmla="*/ 2147483647 w 1052"/>
              <a:gd name="T13" fmla="*/ 2147483647 h 512"/>
              <a:gd name="T14" fmla="*/ 2147483647 w 1052"/>
              <a:gd name="T15" fmla="*/ 0 h 512"/>
              <a:gd name="T16" fmla="*/ 2147483647 w 1052"/>
              <a:gd name="T17" fmla="*/ 2147483647 h 512"/>
              <a:gd name="T18" fmla="*/ 2147483647 w 1052"/>
              <a:gd name="T19" fmla="*/ 2147483647 h 512"/>
              <a:gd name="T20" fmla="*/ 2147483647 w 1052"/>
              <a:gd name="T21" fmla="*/ 2147483647 h 512"/>
              <a:gd name="T22" fmla="*/ 2147483647 w 1052"/>
              <a:gd name="T23" fmla="*/ 2147483647 h 512"/>
              <a:gd name="T24" fmla="*/ 2147483647 w 1052"/>
              <a:gd name="T25" fmla="*/ 2147483647 h 512"/>
              <a:gd name="T26" fmla="*/ 2147483647 w 1052"/>
              <a:gd name="T27" fmla="*/ 2147483647 h 512"/>
              <a:gd name="T28" fmla="*/ 2147483647 w 1052"/>
              <a:gd name="T29" fmla="*/ 2147483647 h 512"/>
              <a:gd name="T30" fmla="*/ 2147483647 w 1052"/>
              <a:gd name="T31" fmla="*/ 2147483647 h 512"/>
              <a:gd name="T32" fmla="*/ 2147483647 w 1052"/>
              <a:gd name="T33" fmla="*/ 2147483647 h 512"/>
              <a:gd name="T34" fmla="*/ 2147483647 w 1052"/>
              <a:gd name="T35" fmla="*/ 2147483647 h 512"/>
              <a:gd name="T36" fmla="*/ 2147483647 w 1052"/>
              <a:gd name="T37" fmla="*/ 2147483647 h 512"/>
              <a:gd name="T38" fmla="*/ 0 w 1052"/>
              <a:gd name="T39" fmla="*/ 2147483647 h 512"/>
              <a:gd name="T40" fmla="*/ 2147483647 w 1052"/>
              <a:gd name="T41" fmla="*/ 2147483647 h 512"/>
              <a:gd name="T42" fmla="*/ 2147483647 w 1052"/>
              <a:gd name="T43" fmla="*/ 2147483647 h 512"/>
              <a:gd name="T44" fmla="*/ 2147483647 w 1052"/>
              <a:gd name="T45" fmla="*/ 2147483647 h 512"/>
              <a:gd name="T46" fmla="*/ 2147483647 w 1052"/>
              <a:gd name="T47" fmla="*/ 2147483647 h 512"/>
              <a:gd name="T48" fmla="*/ 2147483647 w 1052"/>
              <a:gd name="T49" fmla="*/ 2147483647 h 512"/>
              <a:gd name="T50" fmla="*/ 2147483647 w 1052"/>
              <a:gd name="T51" fmla="*/ 2147483647 h 512"/>
              <a:gd name="T52" fmla="*/ 2147483647 w 1052"/>
              <a:gd name="T53" fmla="*/ 2147483647 h 512"/>
              <a:gd name="T54" fmla="*/ 2147483647 w 1052"/>
              <a:gd name="T55" fmla="*/ 2147483647 h 512"/>
              <a:gd name="T56" fmla="*/ 2147483647 w 1052"/>
              <a:gd name="T57" fmla="*/ 2147483647 h 512"/>
              <a:gd name="T58" fmla="*/ 2147483647 w 1052"/>
              <a:gd name="T59" fmla="*/ 2147483647 h 512"/>
              <a:gd name="T60" fmla="*/ 2147483647 w 1052"/>
              <a:gd name="T61" fmla="*/ 2147483647 h 512"/>
              <a:gd name="T62" fmla="*/ 2147483647 w 1052"/>
              <a:gd name="T63" fmla="*/ 2147483647 h 512"/>
              <a:gd name="T64" fmla="*/ 2147483647 w 1052"/>
              <a:gd name="T65" fmla="*/ 2147483647 h 512"/>
              <a:gd name="T66" fmla="*/ 2147483647 w 1052"/>
              <a:gd name="T67" fmla="*/ 2147483647 h 5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52"/>
              <a:gd name="T103" fmla="*/ 0 h 512"/>
              <a:gd name="T104" fmla="*/ 1052 w 1052"/>
              <a:gd name="T105" fmla="*/ 512 h 5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52" h="512">
                <a:moveTo>
                  <a:pt x="964" y="390"/>
                </a:moveTo>
                <a:lnTo>
                  <a:pt x="961" y="339"/>
                </a:lnTo>
                <a:lnTo>
                  <a:pt x="982" y="294"/>
                </a:lnTo>
                <a:lnTo>
                  <a:pt x="966" y="271"/>
                </a:lnTo>
                <a:lnTo>
                  <a:pt x="975" y="253"/>
                </a:lnTo>
                <a:lnTo>
                  <a:pt x="1040" y="251"/>
                </a:lnTo>
                <a:lnTo>
                  <a:pt x="1052" y="230"/>
                </a:lnTo>
                <a:lnTo>
                  <a:pt x="1051" y="180"/>
                </a:lnTo>
                <a:lnTo>
                  <a:pt x="1032" y="148"/>
                </a:lnTo>
                <a:lnTo>
                  <a:pt x="1016" y="94"/>
                </a:lnTo>
                <a:lnTo>
                  <a:pt x="1014" y="60"/>
                </a:lnTo>
                <a:lnTo>
                  <a:pt x="995" y="36"/>
                </a:lnTo>
                <a:lnTo>
                  <a:pt x="907" y="44"/>
                </a:lnTo>
                <a:lnTo>
                  <a:pt x="873" y="13"/>
                </a:lnTo>
                <a:lnTo>
                  <a:pt x="852" y="5"/>
                </a:lnTo>
                <a:lnTo>
                  <a:pt x="770" y="0"/>
                </a:lnTo>
                <a:lnTo>
                  <a:pt x="756" y="24"/>
                </a:lnTo>
                <a:lnTo>
                  <a:pt x="747" y="44"/>
                </a:lnTo>
                <a:lnTo>
                  <a:pt x="702" y="75"/>
                </a:lnTo>
                <a:lnTo>
                  <a:pt x="647" y="75"/>
                </a:lnTo>
                <a:lnTo>
                  <a:pt x="628" y="60"/>
                </a:lnTo>
                <a:lnTo>
                  <a:pt x="597" y="48"/>
                </a:lnTo>
                <a:lnTo>
                  <a:pt x="595" y="67"/>
                </a:lnTo>
                <a:lnTo>
                  <a:pt x="552" y="84"/>
                </a:lnTo>
                <a:lnTo>
                  <a:pt x="533" y="127"/>
                </a:lnTo>
                <a:lnTo>
                  <a:pt x="476" y="148"/>
                </a:lnTo>
                <a:lnTo>
                  <a:pt x="464" y="175"/>
                </a:lnTo>
                <a:lnTo>
                  <a:pt x="482" y="256"/>
                </a:lnTo>
                <a:lnTo>
                  <a:pt x="482" y="275"/>
                </a:lnTo>
                <a:lnTo>
                  <a:pt x="463" y="283"/>
                </a:lnTo>
                <a:lnTo>
                  <a:pt x="452" y="265"/>
                </a:lnTo>
                <a:lnTo>
                  <a:pt x="387" y="254"/>
                </a:lnTo>
                <a:lnTo>
                  <a:pt x="294" y="271"/>
                </a:lnTo>
                <a:lnTo>
                  <a:pt x="244" y="301"/>
                </a:lnTo>
                <a:lnTo>
                  <a:pt x="209" y="299"/>
                </a:lnTo>
                <a:lnTo>
                  <a:pt x="149" y="273"/>
                </a:lnTo>
                <a:lnTo>
                  <a:pt x="109" y="313"/>
                </a:lnTo>
                <a:lnTo>
                  <a:pt x="73" y="277"/>
                </a:lnTo>
                <a:lnTo>
                  <a:pt x="28" y="270"/>
                </a:lnTo>
                <a:lnTo>
                  <a:pt x="0" y="278"/>
                </a:lnTo>
                <a:lnTo>
                  <a:pt x="19" y="299"/>
                </a:lnTo>
                <a:lnTo>
                  <a:pt x="4" y="344"/>
                </a:lnTo>
                <a:lnTo>
                  <a:pt x="21" y="376"/>
                </a:lnTo>
                <a:lnTo>
                  <a:pt x="63" y="402"/>
                </a:lnTo>
                <a:lnTo>
                  <a:pt x="106" y="397"/>
                </a:lnTo>
                <a:lnTo>
                  <a:pt x="123" y="413"/>
                </a:lnTo>
                <a:lnTo>
                  <a:pt x="166" y="425"/>
                </a:lnTo>
                <a:lnTo>
                  <a:pt x="257" y="395"/>
                </a:lnTo>
                <a:lnTo>
                  <a:pt x="306" y="394"/>
                </a:lnTo>
                <a:lnTo>
                  <a:pt x="330" y="390"/>
                </a:lnTo>
                <a:lnTo>
                  <a:pt x="359" y="380"/>
                </a:lnTo>
                <a:lnTo>
                  <a:pt x="364" y="397"/>
                </a:lnTo>
                <a:lnTo>
                  <a:pt x="368" y="418"/>
                </a:lnTo>
                <a:lnTo>
                  <a:pt x="442" y="476"/>
                </a:lnTo>
                <a:lnTo>
                  <a:pt x="519" y="488"/>
                </a:lnTo>
                <a:lnTo>
                  <a:pt x="554" y="500"/>
                </a:lnTo>
                <a:lnTo>
                  <a:pt x="575" y="502"/>
                </a:lnTo>
                <a:lnTo>
                  <a:pt x="616" y="504"/>
                </a:lnTo>
                <a:lnTo>
                  <a:pt x="692" y="512"/>
                </a:lnTo>
                <a:lnTo>
                  <a:pt x="735" y="473"/>
                </a:lnTo>
                <a:lnTo>
                  <a:pt x="770" y="462"/>
                </a:lnTo>
                <a:lnTo>
                  <a:pt x="818" y="474"/>
                </a:lnTo>
                <a:lnTo>
                  <a:pt x="830" y="452"/>
                </a:lnTo>
                <a:lnTo>
                  <a:pt x="885" y="456"/>
                </a:lnTo>
                <a:lnTo>
                  <a:pt x="890" y="437"/>
                </a:lnTo>
                <a:lnTo>
                  <a:pt x="911" y="426"/>
                </a:lnTo>
                <a:lnTo>
                  <a:pt x="937" y="397"/>
                </a:lnTo>
                <a:lnTo>
                  <a:pt x="964" y="390"/>
                </a:lnTo>
                <a:close/>
              </a:path>
            </a:pathLst>
          </a:custGeom>
          <a:solidFill>
            <a:schemeClr val="tx2"/>
          </a:solidFill>
          <a:ln w="9525">
            <a:solidFill>
              <a:schemeClr val="bg1">
                <a:lumMod val="75000"/>
              </a:schemeClr>
            </a:solidFill>
            <a:miter lim="800000"/>
            <a:headEnd/>
            <a:tailEnd/>
          </a:ln>
          <a:extLst/>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20" name="Freeform 55"/>
          <p:cNvSpPr>
            <a:spLocks noChangeAspect="1" noEditPoints="1"/>
          </p:cNvSpPr>
          <p:nvPr/>
        </p:nvSpPr>
        <p:spPr bwMode="auto">
          <a:xfrm>
            <a:off x="3375027" y="1499393"/>
            <a:ext cx="909638" cy="1839913"/>
          </a:xfrm>
          <a:custGeom>
            <a:avLst/>
            <a:gdLst>
              <a:gd name="T0" fmla="*/ 2147483647 w 1169"/>
              <a:gd name="T1" fmla="*/ 2147483647 h 2782"/>
              <a:gd name="T2" fmla="*/ 2147483647 w 1169"/>
              <a:gd name="T3" fmla="*/ 0 h 2782"/>
              <a:gd name="T4" fmla="*/ 2147483647 w 1169"/>
              <a:gd name="T5" fmla="*/ 2147483647 h 2782"/>
              <a:gd name="T6" fmla="*/ 2147483647 w 1169"/>
              <a:gd name="T7" fmla="*/ 2147483647 h 2782"/>
              <a:gd name="T8" fmla="*/ 2147483647 w 1169"/>
              <a:gd name="T9" fmla="*/ 2147483647 h 2782"/>
              <a:gd name="T10" fmla="*/ 2147483647 w 1169"/>
              <a:gd name="T11" fmla="*/ 2147483647 h 2782"/>
              <a:gd name="T12" fmla="*/ 2147483647 w 1169"/>
              <a:gd name="T13" fmla="*/ 2147483647 h 2782"/>
              <a:gd name="T14" fmla="*/ 2147483647 w 1169"/>
              <a:gd name="T15" fmla="*/ 2147483647 h 2782"/>
              <a:gd name="T16" fmla="*/ 2147483647 w 1169"/>
              <a:gd name="T17" fmla="*/ 2147483647 h 2782"/>
              <a:gd name="T18" fmla="*/ 2147483647 w 1169"/>
              <a:gd name="T19" fmla="*/ 2147483647 h 2782"/>
              <a:gd name="T20" fmla="*/ 2147483647 w 1169"/>
              <a:gd name="T21" fmla="*/ 2147483647 h 2782"/>
              <a:gd name="T22" fmla="*/ 2147483647 w 1169"/>
              <a:gd name="T23" fmla="*/ 2147483647 h 2782"/>
              <a:gd name="T24" fmla="*/ 2147483647 w 1169"/>
              <a:gd name="T25" fmla="*/ 2147483647 h 2782"/>
              <a:gd name="T26" fmla="*/ 2147483647 w 1169"/>
              <a:gd name="T27" fmla="*/ 2147483647 h 2782"/>
              <a:gd name="T28" fmla="*/ 2147483647 w 1169"/>
              <a:gd name="T29" fmla="*/ 2147483647 h 2782"/>
              <a:gd name="T30" fmla="*/ 2147483647 w 1169"/>
              <a:gd name="T31" fmla="*/ 2147483647 h 2782"/>
              <a:gd name="T32" fmla="*/ 2147483647 w 1169"/>
              <a:gd name="T33" fmla="*/ 2147483647 h 2782"/>
              <a:gd name="T34" fmla="*/ 2147483647 w 1169"/>
              <a:gd name="T35" fmla="*/ 2147483647 h 2782"/>
              <a:gd name="T36" fmla="*/ 2147483647 w 1169"/>
              <a:gd name="T37" fmla="*/ 2147483647 h 2782"/>
              <a:gd name="T38" fmla="*/ 2147483647 w 1169"/>
              <a:gd name="T39" fmla="*/ 2147483647 h 2782"/>
              <a:gd name="T40" fmla="*/ 2147483647 w 1169"/>
              <a:gd name="T41" fmla="*/ 2147483647 h 2782"/>
              <a:gd name="T42" fmla="*/ 2147483647 w 1169"/>
              <a:gd name="T43" fmla="*/ 2147483647 h 2782"/>
              <a:gd name="T44" fmla="*/ 2147483647 w 1169"/>
              <a:gd name="T45" fmla="*/ 2147483647 h 2782"/>
              <a:gd name="T46" fmla="*/ 2147483647 w 1169"/>
              <a:gd name="T47" fmla="*/ 2147483647 h 2782"/>
              <a:gd name="T48" fmla="*/ 2147483647 w 1169"/>
              <a:gd name="T49" fmla="*/ 2147483647 h 2782"/>
              <a:gd name="T50" fmla="*/ 2147483647 w 1169"/>
              <a:gd name="T51" fmla="*/ 2147483647 h 2782"/>
              <a:gd name="T52" fmla="*/ 2147483647 w 1169"/>
              <a:gd name="T53" fmla="*/ 2147483647 h 2782"/>
              <a:gd name="T54" fmla="*/ 2147483647 w 1169"/>
              <a:gd name="T55" fmla="*/ 2147483647 h 2782"/>
              <a:gd name="T56" fmla="*/ 2147483647 w 1169"/>
              <a:gd name="T57" fmla="*/ 2147483647 h 2782"/>
              <a:gd name="T58" fmla="*/ 2147483647 w 1169"/>
              <a:gd name="T59" fmla="*/ 2147483647 h 2782"/>
              <a:gd name="T60" fmla="*/ 2147483647 w 1169"/>
              <a:gd name="T61" fmla="*/ 2147483647 h 2782"/>
              <a:gd name="T62" fmla="*/ 2147483647 w 1169"/>
              <a:gd name="T63" fmla="*/ 2147483647 h 2782"/>
              <a:gd name="T64" fmla="*/ 2147483647 w 1169"/>
              <a:gd name="T65" fmla="*/ 2147483647 h 2782"/>
              <a:gd name="T66" fmla="*/ 2147483647 w 1169"/>
              <a:gd name="T67" fmla="*/ 2147483647 h 2782"/>
              <a:gd name="T68" fmla="*/ 2147483647 w 1169"/>
              <a:gd name="T69" fmla="*/ 2147483647 h 2782"/>
              <a:gd name="T70" fmla="*/ 2147483647 w 1169"/>
              <a:gd name="T71" fmla="*/ 2147483647 h 2782"/>
              <a:gd name="T72" fmla="*/ 2147483647 w 1169"/>
              <a:gd name="T73" fmla="*/ 2147483647 h 2782"/>
              <a:gd name="T74" fmla="*/ 2147483647 w 1169"/>
              <a:gd name="T75" fmla="*/ 2147483647 h 2782"/>
              <a:gd name="T76" fmla="*/ 2147483647 w 1169"/>
              <a:gd name="T77" fmla="*/ 2147483647 h 2782"/>
              <a:gd name="T78" fmla="*/ 2147483647 w 1169"/>
              <a:gd name="T79" fmla="*/ 2147483647 h 2782"/>
              <a:gd name="T80" fmla="*/ 2147483647 w 1169"/>
              <a:gd name="T81" fmla="*/ 2147483647 h 2782"/>
              <a:gd name="T82" fmla="*/ 2147483647 w 1169"/>
              <a:gd name="T83" fmla="*/ 2147483647 h 2782"/>
              <a:gd name="T84" fmla="*/ 2147483647 w 1169"/>
              <a:gd name="T85" fmla="*/ 2147483647 h 2782"/>
              <a:gd name="T86" fmla="*/ 2147483647 w 1169"/>
              <a:gd name="T87" fmla="*/ 2147483647 h 2782"/>
              <a:gd name="T88" fmla="*/ 2147483647 w 1169"/>
              <a:gd name="T89" fmla="*/ 2147483647 h 2782"/>
              <a:gd name="T90" fmla="*/ 2147483647 w 1169"/>
              <a:gd name="T91" fmla="*/ 2147483647 h 2782"/>
              <a:gd name="T92" fmla="*/ 2147483647 w 1169"/>
              <a:gd name="T93" fmla="*/ 2147483647 h 2782"/>
              <a:gd name="T94" fmla="*/ 2147483647 w 1169"/>
              <a:gd name="T95" fmla="*/ 2147483647 h 2782"/>
              <a:gd name="T96" fmla="*/ 2147483647 w 1169"/>
              <a:gd name="T97" fmla="*/ 2147483647 h 2782"/>
              <a:gd name="T98" fmla="*/ 2147483647 w 1169"/>
              <a:gd name="T99" fmla="*/ 2147483647 h 2782"/>
              <a:gd name="T100" fmla="*/ 2147483647 w 1169"/>
              <a:gd name="T101" fmla="*/ 2147483647 h 27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69"/>
              <a:gd name="T154" fmla="*/ 0 h 2782"/>
              <a:gd name="T155" fmla="*/ 1169 w 1169"/>
              <a:gd name="T156" fmla="*/ 2782 h 27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69" h="2782">
                <a:moveTo>
                  <a:pt x="1124" y="522"/>
                </a:moveTo>
                <a:lnTo>
                  <a:pt x="1136" y="473"/>
                </a:lnTo>
                <a:lnTo>
                  <a:pt x="1133" y="439"/>
                </a:lnTo>
                <a:lnTo>
                  <a:pt x="1086" y="356"/>
                </a:lnTo>
                <a:lnTo>
                  <a:pt x="1092" y="325"/>
                </a:lnTo>
                <a:lnTo>
                  <a:pt x="1067" y="198"/>
                </a:lnTo>
                <a:lnTo>
                  <a:pt x="1012" y="126"/>
                </a:lnTo>
                <a:lnTo>
                  <a:pt x="985" y="107"/>
                </a:lnTo>
                <a:lnTo>
                  <a:pt x="935" y="98"/>
                </a:lnTo>
                <a:lnTo>
                  <a:pt x="823" y="0"/>
                </a:lnTo>
                <a:lnTo>
                  <a:pt x="792" y="59"/>
                </a:lnTo>
                <a:lnTo>
                  <a:pt x="778" y="136"/>
                </a:lnTo>
                <a:lnTo>
                  <a:pt x="717" y="121"/>
                </a:lnTo>
                <a:lnTo>
                  <a:pt x="650" y="140"/>
                </a:lnTo>
                <a:lnTo>
                  <a:pt x="629" y="236"/>
                </a:lnTo>
                <a:lnTo>
                  <a:pt x="581" y="215"/>
                </a:lnTo>
                <a:lnTo>
                  <a:pt x="543" y="258"/>
                </a:lnTo>
                <a:lnTo>
                  <a:pt x="505" y="360"/>
                </a:lnTo>
                <a:lnTo>
                  <a:pt x="516" y="439"/>
                </a:lnTo>
                <a:lnTo>
                  <a:pt x="454" y="525"/>
                </a:lnTo>
                <a:lnTo>
                  <a:pt x="433" y="597"/>
                </a:lnTo>
                <a:lnTo>
                  <a:pt x="379" y="625"/>
                </a:lnTo>
                <a:lnTo>
                  <a:pt x="366" y="800"/>
                </a:lnTo>
                <a:lnTo>
                  <a:pt x="307" y="922"/>
                </a:lnTo>
                <a:lnTo>
                  <a:pt x="340" y="966"/>
                </a:lnTo>
                <a:lnTo>
                  <a:pt x="335" y="1017"/>
                </a:lnTo>
                <a:lnTo>
                  <a:pt x="319" y="1036"/>
                </a:lnTo>
                <a:lnTo>
                  <a:pt x="267" y="1027"/>
                </a:lnTo>
                <a:lnTo>
                  <a:pt x="205" y="1053"/>
                </a:lnTo>
                <a:lnTo>
                  <a:pt x="141" y="1158"/>
                </a:lnTo>
                <a:lnTo>
                  <a:pt x="164" y="1220"/>
                </a:lnTo>
                <a:lnTo>
                  <a:pt x="143" y="1273"/>
                </a:lnTo>
                <a:lnTo>
                  <a:pt x="140" y="1347"/>
                </a:lnTo>
                <a:lnTo>
                  <a:pt x="145" y="1373"/>
                </a:lnTo>
                <a:lnTo>
                  <a:pt x="140" y="1482"/>
                </a:lnTo>
                <a:lnTo>
                  <a:pt x="155" y="1509"/>
                </a:lnTo>
                <a:lnTo>
                  <a:pt x="190" y="1538"/>
                </a:lnTo>
                <a:lnTo>
                  <a:pt x="195" y="1576"/>
                </a:lnTo>
                <a:lnTo>
                  <a:pt x="164" y="1628"/>
                </a:lnTo>
                <a:lnTo>
                  <a:pt x="136" y="1637"/>
                </a:lnTo>
                <a:lnTo>
                  <a:pt x="131" y="1649"/>
                </a:lnTo>
                <a:lnTo>
                  <a:pt x="148" y="1673"/>
                </a:lnTo>
                <a:lnTo>
                  <a:pt x="162" y="1733"/>
                </a:lnTo>
                <a:lnTo>
                  <a:pt x="148" y="1829"/>
                </a:lnTo>
                <a:lnTo>
                  <a:pt x="136" y="1848"/>
                </a:lnTo>
                <a:lnTo>
                  <a:pt x="86" y="1867"/>
                </a:lnTo>
                <a:lnTo>
                  <a:pt x="85" y="1891"/>
                </a:lnTo>
                <a:lnTo>
                  <a:pt x="59" y="1931"/>
                </a:lnTo>
                <a:lnTo>
                  <a:pt x="59" y="1962"/>
                </a:lnTo>
                <a:lnTo>
                  <a:pt x="66" y="1984"/>
                </a:lnTo>
                <a:lnTo>
                  <a:pt x="60" y="2036"/>
                </a:lnTo>
                <a:lnTo>
                  <a:pt x="17" y="2074"/>
                </a:lnTo>
                <a:lnTo>
                  <a:pt x="16" y="2024"/>
                </a:lnTo>
                <a:lnTo>
                  <a:pt x="0" y="2065"/>
                </a:lnTo>
                <a:lnTo>
                  <a:pt x="9" y="2154"/>
                </a:lnTo>
                <a:lnTo>
                  <a:pt x="21" y="2168"/>
                </a:lnTo>
                <a:lnTo>
                  <a:pt x="19" y="2189"/>
                </a:lnTo>
                <a:lnTo>
                  <a:pt x="31" y="2175"/>
                </a:lnTo>
                <a:lnTo>
                  <a:pt x="36" y="2161"/>
                </a:lnTo>
                <a:lnTo>
                  <a:pt x="43" y="2170"/>
                </a:lnTo>
                <a:lnTo>
                  <a:pt x="36" y="2189"/>
                </a:lnTo>
                <a:lnTo>
                  <a:pt x="50" y="2194"/>
                </a:lnTo>
                <a:lnTo>
                  <a:pt x="40" y="2199"/>
                </a:lnTo>
                <a:lnTo>
                  <a:pt x="24" y="2220"/>
                </a:lnTo>
                <a:lnTo>
                  <a:pt x="54" y="2232"/>
                </a:lnTo>
                <a:lnTo>
                  <a:pt x="59" y="2251"/>
                </a:lnTo>
                <a:lnTo>
                  <a:pt x="52" y="2283"/>
                </a:lnTo>
                <a:lnTo>
                  <a:pt x="74" y="2280"/>
                </a:lnTo>
                <a:lnTo>
                  <a:pt x="78" y="2304"/>
                </a:lnTo>
                <a:lnTo>
                  <a:pt x="64" y="2320"/>
                </a:lnTo>
                <a:lnTo>
                  <a:pt x="64" y="2373"/>
                </a:lnTo>
                <a:lnTo>
                  <a:pt x="81" y="2373"/>
                </a:lnTo>
                <a:lnTo>
                  <a:pt x="104" y="2462"/>
                </a:lnTo>
                <a:lnTo>
                  <a:pt x="126" y="2483"/>
                </a:lnTo>
                <a:lnTo>
                  <a:pt x="136" y="2509"/>
                </a:lnTo>
                <a:lnTo>
                  <a:pt x="159" y="2524"/>
                </a:lnTo>
                <a:lnTo>
                  <a:pt x="172" y="2547"/>
                </a:lnTo>
                <a:lnTo>
                  <a:pt x="172" y="2562"/>
                </a:lnTo>
                <a:lnTo>
                  <a:pt x="145" y="2566"/>
                </a:lnTo>
                <a:lnTo>
                  <a:pt x="141" y="2573"/>
                </a:lnTo>
                <a:lnTo>
                  <a:pt x="154" y="2607"/>
                </a:lnTo>
                <a:lnTo>
                  <a:pt x="124" y="2597"/>
                </a:lnTo>
                <a:lnTo>
                  <a:pt x="122" y="2610"/>
                </a:lnTo>
                <a:lnTo>
                  <a:pt x="176" y="2727"/>
                </a:lnTo>
                <a:lnTo>
                  <a:pt x="157" y="2776"/>
                </a:lnTo>
                <a:lnTo>
                  <a:pt x="183" y="2776"/>
                </a:lnTo>
                <a:lnTo>
                  <a:pt x="207" y="2782"/>
                </a:lnTo>
                <a:lnTo>
                  <a:pt x="247" y="2770"/>
                </a:lnTo>
                <a:lnTo>
                  <a:pt x="281" y="2769"/>
                </a:lnTo>
                <a:lnTo>
                  <a:pt x="304" y="2779"/>
                </a:lnTo>
                <a:lnTo>
                  <a:pt x="323" y="2743"/>
                </a:lnTo>
                <a:lnTo>
                  <a:pt x="317" y="2698"/>
                </a:lnTo>
                <a:lnTo>
                  <a:pt x="340" y="2645"/>
                </a:lnTo>
                <a:lnTo>
                  <a:pt x="360" y="2652"/>
                </a:lnTo>
                <a:lnTo>
                  <a:pt x="369" y="2631"/>
                </a:lnTo>
                <a:lnTo>
                  <a:pt x="390" y="2617"/>
                </a:lnTo>
                <a:lnTo>
                  <a:pt x="421" y="2619"/>
                </a:lnTo>
                <a:lnTo>
                  <a:pt x="438" y="2626"/>
                </a:lnTo>
                <a:lnTo>
                  <a:pt x="510" y="2628"/>
                </a:lnTo>
                <a:lnTo>
                  <a:pt x="521" y="2586"/>
                </a:lnTo>
                <a:lnTo>
                  <a:pt x="555" y="2505"/>
                </a:lnTo>
                <a:lnTo>
                  <a:pt x="557" y="2464"/>
                </a:lnTo>
                <a:lnTo>
                  <a:pt x="566" y="2437"/>
                </a:lnTo>
                <a:lnTo>
                  <a:pt x="562" y="2409"/>
                </a:lnTo>
                <a:lnTo>
                  <a:pt x="581" y="2364"/>
                </a:lnTo>
                <a:lnTo>
                  <a:pt x="579" y="2342"/>
                </a:lnTo>
                <a:lnTo>
                  <a:pt x="571" y="2330"/>
                </a:lnTo>
                <a:lnTo>
                  <a:pt x="583" y="2309"/>
                </a:lnTo>
                <a:lnTo>
                  <a:pt x="578" y="2292"/>
                </a:lnTo>
                <a:lnTo>
                  <a:pt x="567" y="2278"/>
                </a:lnTo>
                <a:lnTo>
                  <a:pt x="567" y="2259"/>
                </a:lnTo>
                <a:lnTo>
                  <a:pt x="590" y="2265"/>
                </a:lnTo>
                <a:lnTo>
                  <a:pt x="583" y="2251"/>
                </a:lnTo>
                <a:lnTo>
                  <a:pt x="590" y="2179"/>
                </a:lnTo>
                <a:lnTo>
                  <a:pt x="555" y="2158"/>
                </a:lnTo>
                <a:lnTo>
                  <a:pt x="578" y="2161"/>
                </a:lnTo>
                <a:lnTo>
                  <a:pt x="597" y="2158"/>
                </a:lnTo>
                <a:lnTo>
                  <a:pt x="600" y="2149"/>
                </a:lnTo>
                <a:lnTo>
                  <a:pt x="581" y="2132"/>
                </a:lnTo>
                <a:lnTo>
                  <a:pt x="531" y="2120"/>
                </a:lnTo>
                <a:lnTo>
                  <a:pt x="574" y="2113"/>
                </a:lnTo>
                <a:lnTo>
                  <a:pt x="598" y="2122"/>
                </a:lnTo>
                <a:lnTo>
                  <a:pt x="612" y="2115"/>
                </a:lnTo>
                <a:lnTo>
                  <a:pt x="616" y="2096"/>
                </a:lnTo>
                <a:lnTo>
                  <a:pt x="642" y="2094"/>
                </a:lnTo>
                <a:lnTo>
                  <a:pt x="673" y="2058"/>
                </a:lnTo>
                <a:lnTo>
                  <a:pt x="673" y="2036"/>
                </a:lnTo>
                <a:lnTo>
                  <a:pt x="686" y="2039"/>
                </a:lnTo>
                <a:lnTo>
                  <a:pt x="688" y="2063"/>
                </a:lnTo>
                <a:lnTo>
                  <a:pt x="711" y="2058"/>
                </a:lnTo>
                <a:lnTo>
                  <a:pt x="724" y="2034"/>
                </a:lnTo>
                <a:lnTo>
                  <a:pt x="750" y="2010"/>
                </a:lnTo>
                <a:lnTo>
                  <a:pt x="743" y="1988"/>
                </a:lnTo>
                <a:lnTo>
                  <a:pt x="766" y="1994"/>
                </a:lnTo>
                <a:lnTo>
                  <a:pt x="764" y="1982"/>
                </a:lnTo>
                <a:lnTo>
                  <a:pt x="776" y="1974"/>
                </a:lnTo>
                <a:lnTo>
                  <a:pt x="773" y="1965"/>
                </a:lnTo>
                <a:lnTo>
                  <a:pt x="674" y="1991"/>
                </a:lnTo>
                <a:lnTo>
                  <a:pt x="652" y="1986"/>
                </a:lnTo>
                <a:lnTo>
                  <a:pt x="643" y="1994"/>
                </a:lnTo>
                <a:lnTo>
                  <a:pt x="626" y="1972"/>
                </a:lnTo>
                <a:lnTo>
                  <a:pt x="579" y="1953"/>
                </a:lnTo>
                <a:lnTo>
                  <a:pt x="554" y="1958"/>
                </a:lnTo>
                <a:lnTo>
                  <a:pt x="543" y="1951"/>
                </a:lnTo>
                <a:lnTo>
                  <a:pt x="560" y="1934"/>
                </a:lnTo>
                <a:lnTo>
                  <a:pt x="588" y="1932"/>
                </a:lnTo>
                <a:lnTo>
                  <a:pt x="614" y="1932"/>
                </a:lnTo>
                <a:lnTo>
                  <a:pt x="631" y="1950"/>
                </a:lnTo>
                <a:lnTo>
                  <a:pt x="645" y="1936"/>
                </a:lnTo>
                <a:lnTo>
                  <a:pt x="673" y="1951"/>
                </a:lnTo>
                <a:lnTo>
                  <a:pt x="678" y="1939"/>
                </a:lnTo>
                <a:lnTo>
                  <a:pt x="693" y="1965"/>
                </a:lnTo>
                <a:lnTo>
                  <a:pt x="709" y="1969"/>
                </a:lnTo>
                <a:lnTo>
                  <a:pt x="767" y="1934"/>
                </a:lnTo>
                <a:lnTo>
                  <a:pt x="786" y="1900"/>
                </a:lnTo>
                <a:lnTo>
                  <a:pt x="798" y="1858"/>
                </a:lnTo>
                <a:lnTo>
                  <a:pt x="786" y="1831"/>
                </a:lnTo>
                <a:lnTo>
                  <a:pt x="762" y="1815"/>
                </a:lnTo>
                <a:lnTo>
                  <a:pt x="743" y="1790"/>
                </a:lnTo>
                <a:lnTo>
                  <a:pt x="757" y="1781"/>
                </a:lnTo>
                <a:lnTo>
                  <a:pt x="716" y="1764"/>
                </a:lnTo>
                <a:lnTo>
                  <a:pt x="705" y="1729"/>
                </a:lnTo>
                <a:lnTo>
                  <a:pt x="674" y="1735"/>
                </a:lnTo>
                <a:lnTo>
                  <a:pt x="654" y="1716"/>
                </a:lnTo>
                <a:lnTo>
                  <a:pt x="643" y="1757"/>
                </a:lnTo>
                <a:lnTo>
                  <a:pt x="585" y="1814"/>
                </a:lnTo>
                <a:lnTo>
                  <a:pt x="533" y="1817"/>
                </a:lnTo>
                <a:lnTo>
                  <a:pt x="604" y="1776"/>
                </a:lnTo>
                <a:lnTo>
                  <a:pt x="640" y="1729"/>
                </a:lnTo>
                <a:lnTo>
                  <a:pt x="638" y="1705"/>
                </a:lnTo>
                <a:lnTo>
                  <a:pt x="623" y="1704"/>
                </a:lnTo>
                <a:lnTo>
                  <a:pt x="629" y="1671"/>
                </a:lnTo>
                <a:lnTo>
                  <a:pt x="609" y="1533"/>
                </a:lnTo>
                <a:lnTo>
                  <a:pt x="616" y="1507"/>
                </a:lnTo>
                <a:lnTo>
                  <a:pt x="612" y="1497"/>
                </a:lnTo>
                <a:lnTo>
                  <a:pt x="640" y="1511"/>
                </a:lnTo>
                <a:lnTo>
                  <a:pt x="633" y="1458"/>
                </a:lnTo>
                <a:lnTo>
                  <a:pt x="647" y="1390"/>
                </a:lnTo>
                <a:lnTo>
                  <a:pt x="628" y="1360"/>
                </a:lnTo>
                <a:lnTo>
                  <a:pt x="628" y="1335"/>
                </a:lnTo>
                <a:lnTo>
                  <a:pt x="655" y="1351"/>
                </a:lnTo>
                <a:lnTo>
                  <a:pt x="674" y="1318"/>
                </a:lnTo>
                <a:lnTo>
                  <a:pt x="674" y="1286"/>
                </a:lnTo>
                <a:lnTo>
                  <a:pt x="667" y="1255"/>
                </a:lnTo>
                <a:lnTo>
                  <a:pt x="688" y="1282"/>
                </a:lnTo>
                <a:lnTo>
                  <a:pt x="704" y="1261"/>
                </a:lnTo>
                <a:lnTo>
                  <a:pt x="714" y="1268"/>
                </a:lnTo>
                <a:lnTo>
                  <a:pt x="729" y="1227"/>
                </a:lnTo>
                <a:lnTo>
                  <a:pt x="752" y="1193"/>
                </a:lnTo>
                <a:lnTo>
                  <a:pt x="752" y="1172"/>
                </a:lnTo>
                <a:lnTo>
                  <a:pt x="780" y="1172"/>
                </a:lnTo>
                <a:lnTo>
                  <a:pt x="824" y="1117"/>
                </a:lnTo>
                <a:lnTo>
                  <a:pt x="836" y="1127"/>
                </a:lnTo>
                <a:lnTo>
                  <a:pt x="854" y="1113"/>
                </a:lnTo>
                <a:lnTo>
                  <a:pt x="869" y="1086"/>
                </a:lnTo>
                <a:lnTo>
                  <a:pt x="881" y="1089"/>
                </a:lnTo>
                <a:lnTo>
                  <a:pt x="924" y="1046"/>
                </a:lnTo>
                <a:lnTo>
                  <a:pt x="969" y="938"/>
                </a:lnTo>
                <a:lnTo>
                  <a:pt x="990" y="931"/>
                </a:lnTo>
                <a:lnTo>
                  <a:pt x="981" y="907"/>
                </a:lnTo>
                <a:lnTo>
                  <a:pt x="955" y="885"/>
                </a:lnTo>
                <a:lnTo>
                  <a:pt x="952" y="862"/>
                </a:lnTo>
                <a:lnTo>
                  <a:pt x="945" y="849"/>
                </a:lnTo>
                <a:lnTo>
                  <a:pt x="966" y="823"/>
                </a:lnTo>
                <a:lnTo>
                  <a:pt x="978" y="773"/>
                </a:lnTo>
                <a:lnTo>
                  <a:pt x="957" y="747"/>
                </a:lnTo>
                <a:lnTo>
                  <a:pt x="981" y="716"/>
                </a:lnTo>
                <a:lnTo>
                  <a:pt x="995" y="719"/>
                </a:lnTo>
                <a:lnTo>
                  <a:pt x="995" y="701"/>
                </a:lnTo>
                <a:lnTo>
                  <a:pt x="1011" y="688"/>
                </a:lnTo>
                <a:lnTo>
                  <a:pt x="990" y="661"/>
                </a:lnTo>
                <a:lnTo>
                  <a:pt x="1024" y="682"/>
                </a:lnTo>
                <a:lnTo>
                  <a:pt x="1021" y="661"/>
                </a:lnTo>
                <a:lnTo>
                  <a:pt x="1026" y="658"/>
                </a:lnTo>
                <a:lnTo>
                  <a:pt x="1024" y="625"/>
                </a:lnTo>
                <a:lnTo>
                  <a:pt x="1036" y="621"/>
                </a:lnTo>
                <a:lnTo>
                  <a:pt x="1050" y="640"/>
                </a:lnTo>
                <a:lnTo>
                  <a:pt x="1055" y="618"/>
                </a:lnTo>
                <a:lnTo>
                  <a:pt x="1090" y="644"/>
                </a:lnTo>
                <a:lnTo>
                  <a:pt x="1095" y="625"/>
                </a:lnTo>
                <a:lnTo>
                  <a:pt x="1135" y="616"/>
                </a:lnTo>
                <a:lnTo>
                  <a:pt x="1159" y="633"/>
                </a:lnTo>
                <a:lnTo>
                  <a:pt x="1169" y="616"/>
                </a:lnTo>
                <a:lnTo>
                  <a:pt x="1164" y="597"/>
                </a:lnTo>
                <a:lnTo>
                  <a:pt x="1124" y="522"/>
                </a:lnTo>
                <a:close/>
                <a:moveTo>
                  <a:pt x="559" y="2603"/>
                </a:moveTo>
                <a:lnTo>
                  <a:pt x="583" y="2560"/>
                </a:lnTo>
                <a:lnTo>
                  <a:pt x="611" y="2461"/>
                </a:lnTo>
                <a:lnTo>
                  <a:pt x="629" y="2388"/>
                </a:lnTo>
                <a:lnTo>
                  <a:pt x="629" y="2380"/>
                </a:lnTo>
                <a:lnTo>
                  <a:pt x="614" y="2406"/>
                </a:lnTo>
                <a:lnTo>
                  <a:pt x="597" y="2471"/>
                </a:lnTo>
                <a:lnTo>
                  <a:pt x="585" y="2486"/>
                </a:lnTo>
                <a:lnTo>
                  <a:pt x="567" y="2524"/>
                </a:lnTo>
                <a:lnTo>
                  <a:pt x="559" y="2603"/>
                </a:lnTo>
                <a:close/>
                <a:moveTo>
                  <a:pt x="754" y="2459"/>
                </a:moveTo>
                <a:lnTo>
                  <a:pt x="766" y="2450"/>
                </a:lnTo>
                <a:lnTo>
                  <a:pt x="781" y="2418"/>
                </a:lnTo>
                <a:lnTo>
                  <a:pt x="811" y="2387"/>
                </a:lnTo>
                <a:lnTo>
                  <a:pt x="811" y="2378"/>
                </a:lnTo>
                <a:lnTo>
                  <a:pt x="831" y="2361"/>
                </a:lnTo>
                <a:lnTo>
                  <a:pt x="824" y="2342"/>
                </a:lnTo>
                <a:lnTo>
                  <a:pt x="821" y="2301"/>
                </a:lnTo>
                <a:lnTo>
                  <a:pt x="838" y="2285"/>
                </a:lnTo>
                <a:lnTo>
                  <a:pt x="838" y="2261"/>
                </a:lnTo>
                <a:lnTo>
                  <a:pt x="826" y="2256"/>
                </a:lnTo>
                <a:lnTo>
                  <a:pt x="816" y="2270"/>
                </a:lnTo>
                <a:lnTo>
                  <a:pt x="800" y="2263"/>
                </a:lnTo>
                <a:lnTo>
                  <a:pt x="762" y="2313"/>
                </a:lnTo>
                <a:lnTo>
                  <a:pt x="750" y="2356"/>
                </a:lnTo>
                <a:lnTo>
                  <a:pt x="752" y="2371"/>
                </a:lnTo>
                <a:lnTo>
                  <a:pt x="748" y="2404"/>
                </a:lnTo>
                <a:lnTo>
                  <a:pt x="755" y="2414"/>
                </a:lnTo>
                <a:lnTo>
                  <a:pt x="755" y="2430"/>
                </a:lnTo>
                <a:lnTo>
                  <a:pt x="764" y="2428"/>
                </a:lnTo>
                <a:lnTo>
                  <a:pt x="754" y="2459"/>
                </a:lnTo>
                <a:close/>
              </a:path>
            </a:pathLst>
          </a:custGeom>
          <a:solidFill>
            <a:schemeClr val="tx2"/>
          </a:solidFill>
          <a:ln w="9525">
            <a:solidFill>
              <a:schemeClr val="bg1">
                <a:lumMod val="75000"/>
              </a:schemeClr>
            </a:solidFill>
            <a:miter lim="800000"/>
            <a:headEnd/>
            <a:tailEnd/>
          </a:ln>
          <a:extLst/>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21" name="Freeform 56" descr="Wide downward diagonal"/>
          <p:cNvSpPr>
            <a:spLocks noChangeAspect="1"/>
          </p:cNvSpPr>
          <p:nvPr/>
        </p:nvSpPr>
        <p:spPr bwMode="auto">
          <a:xfrm>
            <a:off x="1608140" y="3080543"/>
            <a:ext cx="223837" cy="203200"/>
          </a:xfrm>
          <a:custGeom>
            <a:avLst/>
            <a:gdLst>
              <a:gd name="T0" fmla="*/ 2147483647 w 290"/>
              <a:gd name="T1" fmla="*/ 2147483647 h 305"/>
              <a:gd name="T2" fmla="*/ 2147483647 w 290"/>
              <a:gd name="T3" fmla="*/ 2147483647 h 305"/>
              <a:gd name="T4" fmla="*/ 2147483647 w 290"/>
              <a:gd name="T5" fmla="*/ 2147483647 h 305"/>
              <a:gd name="T6" fmla="*/ 0 w 290"/>
              <a:gd name="T7" fmla="*/ 2147483647 h 305"/>
              <a:gd name="T8" fmla="*/ 2147483647 w 290"/>
              <a:gd name="T9" fmla="*/ 2147483647 h 305"/>
              <a:gd name="T10" fmla="*/ 2147483647 w 290"/>
              <a:gd name="T11" fmla="*/ 2147483647 h 305"/>
              <a:gd name="T12" fmla="*/ 2147483647 w 290"/>
              <a:gd name="T13" fmla="*/ 2147483647 h 305"/>
              <a:gd name="T14" fmla="*/ 2147483647 w 290"/>
              <a:gd name="T15" fmla="*/ 2147483647 h 305"/>
              <a:gd name="T16" fmla="*/ 2147483647 w 290"/>
              <a:gd name="T17" fmla="*/ 2147483647 h 305"/>
              <a:gd name="T18" fmla="*/ 2147483647 w 290"/>
              <a:gd name="T19" fmla="*/ 2147483647 h 305"/>
              <a:gd name="T20" fmla="*/ 2147483647 w 290"/>
              <a:gd name="T21" fmla="*/ 2147483647 h 305"/>
              <a:gd name="T22" fmla="*/ 2147483647 w 290"/>
              <a:gd name="T23" fmla="*/ 2147483647 h 305"/>
              <a:gd name="T24" fmla="*/ 2147483647 w 290"/>
              <a:gd name="T25" fmla="*/ 2147483647 h 305"/>
              <a:gd name="T26" fmla="*/ 2147483647 w 290"/>
              <a:gd name="T27" fmla="*/ 2147483647 h 305"/>
              <a:gd name="T28" fmla="*/ 2147483647 w 290"/>
              <a:gd name="T29" fmla="*/ 2147483647 h 305"/>
              <a:gd name="T30" fmla="*/ 2147483647 w 290"/>
              <a:gd name="T31" fmla="*/ 2147483647 h 305"/>
              <a:gd name="T32" fmla="*/ 2147483647 w 290"/>
              <a:gd name="T33" fmla="*/ 2147483647 h 305"/>
              <a:gd name="T34" fmla="*/ 2147483647 w 290"/>
              <a:gd name="T35" fmla="*/ 2147483647 h 305"/>
              <a:gd name="T36" fmla="*/ 2147483647 w 290"/>
              <a:gd name="T37" fmla="*/ 2147483647 h 305"/>
              <a:gd name="T38" fmla="*/ 2147483647 w 290"/>
              <a:gd name="T39" fmla="*/ 2147483647 h 305"/>
              <a:gd name="T40" fmla="*/ 2147483647 w 290"/>
              <a:gd name="T41" fmla="*/ 2147483647 h 305"/>
              <a:gd name="T42" fmla="*/ 2147483647 w 290"/>
              <a:gd name="T43" fmla="*/ 2147483647 h 305"/>
              <a:gd name="T44" fmla="*/ 2147483647 w 290"/>
              <a:gd name="T45" fmla="*/ 2147483647 h 305"/>
              <a:gd name="T46" fmla="*/ 2147483647 w 290"/>
              <a:gd name="T47" fmla="*/ 2147483647 h 305"/>
              <a:gd name="T48" fmla="*/ 2147483647 w 290"/>
              <a:gd name="T49" fmla="*/ 2147483647 h 305"/>
              <a:gd name="T50" fmla="*/ 2147483647 w 290"/>
              <a:gd name="T51" fmla="*/ 2147483647 h 305"/>
              <a:gd name="T52" fmla="*/ 2147483647 w 290"/>
              <a:gd name="T53" fmla="*/ 2147483647 h 305"/>
              <a:gd name="T54" fmla="*/ 2147483647 w 290"/>
              <a:gd name="T55" fmla="*/ 2147483647 h 305"/>
              <a:gd name="T56" fmla="*/ 2147483647 w 290"/>
              <a:gd name="T57" fmla="*/ 2147483647 h 305"/>
              <a:gd name="T58" fmla="*/ 2147483647 w 290"/>
              <a:gd name="T59" fmla="*/ 2147483647 h 305"/>
              <a:gd name="T60" fmla="*/ 2147483647 w 290"/>
              <a:gd name="T61" fmla="*/ 2147483647 h 305"/>
              <a:gd name="T62" fmla="*/ 2147483647 w 290"/>
              <a:gd name="T63" fmla="*/ 2147483647 h 305"/>
              <a:gd name="T64" fmla="*/ 2147483647 w 290"/>
              <a:gd name="T65" fmla="*/ 2147483647 h 305"/>
              <a:gd name="T66" fmla="*/ 2147483647 w 290"/>
              <a:gd name="T67" fmla="*/ 2147483647 h 305"/>
              <a:gd name="T68" fmla="*/ 2147483647 w 290"/>
              <a:gd name="T69" fmla="*/ 0 h 305"/>
              <a:gd name="T70" fmla="*/ 2147483647 w 290"/>
              <a:gd name="T71" fmla="*/ 2147483647 h 305"/>
              <a:gd name="T72" fmla="*/ 2147483647 w 290"/>
              <a:gd name="T73" fmla="*/ 2147483647 h 305"/>
              <a:gd name="T74" fmla="*/ 2147483647 w 290"/>
              <a:gd name="T75" fmla="*/ 2147483647 h 305"/>
              <a:gd name="T76" fmla="*/ 2147483647 w 290"/>
              <a:gd name="T77" fmla="*/ 2147483647 h 305"/>
              <a:gd name="T78" fmla="*/ 2147483647 w 290"/>
              <a:gd name="T79" fmla="*/ 2147483647 h 305"/>
              <a:gd name="T80" fmla="*/ 2147483647 w 290"/>
              <a:gd name="T81" fmla="*/ 2147483647 h 305"/>
              <a:gd name="T82" fmla="*/ 2147483647 w 290"/>
              <a:gd name="T83" fmla="*/ 2147483647 h 305"/>
              <a:gd name="T84" fmla="*/ 2147483647 w 290"/>
              <a:gd name="T85" fmla="*/ 2147483647 h 3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0"/>
              <a:gd name="T130" fmla="*/ 0 h 305"/>
              <a:gd name="T131" fmla="*/ 290 w 290"/>
              <a:gd name="T132" fmla="*/ 305 h 3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0" h="305">
                <a:moveTo>
                  <a:pt x="61" y="107"/>
                </a:moveTo>
                <a:lnTo>
                  <a:pt x="38" y="102"/>
                </a:lnTo>
                <a:lnTo>
                  <a:pt x="29" y="128"/>
                </a:lnTo>
                <a:lnTo>
                  <a:pt x="0" y="138"/>
                </a:lnTo>
                <a:lnTo>
                  <a:pt x="26" y="172"/>
                </a:lnTo>
                <a:lnTo>
                  <a:pt x="28" y="214"/>
                </a:lnTo>
                <a:lnTo>
                  <a:pt x="48" y="234"/>
                </a:lnTo>
                <a:lnTo>
                  <a:pt x="81" y="219"/>
                </a:lnTo>
                <a:lnTo>
                  <a:pt x="102" y="198"/>
                </a:lnTo>
                <a:lnTo>
                  <a:pt x="169" y="203"/>
                </a:lnTo>
                <a:lnTo>
                  <a:pt x="188" y="245"/>
                </a:lnTo>
                <a:lnTo>
                  <a:pt x="176" y="291"/>
                </a:lnTo>
                <a:lnTo>
                  <a:pt x="180" y="303"/>
                </a:lnTo>
                <a:lnTo>
                  <a:pt x="183" y="305"/>
                </a:lnTo>
                <a:lnTo>
                  <a:pt x="217" y="296"/>
                </a:lnTo>
                <a:lnTo>
                  <a:pt x="230" y="276"/>
                </a:lnTo>
                <a:lnTo>
                  <a:pt x="257" y="277"/>
                </a:lnTo>
                <a:lnTo>
                  <a:pt x="273" y="265"/>
                </a:lnTo>
                <a:lnTo>
                  <a:pt x="269" y="221"/>
                </a:lnTo>
                <a:lnTo>
                  <a:pt x="280" y="252"/>
                </a:lnTo>
                <a:lnTo>
                  <a:pt x="290" y="229"/>
                </a:lnTo>
                <a:lnTo>
                  <a:pt x="286" y="202"/>
                </a:lnTo>
                <a:lnTo>
                  <a:pt x="278" y="193"/>
                </a:lnTo>
                <a:lnTo>
                  <a:pt x="249" y="190"/>
                </a:lnTo>
                <a:lnTo>
                  <a:pt x="266" y="171"/>
                </a:lnTo>
                <a:lnTo>
                  <a:pt x="276" y="133"/>
                </a:lnTo>
                <a:lnTo>
                  <a:pt x="264" y="102"/>
                </a:lnTo>
                <a:lnTo>
                  <a:pt x="259" y="76"/>
                </a:lnTo>
                <a:lnTo>
                  <a:pt x="228" y="52"/>
                </a:lnTo>
                <a:lnTo>
                  <a:pt x="174" y="52"/>
                </a:lnTo>
                <a:lnTo>
                  <a:pt x="140" y="62"/>
                </a:lnTo>
                <a:lnTo>
                  <a:pt x="140" y="54"/>
                </a:lnTo>
                <a:lnTo>
                  <a:pt x="169" y="33"/>
                </a:lnTo>
                <a:lnTo>
                  <a:pt x="154" y="9"/>
                </a:lnTo>
                <a:lnTo>
                  <a:pt x="136" y="0"/>
                </a:lnTo>
                <a:lnTo>
                  <a:pt x="131" y="9"/>
                </a:lnTo>
                <a:lnTo>
                  <a:pt x="123" y="12"/>
                </a:lnTo>
                <a:lnTo>
                  <a:pt x="116" y="23"/>
                </a:lnTo>
                <a:lnTo>
                  <a:pt x="109" y="52"/>
                </a:lnTo>
                <a:lnTo>
                  <a:pt x="100" y="64"/>
                </a:lnTo>
                <a:lnTo>
                  <a:pt x="90" y="66"/>
                </a:lnTo>
                <a:lnTo>
                  <a:pt x="78" y="90"/>
                </a:lnTo>
                <a:lnTo>
                  <a:pt x="61" y="107"/>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22" name="Freeform 57" descr="Wide downward diagonal"/>
          <p:cNvSpPr>
            <a:spLocks noChangeAspect="1"/>
          </p:cNvSpPr>
          <p:nvPr/>
        </p:nvSpPr>
        <p:spPr bwMode="auto">
          <a:xfrm>
            <a:off x="2476502" y="3809206"/>
            <a:ext cx="328613" cy="260350"/>
          </a:xfrm>
          <a:custGeom>
            <a:avLst/>
            <a:gdLst>
              <a:gd name="T0" fmla="*/ 2147483647 w 425"/>
              <a:gd name="T1" fmla="*/ 2147483647 h 394"/>
              <a:gd name="T2" fmla="*/ 2147483647 w 425"/>
              <a:gd name="T3" fmla="*/ 2147483647 h 394"/>
              <a:gd name="T4" fmla="*/ 2147483647 w 425"/>
              <a:gd name="T5" fmla="*/ 2147483647 h 394"/>
              <a:gd name="T6" fmla="*/ 2147483647 w 425"/>
              <a:gd name="T7" fmla="*/ 2147483647 h 394"/>
              <a:gd name="T8" fmla="*/ 2147483647 w 425"/>
              <a:gd name="T9" fmla="*/ 2147483647 h 394"/>
              <a:gd name="T10" fmla="*/ 2147483647 w 425"/>
              <a:gd name="T11" fmla="*/ 2147483647 h 394"/>
              <a:gd name="T12" fmla="*/ 2147483647 w 425"/>
              <a:gd name="T13" fmla="*/ 2147483647 h 394"/>
              <a:gd name="T14" fmla="*/ 2147483647 w 425"/>
              <a:gd name="T15" fmla="*/ 2147483647 h 394"/>
              <a:gd name="T16" fmla="*/ 2147483647 w 425"/>
              <a:gd name="T17" fmla="*/ 2147483647 h 394"/>
              <a:gd name="T18" fmla="*/ 2147483647 w 425"/>
              <a:gd name="T19" fmla="*/ 2147483647 h 394"/>
              <a:gd name="T20" fmla="*/ 2147483647 w 425"/>
              <a:gd name="T21" fmla="*/ 2147483647 h 394"/>
              <a:gd name="T22" fmla="*/ 2147483647 w 425"/>
              <a:gd name="T23" fmla="*/ 2147483647 h 394"/>
              <a:gd name="T24" fmla="*/ 2147483647 w 425"/>
              <a:gd name="T25" fmla="*/ 2147483647 h 394"/>
              <a:gd name="T26" fmla="*/ 2147483647 w 425"/>
              <a:gd name="T27" fmla="*/ 2147483647 h 394"/>
              <a:gd name="T28" fmla="*/ 2147483647 w 425"/>
              <a:gd name="T29" fmla="*/ 2147483647 h 394"/>
              <a:gd name="T30" fmla="*/ 2147483647 w 425"/>
              <a:gd name="T31" fmla="*/ 2147483647 h 394"/>
              <a:gd name="T32" fmla="*/ 2147483647 w 425"/>
              <a:gd name="T33" fmla="*/ 2147483647 h 394"/>
              <a:gd name="T34" fmla="*/ 2147483647 w 425"/>
              <a:gd name="T35" fmla="*/ 2147483647 h 394"/>
              <a:gd name="T36" fmla="*/ 2147483647 w 425"/>
              <a:gd name="T37" fmla="*/ 2147483647 h 394"/>
              <a:gd name="T38" fmla="*/ 2147483647 w 425"/>
              <a:gd name="T39" fmla="*/ 2147483647 h 394"/>
              <a:gd name="T40" fmla="*/ 2147483647 w 425"/>
              <a:gd name="T41" fmla="*/ 2147483647 h 394"/>
              <a:gd name="T42" fmla="*/ 2147483647 w 425"/>
              <a:gd name="T43" fmla="*/ 2147483647 h 394"/>
              <a:gd name="T44" fmla="*/ 2147483647 w 425"/>
              <a:gd name="T45" fmla="*/ 2147483647 h 394"/>
              <a:gd name="T46" fmla="*/ 2147483647 w 425"/>
              <a:gd name="T47" fmla="*/ 2147483647 h 394"/>
              <a:gd name="T48" fmla="*/ 2147483647 w 425"/>
              <a:gd name="T49" fmla="*/ 2147483647 h 394"/>
              <a:gd name="T50" fmla="*/ 2147483647 w 425"/>
              <a:gd name="T51" fmla="*/ 2147483647 h 394"/>
              <a:gd name="T52" fmla="*/ 2147483647 w 425"/>
              <a:gd name="T53" fmla="*/ 2147483647 h 394"/>
              <a:gd name="T54" fmla="*/ 2147483647 w 425"/>
              <a:gd name="T55" fmla="*/ 2147483647 h 394"/>
              <a:gd name="T56" fmla="*/ 2147483647 w 425"/>
              <a:gd name="T57" fmla="*/ 2147483647 h 394"/>
              <a:gd name="T58" fmla="*/ 2147483647 w 425"/>
              <a:gd name="T59" fmla="*/ 2147483647 h 394"/>
              <a:gd name="T60" fmla="*/ 2147483647 w 425"/>
              <a:gd name="T61" fmla="*/ 2147483647 h 394"/>
              <a:gd name="T62" fmla="*/ 2147483647 w 425"/>
              <a:gd name="T63" fmla="*/ 2147483647 h 394"/>
              <a:gd name="T64" fmla="*/ 2147483647 w 425"/>
              <a:gd name="T65" fmla="*/ 2147483647 h 394"/>
              <a:gd name="T66" fmla="*/ 2147483647 w 425"/>
              <a:gd name="T67" fmla="*/ 2147483647 h 394"/>
              <a:gd name="T68" fmla="*/ 2147483647 w 425"/>
              <a:gd name="T69" fmla="*/ 2147483647 h 394"/>
              <a:gd name="T70" fmla="*/ 2147483647 w 425"/>
              <a:gd name="T71" fmla="*/ 2147483647 h 394"/>
              <a:gd name="T72" fmla="*/ 2147483647 w 425"/>
              <a:gd name="T73" fmla="*/ 2147483647 h 394"/>
              <a:gd name="T74" fmla="*/ 2147483647 w 425"/>
              <a:gd name="T75" fmla="*/ 2147483647 h 394"/>
              <a:gd name="T76" fmla="*/ 2147483647 w 425"/>
              <a:gd name="T77" fmla="*/ 0 h 394"/>
              <a:gd name="T78" fmla="*/ 2147483647 w 425"/>
              <a:gd name="T79" fmla="*/ 0 h 394"/>
              <a:gd name="T80" fmla="*/ 2147483647 w 425"/>
              <a:gd name="T81" fmla="*/ 2147483647 h 394"/>
              <a:gd name="T82" fmla="*/ 2147483647 w 425"/>
              <a:gd name="T83" fmla="*/ 2147483647 h 394"/>
              <a:gd name="T84" fmla="*/ 2147483647 w 425"/>
              <a:gd name="T85" fmla="*/ 2147483647 h 394"/>
              <a:gd name="T86" fmla="*/ 0 w 425"/>
              <a:gd name="T87" fmla="*/ 2147483647 h 394"/>
              <a:gd name="T88" fmla="*/ 2147483647 w 425"/>
              <a:gd name="T89" fmla="*/ 2147483647 h 3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5"/>
              <a:gd name="T136" fmla="*/ 0 h 394"/>
              <a:gd name="T137" fmla="*/ 425 w 425"/>
              <a:gd name="T138" fmla="*/ 394 h 3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5" h="394">
                <a:moveTo>
                  <a:pt x="2" y="96"/>
                </a:moveTo>
                <a:lnTo>
                  <a:pt x="26" y="113"/>
                </a:lnTo>
                <a:lnTo>
                  <a:pt x="52" y="115"/>
                </a:lnTo>
                <a:lnTo>
                  <a:pt x="66" y="162"/>
                </a:lnTo>
                <a:lnTo>
                  <a:pt x="119" y="198"/>
                </a:lnTo>
                <a:lnTo>
                  <a:pt x="147" y="212"/>
                </a:lnTo>
                <a:lnTo>
                  <a:pt x="161" y="246"/>
                </a:lnTo>
                <a:lnTo>
                  <a:pt x="163" y="285"/>
                </a:lnTo>
                <a:lnTo>
                  <a:pt x="207" y="301"/>
                </a:lnTo>
                <a:lnTo>
                  <a:pt x="238" y="268"/>
                </a:lnTo>
                <a:lnTo>
                  <a:pt x="252" y="270"/>
                </a:lnTo>
                <a:lnTo>
                  <a:pt x="245" y="325"/>
                </a:lnTo>
                <a:lnTo>
                  <a:pt x="256" y="334"/>
                </a:lnTo>
                <a:lnTo>
                  <a:pt x="249" y="346"/>
                </a:lnTo>
                <a:lnTo>
                  <a:pt x="316" y="394"/>
                </a:lnTo>
                <a:lnTo>
                  <a:pt x="337" y="392"/>
                </a:lnTo>
                <a:lnTo>
                  <a:pt x="340" y="354"/>
                </a:lnTo>
                <a:lnTo>
                  <a:pt x="335" y="323"/>
                </a:lnTo>
                <a:lnTo>
                  <a:pt x="352" y="296"/>
                </a:lnTo>
                <a:lnTo>
                  <a:pt x="378" y="282"/>
                </a:lnTo>
                <a:lnTo>
                  <a:pt x="394" y="282"/>
                </a:lnTo>
                <a:lnTo>
                  <a:pt x="421" y="246"/>
                </a:lnTo>
                <a:lnTo>
                  <a:pt x="425" y="229"/>
                </a:lnTo>
                <a:lnTo>
                  <a:pt x="414" y="205"/>
                </a:lnTo>
                <a:lnTo>
                  <a:pt x="413" y="181"/>
                </a:lnTo>
                <a:lnTo>
                  <a:pt x="402" y="163"/>
                </a:lnTo>
                <a:lnTo>
                  <a:pt x="376" y="160"/>
                </a:lnTo>
                <a:lnTo>
                  <a:pt x="359" y="144"/>
                </a:lnTo>
                <a:lnTo>
                  <a:pt x="359" y="119"/>
                </a:lnTo>
                <a:lnTo>
                  <a:pt x="366" y="70"/>
                </a:lnTo>
                <a:lnTo>
                  <a:pt x="351" y="55"/>
                </a:lnTo>
                <a:lnTo>
                  <a:pt x="328" y="51"/>
                </a:lnTo>
                <a:lnTo>
                  <a:pt x="311" y="38"/>
                </a:lnTo>
                <a:lnTo>
                  <a:pt x="290" y="7"/>
                </a:lnTo>
                <a:lnTo>
                  <a:pt x="254" y="3"/>
                </a:lnTo>
                <a:lnTo>
                  <a:pt x="226" y="5"/>
                </a:lnTo>
                <a:lnTo>
                  <a:pt x="188" y="22"/>
                </a:lnTo>
                <a:lnTo>
                  <a:pt x="142" y="29"/>
                </a:lnTo>
                <a:lnTo>
                  <a:pt x="107" y="0"/>
                </a:lnTo>
                <a:lnTo>
                  <a:pt x="90" y="0"/>
                </a:lnTo>
                <a:lnTo>
                  <a:pt x="66" y="7"/>
                </a:lnTo>
                <a:lnTo>
                  <a:pt x="9" y="29"/>
                </a:lnTo>
                <a:lnTo>
                  <a:pt x="7" y="38"/>
                </a:lnTo>
                <a:lnTo>
                  <a:pt x="0" y="76"/>
                </a:lnTo>
                <a:lnTo>
                  <a:pt x="2" y="96"/>
                </a:lnTo>
                <a:close/>
              </a:path>
            </a:pathLst>
          </a:custGeom>
          <a:solidFill>
            <a:schemeClr val="bg1"/>
          </a:solidFill>
          <a:ln w="9525">
            <a:solidFill>
              <a:schemeClr val="bg1">
                <a:lumMod val="75000"/>
              </a:schemeClr>
            </a:solidFill>
            <a:miter lim="800000"/>
            <a:headEnd/>
            <a:tailEnd/>
          </a:ln>
          <a:extLst/>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23" name="Freeform 54" descr="Wide downward diagonal"/>
          <p:cNvSpPr>
            <a:spLocks noChangeAspect="1" noEditPoints="1"/>
          </p:cNvSpPr>
          <p:nvPr/>
        </p:nvSpPr>
        <p:spPr bwMode="auto">
          <a:xfrm>
            <a:off x="1627190" y="2512218"/>
            <a:ext cx="817562" cy="1327150"/>
          </a:xfrm>
          <a:custGeom>
            <a:avLst/>
            <a:gdLst>
              <a:gd name="T0" fmla="*/ 2147483647 w 1048"/>
              <a:gd name="T1" fmla="*/ 2147483647 h 2004"/>
              <a:gd name="T2" fmla="*/ 2147483647 w 1048"/>
              <a:gd name="T3" fmla="*/ 2147483647 h 2004"/>
              <a:gd name="T4" fmla="*/ 2147483647 w 1048"/>
              <a:gd name="T5" fmla="*/ 0 h 2004"/>
              <a:gd name="T6" fmla="*/ 2147483647 w 1048"/>
              <a:gd name="T7" fmla="*/ 2147483647 h 2004"/>
              <a:gd name="T8" fmla="*/ 2147483647 w 1048"/>
              <a:gd name="T9" fmla="*/ 2147483647 h 2004"/>
              <a:gd name="T10" fmla="*/ 2147483647 w 1048"/>
              <a:gd name="T11" fmla="*/ 2147483647 h 2004"/>
              <a:gd name="T12" fmla="*/ 2147483647 w 1048"/>
              <a:gd name="T13" fmla="*/ 2147483647 h 2004"/>
              <a:gd name="T14" fmla="*/ 2147483647 w 1048"/>
              <a:gd name="T15" fmla="*/ 2147483647 h 2004"/>
              <a:gd name="T16" fmla="*/ 2147483647 w 1048"/>
              <a:gd name="T17" fmla="*/ 2147483647 h 2004"/>
              <a:gd name="T18" fmla="*/ 2147483647 w 1048"/>
              <a:gd name="T19" fmla="*/ 2147483647 h 2004"/>
              <a:gd name="T20" fmla="*/ 2147483647 w 1048"/>
              <a:gd name="T21" fmla="*/ 2147483647 h 2004"/>
              <a:gd name="T22" fmla="*/ 2147483647 w 1048"/>
              <a:gd name="T23" fmla="*/ 2147483647 h 2004"/>
              <a:gd name="T24" fmla="*/ 2147483647 w 1048"/>
              <a:gd name="T25" fmla="*/ 2147483647 h 2004"/>
              <a:gd name="T26" fmla="*/ 2147483647 w 1048"/>
              <a:gd name="T27" fmla="*/ 2147483647 h 2004"/>
              <a:gd name="T28" fmla="*/ 2147483647 w 1048"/>
              <a:gd name="T29" fmla="*/ 2147483647 h 2004"/>
              <a:gd name="T30" fmla="*/ 2147483647 w 1048"/>
              <a:gd name="T31" fmla="*/ 2147483647 h 2004"/>
              <a:gd name="T32" fmla="*/ 2147483647 w 1048"/>
              <a:gd name="T33" fmla="*/ 2147483647 h 2004"/>
              <a:gd name="T34" fmla="*/ 2147483647 w 1048"/>
              <a:gd name="T35" fmla="*/ 2147483647 h 2004"/>
              <a:gd name="T36" fmla="*/ 2147483647 w 1048"/>
              <a:gd name="T37" fmla="*/ 2147483647 h 2004"/>
              <a:gd name="T38" fmla="*/ 2147483647 w 1048"/>
              <a:gd name="T39" fmla="*/ 2147483647 h 2004"/>
              <a:gd name="T40" fmla="*/ 2147483647 w 1048"/>
              <a:gd name="T41" fmla="*/ 2147483647 h 2004"/>
              <a:gd name="T42" fmla="*/ 2147483647 w 1048"/>
              <a:gd name="T43" fmla="*/ 2147483647 h 2004"/>
              <a:gd name="T44" fmla="*/ 2147483647 w 1048"/>
              <a:gd name="T45" fmla="*/ 2147483647 h 2004"/>
              <a:gd name="T46" fmla="*/ 2147483647 w 1048"/>
              <a:gd name="T47" fmla="*/ 2147483647 h 2004"/>
              <a:gd name="T48" fmla="*/ 2147483647 w 1048"/>
              <a:gd name="T49" fmla="*/ 2147483647 h 2004"/>
              <a:gd name="T50" fmla="*/ 2147483647 w 1048"/>
              <a:gd name="T51" fmla="*/ 2147483647 h 2004"/>
              <a:gd name="T52" fmla="*/ 2147483647 w 1048"/>
              <a:gd name="T53" fmla="*/ 2147483647 h 2004"/>
              <a:gd name="T54" fmla="*/ 2147483647 w 1048"/>
              <a:gd name="T55" fmla="*/ 2147483647 h 2004"/>
              <a:gd name="T56" fmla="*/ 2147483647 w 1048"/>
              <a:gd name="T57" fmla="*/ 2147483647 h 2004"/>
              <a:gd name="T58" fmla="*/ 2147483647 w 1048"/>
              <a:gd name="T59" fmla="*/ 2147483647 h 2004"/>
              <a:gd name="T60" fmla="*/ 2147483647 w 1048"/>
              <a:gd name="T61" fmla="*/ 2147483647 h 2004"/>
              <a:gd name="T62" fmla="*/ 2147483647 w 1048"/>
              <a:gd name="T63" fmla="*/ 2147483647 h 2004"/>
              <a:gd name="T64" fmla="*/ 2147483647 w 1048"/>
              <a:gd name="T65" fmla="*/ 2147483647 h 2004"/>
              <a:gd name="T66" fmla="*/ 2147483647 w 1048"/>
              <a:gd name="T67" fmla="*/ 2147483647 h 2004"/>
              <a:gd name="T68" fmla="*/ 2147483647 w 1048"/>
              <a:gd name="T69" fmla="*/ 2147483647 h 2004"/>
              <a:gd name="T70" fmla="*/ 2147483647 w 1048"/>
              <a:gd name="T71" fmla="*/ 2147483647 h 2004"/>
              <a:gd name="T72" fmla="*/ 2147483647 w 1048"/>
              <a:gd name="T73" fmla="*/ 2147483647 h 2004"/>
              <a:gd name="T74" fmla="*/ 2147483647 w 1048"/>
              <a:gd name="T75" fmla="*/ 2147483647 h 2004"/>
              <a:gd name="T76" fmla="*/ 2147483647 w 1048"/>
              <a:gd name="T77" fmla="*/ 2147483647 h 2004"/>
              <a:gd name="T78" fmla="*/ 2147483647 w 1048"/>
              <a:gd name="T79" fmla="*/ 2147483647 h 2004"/>
              <a:gd name="T80" fmla="*/ 2147483647 w 1048"/>
              <a:gd name="T81" fmla="*/ 2147483647 h 2004"/>
              <a:gd name="T82" fmla="*/ 2147483647 w 1048"/>
              <a:gd name="T83" fmla="*/ 2147483647 h 2004"/>
              <a:gd name="T84" fmla="*/ 2147483647 w 1048"/>
              <a:gd name="T85" fmla="*/ 2147483647 h 2004"/>
              <a:gd name="T86" fmla="*/ 2147483647 w 1048"/>
              <a:gd name="T87" fmla="*/ 2147483647 h 2004"/>
              <a:gd name="T88" fmla="*/ 2147483647 w 1048"/>
              <a:gd name="T89" fmla="*/ 2147483647 h 2004"/>
              <a:gd name="T90" fmla="*/ 2147483647 w 1048"/>
              <a:gd name="T91" fmla="*/ 2147483647 h 2004"/>
              <a:gd name="T92" fmla="*/ 2147483647 w 1048"/>
              <a:gd name="T93" fmla="*/ 2147483647 h 2004"/>
              <a:gd name="T94" fmla="*/ 2147483647 w 1048"/>
              <a:gd name="T95" fmla="*/ 2147483647 h 2004"/>
              <a:gd name="T96" fmla="*/ 2147483647 w 1048"/>
              <a:gd name="T97" fmla="*/ 2147483647 h 2004"/>
              <a:gd name="T98" fmla="*/ 2147483647 w 1048"/>
              <a:gd name="T99" fmla="*/ 2147483647 h 2004"/>
              <a:gd name="T100" fmla="*/ 2147483647 w 1048"/>
              <a:gd name="T101" fmla="*/ 2147483647 h 2004"/>
              <a:gd name="T102" fmla="*/ 2147483647 w 1048"/>
              <a:gd name="T103" fmla="*/ 2147483647 h 2004"/>
              <a:gd name="T104" fmla="*/ 2147483647 w 1048"/>
              <a:gd name="T105" fmla="*/ 2147483647 h 2004"/>
              <a:gd name="T106" fmla="*/ 2147483647 w 1048"/>
              <a:gd name="T107" fmla="*/ 2147483647 h 2004"/>
              <a:gd name="T108" fmla="*/ 2147483647 w 1048"/>
              <a:gd name="T109" fmla="*/ 2147483647 h 2004"/>
              <a:gd name="T110" fmla="*/ 0 w 1048"/>
              <a:gd name="T111" fmla="*/ 2147483647 h 2004"/>
              <a:gd name="T112" fmla="*/ 2147483647 w 1048"/>
              <a:gd name="T113" fmla="*/ 2147483647 h 2004"/>
              <a:gd name="T114" fmla="*/ 2147483647 w 1048"/>
              <a:gd name="T115" fmla="*/ 2147483647 h 20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48"/>
              <a:gd name="T175" fmla="*/ 0 h 2004"/>
              <a:gd name="T176" fmla="*/ 1048 w 1048"/>
              <a:gd name="T177" fmla="*/ 2004 h 20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48" h="2004">
                <a:moveTo>
                  <a:pt x="1045" y="0"/>
                </a:moveTo>
                <a:lnTo>
                  <a:pt x="1019" y="19"/>
                </a:lnTo>
                <a:lnTo>
                  <a:pt x="1021" y="55"/>
                </a:lnTo>
                <a:lnTo>
                  <a:pt x="993" y="74"/>
                </a:lnTo>
                <a:lnTo>
                  <a:pt x="1012" y="84"/>
                </a:lnTo>
                <a:lnTo>
                  <a:pt x="1000" y="146"/>
                </a:lnTo>
                <a:lnTo>
                  <a:pt x="1029" y="125"/>
                </a:lnTo>
                <a:lnTo>
                  <a:pt x="1048" y="46"/>
                </a:lnTo>
                <a:lnTo>
                  <a:pt x="1045" y="0"/>
                </a:lnTo>
                <a:close/>
                <a:moveTo>
                  <a:pt x="290" y="421"/>
                </a:moveTo>
                <a:lnTo>
                  <a:pt x="272" y="437"/>
                </a:lnTo>
                <a:lnTo>
                  <a:pt x="253" y="406"/>
                </a:lnTo>
                <a:lnTo>
                  <a:pt x="290" y="421"/>
                </a:lnTo>
                <a:close/>
                <a:moveTo>
                  <a:pt x="433" y="287"/>
                </a:moveTo>
                <a:lnTo>
                  <a:pt x="322" y="328"/>
                </a:lnTo>
                <a:lnTo>
                  <a:pt x="309" y="411"/>
                </a:lnTo>
                <a:lnTo>
                  <a:pt x="397" y="363"/>
                </a:lnTo>
                <a:lnTo>
                  <a:pt x="433" y="287"/>
                </a:lnTo>
                <a:close/>
                <a:moveTo>
                  <a:pt x="748" y="306"/>
                </a:moveTo>
                <a:lnTo>
                  <a:pt x="750" y="287"/>
                </a:lnTo>
                <a:lnTo>
                  <a:pt x="764" y="292"/>
                </a:lnTo>
                <a:lnTo>
                  <a:pt x="767" y="304"/>
                </a:lnTo>
                <a:lnTo>
                  <a:pt x="748" y="306"/>
                </a:lnTo>
                <a:close/>
                <a:moveTo>
                  <a:pt x="822" y="289"/>
                </a:moveTo>
                <a:lnTo>
                  <a:pt x="790" y="272"/>
                </a:lnTo>
                <a:lnTo>
                  <a:pt x="781" y="242"/>
                </a:lnTo>
                <a:lnTo>
                  <a:pt x="760" y="272"/>
                </a:lnTo>
                <a:lnTo>
                  <a:pt x="817" y="304"/>
                </a:lnTo>
                <a:lnTo>
                  <a:pt x="822" y="289"/>
                </a:lnTo>
                <a:close/>
                <a:moveTo>
                  <a:pt x="374" y="437"/>
                </a:moveTo>
                <a:lnTo>
                  <a:pt x="319" y="481"/>
                </a:lnTo>
                <a:lnTo>
                  <a:pt x="350" y="547"/>
                </a:lnTo>
                <a:lnTo>
                  <a:pt x="391" y="564"/>
                </a:lnTo>
                <a:lnTo>
                  <a:pt x="374" y="437"/>
                </a:lnTo>
                <a:close/>
                <a:moveTo>
                  <a:pt x="286" y="709"/>
                </a:moveTo>
                <a:lnTo>
                  <a:pt x="319" y="727"/>
                </a:lnTo>
                <a:lnTo>
                  <a:pt x="357" y="721"/>
                </a:lnTo>
                <a:lnTo>
                  <a:pt x="317" y="654"/>
                </a:lnTo>
                <a:lnTo>
                  <a:pt x="312" y="705"/>
                </a:lnTo>
                <a:lnTo>
                  <a:pt x="286" y="709"/>
                </a:lnTo>
                <a:close/>
                <a:moveTo>
                  <a:pt x="338" y="771"/>
                </a:moveTo>
                <a:lnTo>
                  <a:pt x="326" y="795"/>
                </a:lnTo>
                <a:lnTo>
                  <a:pt x="290" y="819"/>
                </a:lnTo>
                <a:lnTo>
                  <a:pt x="314" y="784"/>
                </a:lnTo>
                <a:lnTo>
                  <a:pt x="338" y="771"/>
                </a:lnTo>
                <a:close/>
                <a:moveTo>
                  <a:pt x="278" y="798"/>
                </a:moveTo>
                <a:lnTo>
                  <a:pt x="229" y="819"/>
                </a:lnTo>
                <a:lnTo>
                  <a:pt x="278" y="851"/>
                </a:lnTo>
                <a:lnTo>
                  <a:pt x="278" y="798"/>
                </a:lnTo>
                <a:close/>
                <a:moveTo>
                  <a:pt x="381" y="874"/>
                </a:moveTo>
                <a:lnTo>
                  <a:pt x="365" y="913"/>
                </a:lnTo>
                <a:lnTo>
                  <a:pt x="350" y="918"/>
                </a:lnTo>
                <a:lnTo>
                  <a:pt x="359" y="869"/>
                </a:lnTo>
                <a:lnTo>
                  <a:pt x="381" y="874"/>
                </a:lnTo>
                <a:close/>
                <a:moveTo>
                  <a:pt x="388" y="1152"/>
                </a:moveTo>
                <a:lnTo>
                  <a:pt x="328" y="1199"/>
                </a:lnTo>
                <a:lnTo>
                  <a:pt x="383" y="1197"/>
                </a:lnTo>
                <a:lnTo>
                  <a:pt x="388" y="1152"/>
                </a:lnTo>
                <a:close/>
                <a:moveTo>
                  <a:pt x="419" y="1980"/>
                </a:moveTo>
                <a:lnTo>
                  <a:pt x="545" y="1975"/>
                </a:lnTo>
                <a:lnTo>
                  <a:pt x="584" y="1954"/>
                </a:lnTo>
                <a:lnTo>
                  <a:pt x="628" y="1984"/>
                </a:lnTo>
                <a:lnTo>
                  <a:pt x="817" y="2004"/>
                </a:lnTo>
                <a:lnTo>
                  <a:pt x="921" y="1970"/>
                </a:lnTo>
                <a:lnTo>
                  <a:pt x="943" y="1930"/>
                </a:lnTo>
                <a:lnTo>
                  <a:pt x="860" y="1908"/>
                </a:lnTo>
                <a:lnTo>
                  <a:pt x="860" y="1889"/>
                </a:lnTo>
                <a:lnTo>
                  <a:pt x="878" y="1867"/>
                </a:lnTo>
                <a:lnTo>
                  <a:pt x="895" y="1829"/>
                </a:lnTo>
                <a:lnTo>
                  <a:pt x="931" y="1834"/>
                </a:lnTo>
                <a:lnTo>
                  <a:pt x="955" y="1799"/>
                </a:lnTo>
                <a:lnTo>
                  <a:pt x="1007" y="1755"/>
                </a:lnTo>
                <a:lnTo>
                  <a:pt x="1026" y="1655"/>
                </a:lnTo>
                <a:lnTo>
                  <a:pt x="1010" y="1624"/>
                </a:lnTo>
                <a:lnTo>
                  <a:pt x="971" y="1591"/>
                </a:lnTo>
                <a:lnTo>
                  <a:pt x="897" y="1588"/>
                </a:lnTo>
                <a:lnTo>
                  <a:pt x="869" y="1614"/>
                </a:lnTo>
                <a:lnTo>
                  <a:pt x="831" y="1586"/>
                </a:lnTo>
                <a:lnTo>
                  <a:pt x="893" y="1519"/>
                </a:lnTo>
                <a:lnTo>
                  <a:pt x="874" y="1478"/>
                </a:lnTo>
                <a:lnTo>
                  <a:pt x="826" y="1405"/>
                </a:lnTo>
                <a:lnTo>
                  <a:pt x="883" y="1438"/>
                </a:lnTo>
                <a:lnTo>
                  <a:pt x="885" y="1404"/>
                </a:lnTo>
                <a:lnTo>
                  <a:pt x="859" y="1356"/>
                </a:lnTo>
                <a:lnTo>
                  <a:pt x="859" y="1323"/>
                </a:lnTo>
                <a:lnTo>
                  <a:pt x="829" y="1239"/>
                </a:lnTo>
                <a:lnTo>
                  <a:pt x="783" y="1201"/>
                </a:lnTo>
                <a:lnTo>
                  <a:pt x="755" y="1111"/>
                </a:lnTo>
                <a:lnTo>
                  <a:pt x="766" y="1008"/>
                </a:lnTo>
                <a:lnTo>
                  <a:pt x="679" y="886"/>
                </a:lnTo>
                <a:lnTo>
                  <a:pt x="631" y="884"/>
                </a:lnTo>
                <a:lnTo>
                  <a:pt x="605" y="857"/>
                </a:lnTo>
                <a:lnTo>
                  <a:pt x="690" y="839"/>
                </a:lnTo>
                <a:lnTo>
                  <a:pt x="667" y="789"/>
                </a:lnTo>
                <a:lnTo>
                  <a:pt x="757" y="726"/>
                </a:lnTo>
                <a:lnTo>
                  <a:pt x="793" y="657"/>
                </a:lnTo>
                <a:lnTo>
                  <a:pt x="829" y="633"/>
                </a:lnTo>
                <a:lnTo>
                  <a:pt x="838" y="595"/>
                </a:lnTo>
                <a:lnTo>
                  <a:pt x="803" y="566"/>
                </a:lnTo>
                <a:lnTo>
                  <a:pt x="679" y="530"/>
                </a:lnTo>
                <a:lnTo>
                  <a:pt x="605" y="540"/>
                </a:lnTo>
                <a:lnTo>
                  <a:pt x="597" y="518"/>
                </a:lnTo>
                <a:lnTo>
                  <a:pt x="640" y="492"/>
                </a:lnTo>
                <a:lnTo>
                  <a:pt x="628" y="461"/>
                </a:lnTo>
                <a:lnTo>
                  <a:pt x="688" y="438"/>
                </a:lnTo>
                <a:lnTo>
                  <a:pt x="759" y="358"/>
                </a:lnTo>
                <a:lnTo>
                  <a:pt x="628" y="335"/>
                </a:lnTo>
                <a:lnTo>
                  <a:pt x="593" y="313"/>
                </a:lnTo>
                <a:lnTo>
                  <a:pt x="505" y="371"/>
                </a:lnTo>
                <a:lnTo>
                  <a:pt x="497" y="418"/>
                </a:lnTo>
                <a:lnTo>
                  <a:pt x="441" y="435"/>
                </a:lnTo>
                <a:lnTo>
                  <a:pt x="438" y="487"/>
                </a:lnTo>
                <a:lnTo>
                  <a:pt x="419" y="485"/>
                </a:lnTo>
                <a:lnTo>
                  <a:pt x="409" y="512"/>
                </a:lnTo>
                <a:lnTo>
                  <a:pt x="443" y="526"/>
                </a:lnTo>
                <a:lnTo>
                  <a:pt x="414" y="567"/>
                </a:lnTo>
                <a:lnTo>
                  <a:pt x="367" y="629"/>
                </a:lnTo>
                <a:lnTo>
                  <a:pt x="336" y="638"/>
                </a:lnTo>
                <a:lnTo>
                  <a:pt x="348" y="655"/>
                </a:lnTo>
                <a:lnTo>
                  <a:pt x="360" y="698"/>
                </a:lnTo>
                <a:lnTo>
                  <a:pt x="417" y="686"/>
                </a:lnTo>
                <a:lnTo>
                  <a:pt x="338" y="812"/>
                </a:lnTo>
                <a:lnTo>
                  <a:pt x="343" y="838"/>
                </a:lnTo>
                <a:lnTo>
                  <a:pt x="290" y="917"/>
                </a:lnTo>
                <a:lnTo>
                  <a:pt x="321" y="913"/>
                </a:lnTo>
                <a:lnTo>
                  <a:pt x="376" y="801"/>
                </a:lnTo>
                <a:lnTo>
                  <a:pt x="412" y="769"/>
                </a:lnTo>
                <a:lnTo>
                  <a:pt x="381" y="824"/>
                </a:lnTo>
                <a:lnTo>
                  <a:pt x="434" y="826"/>
                </a:lnTo>
                <a:lnTo>
                  <a:pt x="409" y="881"/>
                </a:lnTo>
                <a:lnTo>
                  <a:pt x="421" y="920"/>
                </a:lnTo>
                <a:lnTo>
                  <a:pt x="348" y="1013"/>
                </a:lnTo>
                <a:lnTo>
                  <a:pt x="333" y="1013"/>
                </a:lnTo>
                <a:lnTo>
                  <a:pt x="333" y="1073"/>
                </a:lnTo>
                <a:lnTo>
                  <a:pt x="367" y="1056"/>
                </a:lnTo>
                <a:lnTo>
                  <a:pt x="405" y="1091"/>
                </a:lnTo>
                <a:lnTo>
                  <a:pt x="424" y="1070"/>
                </a:lnTo>
                <a:lnTo>
                  <a:pt x="462" y="1084"/>
                </a:lnTo>
                <a:lnTo>
                  <a:pt x="521" y="1070"/>
                </a:lnTo>
                <a:lnTo>
                  <a:pt x="565" y="1084"/>
                </a:lnTo>
                <a:lnTo>
                  <a:pt x="488" y="1144"/>
                </a:lnTo>
                <a:lnTo>
                  <a:pt x="502" y="1249"/>
                </a:lnTo>
                <a:lnTo>
                  <a:pt x="559" y="1237"/>
                </a:lnTo>
                <a:lnTo>
                  <a:pt x="545" y="1285"/>
                </a:lnTo>
                <a:lnTo>
                  <a:pt x="498" y="1374"/>
                </a:lnTo>
                <a:lnTo>
                  <a:pt x="490" y="1409"/>
                </a:lnTo>
                <a:lnTo>
                  <a:pt x="395" y="1380"/>
                </a:lnTo>
                <a:lnTo>
                  <a:pt x="274" y="1455"/>
                </a:lnTo>
                <a:lnTo>
                  <a:pt x="341" y="1450"/>
                </a:lnTo>
                <a:lnTo>
                  <a:pt x="329" y="1514"/>
                </a:lnTo>
                <a:lnTo>
                  <a:pt x="305" y="1579"/>
                </a:lnTo>
                <a:lnTo>
                  <a:pt x="226" y="1607"/>
                </a:lnTo>
                <a:lnTo>
                  <a:pt x="148" y="1624"/>
                </a:lnTo>
                <a:lnTo>
                  <a:pt x="160" y="1688"/>
                </a:lnTo>
                <a:lnTo>
                  <a:pt x="240" y="1670"/>
                </a:lnTo>
                <a:lnTo>
                  <a:pt x="265" y="1725"/>
                </a:lnTo>
                <a:lnTo>
                  <a:pt x="307" y="1715"/>
                </a:lnTo>
                <a:lnTo>
                  <a:pt x="360" y="1789"/>
                </a:lnTo>
                <a:lnTo>
                  <a:pt x="426" y="1755"/>
                </a:lnTo>
                <a:lnTo>
                  <a:pt x="467" y="1737"/>
                </a:lnTo>
                <a:lnTo>
                  <a:pt x="403" y="1803"/>
                </a:lnTo>
                <a:lnTo>
                  <a:pt x="353" y="1824"/>
                </a:lnTo>
                <a:lnTo>
                  <a:pt x="283" y="1805"/>
                </a:lnTo>
                <a:lnTo>
                  <a:pt x="248" y="1803"/>
                </a:lnTo>
                <a:lnTo>
                  <a:pt x="179" y="1861"/>
                </a:lnTo>
                <a:lnTo>
                  <a:pt x="57" y="1939"/>
                </a:lnTo>
                <a:lnTo>
                  <a:pt x="14" y="1954"/>
                </a:lnTo>
                <a:lnTo>
                  <a:pt x="0" y="1977"/>
                </a:lnTo>
                <a:lnTo>
                  <a:pt x="19" y="1971"/>
                </a:lnTo>
                <a:lnTo>
                  <a:pt x="55" y="1997"/>
                </a:lnTo>
                <a:lnTo>
                  <a:pt x="141" y="1949"/>
                </a:lnTo>
                <a:lnTo>
                  <a:pt x="240" y="1996"/>
                </a:lnTo>
                <a:lnTo>
                  <a:pt x="276" y="1996"/>
                </a:lnTo>
                <a:lnTo>
                  <a:pt x="302" y="1930"/>
                </a:lnTo>
                <a:lnTo>
                  <a:pt x="391" y="1928"/>
                </a:lnTo>
                <a:lnTo>
                  <a:pt x="419" y="1980"/>
                </a:lnTo>
                <a:close/>
              </a:path>
            </a:pathLst>
          </a:custGeom>
          <a:solidFill>
            <a:schemeClr val="tx2"/>
          </a:solidFill>
          <a:ln w="9525">
            <a:solidFill>
              <a:schemeClr val="bg1">
                <a:lumMod val="75000"/>
              </a:schemeClr>
            </a:solidFill>
            <a:miter lim="800000"/>
            <a:headEnd/>
            <a:tailEnd/>
          </a:ln>
        </p:spPr>
        <p:txBody>
          <a:bodyPr wrap="none" lIns="91411" tIns="45706" rIns="91411" bIns="45706" anchor="b"/>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ＭＳ Ｐゴシック" pitchFamily="-65" charset="-128"/>
              <a:cs typeface="Calibri" pitchFamily="34" charset="0"/>
            </a:endParaRPr>
          </a:p>
        </p:txBody>
      </p:sp>
      <p:sp>
        <p:nvSpPr>
          <p:cNvPr id="24" name="Freeform 58"/>
          <p:cNvSpPr>
            <a:spLocks noChangeAspect="1" noEditPoints="1"/>
          </p:cNvSpPr>
          <p:nvPr/>
        </p:nvSpPr>
        <p:spPr bwMode="auto">
          <a:xfrm>
            <a:off x="2559052" y="3566318"/>
            <a:ext cx="381000" cy="349250"/>
          </a:xfrm>
          <a:custGeom>
            <a:avLst/>
            <a:gdLst>
              <a:gd name="T0" fmla="*/ 2147483647 w 490"/>
              <a:gd name="T1" fmla="*/ 2147483647 h 530"/>
              <a:gd name="T2" fmla="*/ 2147483647 w 490"/>
              <a:gd name="T3" fmla="*/ 2147483647 h 530"/>
              <a:gd name="T4" fmla="*/ 2147483647 w 490"/>
              <a:gd name="T5" fmla="*/ 2147483647 h 530"/>
              <a:gd name="T6" fmla="*/ 2147483647 w 490"/>
              <a:gd name="T7" fmla="*/ 2147483647 h 530"/>
              <a:gd name="T8" fmla="*/ 2147483647 w 490"/>
              <a:gd name="T9" fmla="*/ 2147483647 h 530"/>
              <a:gd name="T10" fmla="*/ 2147483647 w 490"/>
              <a:gd name="T11" fmla="*/ 2147483647 h 530"/>
              <a:gd name="T12" fmla="*/ 2147483647 w 490"/>
              <a:gd name="T13" fmla="*/ 2147483647 h 530"/>
              <a:gd name="T14" fmla="*/ 2147483647 w 490"/>
              <a:gd name="T15" fmla="*/ 2147483647 h 530"/>
              <a:gd name="T16" fmla="*/ 2147483647 w 490"/>
              <a:gd name="T17" fmla="*/ 2147483647 h 530"/>
              <a:gd name="T18" fmla="*/ 2147483647 w 490"/>
              <a:gd name="T19" fmla="*/ 2147483647 h 530"/>
              <a:gd name="T20" fmla="*/ 2147483647 w 490"/>
              <a:gd name="T21" fmla="*/ 2147483647 h 530"/>
              <a:gd name="T22" fmla="*/ 2147483647 w 490"/>
              <a:gd name="T23" fmla="*/ 2147483647 h 530"/>
              <a:gd name="T24" fmla="*/ 2147483647 w 490"/>
              <a:gd name="T25" fmla="*/ 2147483647 h 530"/>
              <a:gd name="T26" fmla="*/ 2147483647 w 490"/>
              <a:gd name="T27" fmla="*/ 2147483647 h 530"/>
              <a:gd name="T28" fmla="*/ 2147483647 w 490"/>
              <a:gd name="T29" fmla="*/ 2147483647 h 530"/>
              <a:gd name="T30" fmla="*/ 2147483647 w 490"/>
              <a:gd name="T31" fmla="*/ 2147483647 h 530"/>
              <a:gd name="T32" fmla="*/ 2147483647 w 490"/>
              <a:gd name="T33" fmla="*/ 2147483647 h 530"/>
              <a:gd name="T34" fmla="*/ 2147483647 w 490"/>
              <a:gd name="T35" fmla="*/ 2147483647 h 530"/>
              <a:gd name="T36" fmla="*/ 2147483647 w 490"/>
              <a:gd name="T37" fmla="*/ 2147483647 h 530"/>
              <a:gd name="T38" fmla="*/ 2147483647 w 490"/>
              <a:gd name="T39" fmla="*/ 2147483647 h 530"/>
              <a:gd name="T40" fmla="*/ 2147483647 w 490"/>
              <a:gd name="T41" fmla="*/ 2147483647 h 530"/>
              <a:gd name="T42" fmla="*/ 2147483647 w 490"/>
              <a:gd name="T43" fmla="*/ 2147483647 h 530"/>
              <a:gd name="T44" fmla="*/ 2147483647 w 490"/>
              <a:gd name="T45" fmla="*/ 2147483647 h 530"/>
              <a:gd name="T46" fmla="*/ 2147483647 w 490"/>
              <a:gd name="T47" fmla="*/ 2147483647 h 530"/>
              <a:gd name="T48" fmla="*/ 2147483647 w 490"/>
              <a:gd name="T49" fmla="*/ 2147483647 h 530"/>
              <a:gd name="T50" fmla="*/ 2147483647 w 490"/>
              <a:gd name="T51" fmla="*/ 2147483647 h 530"/>
              <a:gd name="T52" fmla="*/ 2147483647 w 490"/>
              <a:gd name="T53" fmla="*/ 2147483647 h 530"/>
              <a:gd name="T54" fmla="*/ 2147483647 w 490"/>
              <a:gd name="T55" fmla="*/ 2147483647 h 530"/>
              <a:gd name="T56" fmla="*/ 2147483647 w 490"/>
              <a:gd name="T57" fmla="*/ 2147483647 h 530"/>
              <a:gd name="T58" fmla="*/ 2147483647 w 490"/>
              <a:gd name="T59" fmla="*/ 2147483647 h 530"/>
              <a:gd name="T60" fmla="*/ 2147483647 w 490"/>
              <a:gd name="T61" fmla="*/ 2147483647 h 530"/>
              <a:gd name="T62" fmla="*/ 2147483647 w 490"/>
              <a:gd name="T63" fmla="*/ 2147483647 h 530"/>
              <a:gd name="T64" fmla="*/ 2147483647 w 490"/>
              <a:gd name="T65" fmla="*/ 2147483647 h 530"/>
              <a:gd name="T66" fmla="*/ 2147483647 w 490"/>
              <a:gd name="T67" fmla="*/ 2147483647 h 530"/>
              <a:gd name="T68" fmla="*/ 2147483647 w 490"/>
              <a:gd name="T69" fmla="*/ 2147483647 h 530"/>
              <a:gd name="T70" fmla="*/ 2147483647 w 490"/>
              <a:gd name="T71" fmla="*/ 2147483647 h 530"/>
              <a:gd name="T72" fmla="*/ 2147483647 w 490"/>
              <a:gd name="T73" fmla="*/ 2147483647 h 530"/>
              <a:gd name="T74" fmla="*/ 0 w 490"/>
              <a:gd name="T75" fmla="*/ 2147483647 h 530"/>
              <a:gd name="T76" fmla="*/ 2147483647 w 490"/>
              <a:gd name="T77" fmla="*/ 2147483647 h 530"/>
              <a:gd name="T78" fmla="*/ 2147483647 w 490"/>
              <a:gd name="T79" fmla="*/ 2147483647 h 530"/>
              <a:gd name="T80" fmla="*/ 2147483647 w 490"/>
              <a:gd name="T81" fmla="*/ 2147483647 h 530"/>
              <a:gd name="T82" fmla="*/ 2147483647 w 490"/>
              <a:gd name="T83" fmla="*/ 2147483647 h 530"/>
              <a:gd name="T84" fmla="*/ 2147483647 w 490"/>
              <a:gd name="T85" fmla="*/ 2147483647 h 530"/>
              <a:gd name="T86" fmla="*/ 2147483647 w 490"/>
              <a:gd name="T87" fmla="*/ 2147483647 h 530"/>
              <a:gd name="T88" fmla="*/ 2147483647 w 490"/>
              <a:gd name="T89" fmla="*/ 2147483647 h 530"/>
              <a:gd name="T90" fmla="*/ 2147483647 w 490"/>
              <a:gd name="T91" fmla="*/ 2147483647 h 530"/>
              <a:gd name="T92" fmla="*/ 2147483647 w 490"/>
              <a:gd name="T93" fmla="*/ 2147483647 h 530"/>
              <a:gd name="T94" fmla="*/ 2147483647 w 490"/>
              <a:gd name="T95" fmla="*/ 2147483647 h 5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0"/>
              <a:gd name="T145" fmla="*/ 0 h 530"/>
              <a:gd name="T146" fmla="*/ 490 w 490"/>
              <a:gd name="T147" fmla="*/ 530 h 5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0" h="530">
                <a:moveTo>
                  <a:pt x="35" y="396"/>
                </a:moveTo>
                <a:lnTo>
                  <a:pt x="81" y="389"/>
                </a:lnTo>
                <a:lnTo>
                  <a:pt x="119" y="372"/>
                </a:lnTo>
                <a:lnTo>
                  <a:pt x="147" y="370"/>
                </a:lnTo>
                <a:lnTo>
                  <a:pt x="183" y="374"/>
                </a:lnTo>
                <a:lnTo>
                  <a:pt x="204" y="405"/>
                </a:lnTo>
                <a:lnTo>
                  <a:pt x="221" y="418"/>
                </a:lnTo>
                <a:lnTo>
                  <a:pt x="244" y="422"/>
                </a:lnTo>
                <a:lnTo>
                  <a:pt x="259" y="437"/>
                </a:lnTo>
                <a:lnTo>
                  <a:pt x="252" y="486"/>
                </a:lnTo>
                <a:lnTo>
                  <a:pt x="252" y="511"/>
                </a:lnTo>
                <a:lnTo>
                  <a:pt x="269" y="527"/>
                </a:lnTo>
                <a:lnTo>
                  <a:pt x="295" y="530"/>
                </a:lnTo>
                <a:lnTo>
                  <a:pt x="292" y="475"/>
                </a:lnTo>
                <a:lnTo>
                  <a:pt x="311" y="443"/>
                </a:lnTo>
                <a:lnTo>
                  <a:pt x="323" y="372"/>
                </a:lnTo>
                <a:lnTo>
                  <a:pt x="319" y="315"/>
                </a:lnTo>
                <a:lnTo>
                  <a:pt x="323" y="295"/>
                </a:lnTo>
                <a:lnTo>
                  <a:pt x="347" y="298"/>
                </a:lnTo>
                <a:lnTo>
                  <a:pt x="373" y="314"/>
                </a:lnTo>
                <a:lnTo>
                  <a:pt x="392" y="312"/>
                </a:lnTo>
                <a:lnTo>
                  <a:pt x="413" y="264"/>
                </a:lnTo>
                <a:lnTo>
                  <a:pt x="456" y="231"/>
                </a:lnTo>
                <a:lnTo>
                  <a:pt x="461" y="205"/>
                </a:lnTo>
                <a:lnTo>
                  <a:pt x="423" y="183"/>
                </a:lnTo>
                <a:lnTo>
                  <a:pt x="419" y="160"/>
                </a:lnTo>
                <a:lnTo>
                  <a:pt x="456" y="141"/>
                </a:lnTo>
                <a:lnTo>
                  <a:pt x="490" y="42"/>
                </a:lnTo>
                <a:lnTo>
                  <a:pt x="464" y="11"/>
                </a:lnTo>
                <a:lnTo>
                  <a:pt x="445" y="2"/>
                </a:lnTo>
                <a:lnTo>
                  <a:pt x="419" y="2"/>
                </a:lnTo>
                <a:lnTo>
                  <a:pt x="394" y="9"/>
                </a:lnTo>
                <a:lnTo>
                  <a:pt x="368" y="0"/>
                </a:lnTo>
                <a:lnTo>
                  <a:pt x="344" y="2"/>
                </a:lnTo>
                <a:lnTo>
                  <a:pt x="297" y="24"/>
                </a:lnTo>
                <a:lnTo>
                  <a:pt x="281" y="50"/>
                </a:lnTo>
                <a:lnTo>
                  <a:pt x="280" y="88"/>
                </a:lnTo>
                <a:lnTo>
                  <a:pt x="281" y="95"/>
                </a:lnTo>
                <a:lnTo>
                  <a:pt x="295" y="97"/>
                </a:lnTo>
                <a:lnTo>
                  <a:pt x="290" y="128"/>
                </a:lnTo>
                <a:lnTo>
                  <a:pt x="283" y="154"/>
                </a:lnTo>
                <a:lnTo>
                  <a:pt x="259" y="166"/>
                </a:lnTo>
                <a:lnTo>
                  <a:pt x="268" y="190"/>
                </a:lnTo>
                <a:lnTo>
                  <a:pt x="269" y="209"/>
                </a:lnTo>
                <a:lnTo>
                  <a:pt x="252" y="212"/>
                </a:lnTo>
                <a:lnTo>
                  <a:pt x="230" y="198"/>
                </a:lnTo>
                <a:lnTo>
                  <a:pt x="221" y="176"/>
                </a:lnTo>
                <a:lnTo>
                  <a:pt x="221" y="150"/>
                </a:lnTo>
                <a:lnTo>
                  <a:pt x="230" y="129"/>
                </a:lnTo>
                <a:lnTo>
                  <a:pt x="249" y="126"/>
                </a:lnTo>
                <a:lnTo>
                  <a:pt x="250" y="116"/>
                </a:lnTo>
                <a:lnTo>
                  <a:pt x="238" y="102"/>
                </a:lnTo>
                <a:lnTo>
                  <a:pt x="233" y="83"/>
                </a:lnTo>
                <a:lnTo>
                  <a:pt x="212" y="88"/>
                </a:lnTo>
                <a:lnTo>
                  <a:pt x="194" y="123"/>
                </a:lnTo>
                <a:lnTo>
                  <a:pt x="164" y="205"/>
                </a:lnTo>
                <a:lnTo>
                  <a:pt x="107" y="257"/>
                </a:lnTo>
                <a:lnTo>
                  <a:pt x="100" y="289"/>
                </a:lnTo>
                <a:lnTo>
                  <a:pt x="111" y="303"/>
                </a:lnTo>
                <a:lnTo>
                  <a:pt x="149" y="319"/>
                </a:lnTo>
                <a:lnTo>
                  <a:pt x="178" y="310"/>
                </a:lnTo>
                <a:lnTo>
                  <a:pt x="187" y="320"/>
                </a:lnTo>
                <a:lnTo>
                  <a:pt x="171" y="327"/>
                </a:lnTo>
                <a:lnTo>
                  <a:pt x="130" y="331"/>
                </a:lnTo>
                <a:lnTo>
                  <a:pt x="106" y="339"/>
                </a:lnTo>
                <a:lnTo>
                  <a:pt x="56" y="343"/>
                </a:lnTo>
                <a:lnTo>
                  <a:pt x="45" y="360"/>
                </a:lnTo>
                <a:lnTo>
                  <a:pt x="57" y="367"/>
                </a:lnTo>
                <a:lnTo>
                  <a:pt x="80" y="367"/>
                </a:lnTo>
                <a:lnTo>
                  <a:pt x="95" y="372"/>
                </a:lnTo>
                <a:lnTo>
                  <a:pt x="87" y="379"/>
                </a:lnTo>
                <a:lnTo>
                  <a:pt x="68" y="377"/>
                </a:lnTo>
                <a:lnTo>
                  <a:pt x="43" y="384"/>
                </a:lnTo>
                <a:lnTo>
                  <a:pt x="23" y="365"/>
                </a:lnTo>
                <a:lnTo>
                  <a:pt x="6" y="363"/>
                </a:lnTo>
                <a:lnTo>
                  <a:pt x="0" y="367"/>
                </a:lnTo>
                <a:lnTo>
                  <a:pt x="35" y="396"/>
                </a:lnTo>
                <a:close/>
                <a:moveTo>
                  <a:pt x="242" y="33"/>
                </a:moveTo>
                <a:lnTo>
                  <a:pt x="247" y="12"/>
                </a:lnTo>
                <a:lnTo>
                  <a:pt x="211" y="54"/>
                </a:lnTo>
                <a:lnTo>
                  <a:pt x="202" y="71"/>
                </a:lnTo>
                <a:lnTo>
                  <a:pt x="242" y="33"/>
                </a:lnTo>
                <a:close/>
                <a:moveTo>
                  <a:pt x="111" y="319"/>
                </a:moveTo>
                <a:lnTo>
                  <a:pt x="75" y="288"/>
                </a:lnTo>
                <a:lnTo>
                  <a:pt x="92" y="289"/>
                </a:lnTo>
                <a:lnTo>
                  <a:pt x="109" y="312"/>
                </a:lnTo>
                <a:lnTo>
                  <a:pt x="111" y="319"/>
                </a:lnTo>
                <a:close/>
                <a:moveTo>
                  <a:pt x="49" y="305"/>
                </a:moveTo>
                <a:lnTo>
                  <a:pt x="61" y="300"/>
                </a:lnTo>
                <a:lnTo>
                  <a:pt x="80" y="314"/>
                </a:lnTo>
                <a:lnTo>
                  <a:pt x="81" y="320"/>
                </a:lnTo>
                <a:lnTo>
                  <a:pt x="49" y="305"/>
                </a:lnTo>
                <a:close/>
                <a:moveTo>
                  <a:pt x="23" y="332"/>
                </a:moveTo>
                <a:lnTo>
                  <a:pt x="16" y="353"/>
                </a:lnTo>
                <a:lnTo>
                  <a:pt x="33" y="339"/>
                </a:lnTo>
                <a:lnTo>
                  <a:pt x="23" y="332"/>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25" name="Freeform 52" descr="Wide downward diagonal"/>
          <p:cNvSpPr>
            <a:spLocks noChangeAspect="1"/>
          </p:cNvSpPr>
          <p:nvPr/>
        </p:nvSpPr>
        <p:spPr bwMode="auto">
          <a:xfrm>
            <a:off x="1266827" y="3080543"/>
            <a:ext cx="490538" cy="447675"/>
          </a:xfrm>
          <a:custGeom>
            <a:avLst/>
            <a:gdLst>
              <a:gd name="T0" fmla="*/ 2147483647 w 624"/>
              <a:gd name="T1" fmla="*/ 2147483647 h 675"/>
              <a:gd name="T2" fmla="*/ 2147483647 w 624"/>
              <a:gd name="T3" fmla="*/ 2147483647 h 675"/>
              <a:gd name="T4" fmla="*/ 2147483647 w 624"/>
              <a:gd name="T5" fmla="*/ 2147483647 h 675"/>
              <a:gd name="T6" fmla="*/ 2147483647 w 624"/>
              <a:gd name="T7" fmla="*/ 2147483647 h 675"/>
              <a:gd name="T8" fmla="*/ 2147483647 w 624"/>
              <a:gd name="T9" fmla="*/ 2147483647 h 675"/>
              <a:gd name="T10" fmla="*/ 2147483647 w 624"/>
              <a:gd name="T11" fmla="*/ 2147483647 h 675"/>
              <a:gd name="T12" fmla="*/ 2147483647 w 624"/>
              <a:gd name="T13" fmla="*/ 2147483647 h 675"/>
              <a:gd name="T14" fmla="*/ 2147483647 w 624"/>
              <a:gd name="T15" fmla="*/ 2147483647 h 675"/>
              <a:gd name="T16" fmla="*/ 2147483647 w 624"/>
              <a:gd name="T17" fmla="*/ 2147483647 h 675"/>
              <a:gd name="T18" fmla="*/ 2147483647 w 624"/>
              <a:gd name="T19" fmla="*/ 2147483647 h 675"/>
              <a:gd name="T20" fmla="*/ 2147483647 w 624"/>
              <a:gd name="T21" fmla="*/ 2147483647 h 675"/>
              <a:gd name="T22" fmla="*/ 2147483647 w 624"/>
              <a:gd name="T23" fmla="*/ 2147483647 h 675"/>
              <a:gd name="T24" fmla="*/ 2147483647 w 624"/>
              <a:gd name="T25" fmla="*/ 2147483647 h 675"/>
              <a:gd name="T26" fmla="*/ 2147483647 w 624"/>
              <a:gd name="T27" fmla="*/ 2147483647 h 675"/>
              <a:gd name="T28" fmla="*/ 2147483647 w 624"/>
              <a:gd name="T29" fmla="*/ 2147483647 h 675"/>
              <a:gd name="T30" fmla="*/ 2147483647 w 624"/>
              <a:gd name="T31" fmla="*/ 2147483647 h 675"/>
              <a:gd name="T32" fmla="*/ 2147483647 w 624"/>
              <a:gd name="T33" fmla="*/ 2147483647 h 675"/>
              <a:gd name="T34" fmla="*/ 2147483647 w 624"/>
              <a:gd name="T35" fmla="*/ 2147483647 h 675"/>
              <a:gd name="T36" fmla="*/ 2147483647 w 624"/>
              <a:gd name="T37" fmla="*/ 2147483647 h 675"/>
              <a:gd name="T38" fmla="*/ 2147483647 w 624"/>
              <a:gd name="T39" fmla="*/ 2147483647 h 675"/>
              <a:gd name="T40" fmla="*/ 2147483647 w 624"/>
              <a:gd name="T41" fmla="*/ 2147483647 h 675"/>
              <a:gd name="T42" fmla="*/ 2147483647 w 624"/>
              <a:gd name="T43" fmla="*/ 2147483647 h 675"/>
              <a:gd name="T44" fmla="*/ 2147483647 w 624"/>
              <a:gd name="T45" fmla="*/ 2147483647 h 675"/>
              <a:gd name="T46" fmla="*/ 2147483647 w 624"/>
              <a:gd name="T47" fmla="*/ 2147483647 h 675"/>
              <a:gd name="T48" fmla="*/ 2147483647 w 624"/>
              <a:gd name="T49" fmla="*/ 2147483647 h 675"/>
              <a:gd name="T50" fmla="*/ 2147483647 w 624"/>
              <a:gd name="T51" fmla="*/ 2147483647 h 675"/>
              <a:gd name="T52" fmla="*/ 2147483647 w 624"/>
              <a:gd name="T53" fmla="*/ 2147483647 h 675"/>
              <a:gd name="T54" fmla="*/ 2147483647 w 624"/>
              <a:gd name="T55" fmla="*/ 2147483647 h 675"/>
              <a:gd name="T56" fmla="*/ 2147483647 w 624"/>
              <a:gd name="T57" fmla="*/ 2147483647 h 675"/>
              <a:gd name="T58" fmla="*/ 2147483647 w 624"/>
              <a:gd name="T59" fmla="*/ 2147483647 h 675"/>
              <a:gd name="T60" fmla="*/ 2147483647 w 624"/>
              <a:gd name="T61" fmla="*/ 2147483647 h 675"/>
              <a:gd name="T62" fmla="*/ 2147483647 w 624"/>
              <a:gd name="T63" fmla="*/ 2147483647 h 675"/>
              <a:gd name="T64" fmla="*/ 2147483647 w 624"/>
              <a:gd name="T65" fmla="*/ 2147483647 h 675"/>
              <a:gd name="T66" fmla="*/ 2147483647 w 624"/>
              <a:gd name="T67" fmla="*/ 2147483647 h 675"/>
              <a:gd name="T68" fmla="*/ 2147483647 w 624"/>
              <a:gd name="T69" fmla="*/ 2147483647 h 675"/>
              <a:gd name="T70" fmla="*/ 2147483647 w 624"/>
              <a:gd name="T71" fmla="*/ 2147483647 h 675"/>
              <a:gd name="T72" fmla="*/ 2147483647 w 624"/>
              <a:gd name="T73" fmla="*/ 2147483647 h 675"/>
              <a:gd name="T74" fmla="*/ 2147483647 w 624"/>
              <a:gd name="T75" fmla="*/ 2147483647 h 675"/>
              <a:gd name="T76" fmla="*/ 2147483647 w 624"/>
              <a:gd name="T77" fmla="*/ 2147483647 h 675"/>
              <a:gd name="T78" fmla="*/ 2147483647 w 624"/>
              <a:gd name="T79" fmla="*/ 2147483647 h 675"/>
              <a:gd name="T80" fmla="*/ 2147483647 w 624"/>
              <a:gd name="T81" fmla="*/ 2147483647 h 675"/>
              <a:gd name="T82" fmla="*/ 2147483647 w 624"/>
              <a:gd name="T83" fmla="*/ 2147483647 h 675"/>
              <a:gd name="T84" fmla="*/ 2147483647 w 624"/>
              <a:gd name="T85" fmla="*/ 2147483647 h 675"/>
              <a:gd name="T86" fmla="*/ 2147483647 w 624"/>
              <a:gd name="T87" fmla="*/ 2147483647 h 675"/>
              <a:gd name="T88" fmla="*/ 2147483647 w 624"/>
              <a:gd name="T89" fmla="*/ 2147483647 h 675"/>
              <a:gd name="T90" fmla="*/ 2147483647 w 624"/>
              <a:gd name="T91" fmla="*/ 2147483647 h 675"/>
              <a:gd name="T92" fmla="*/ 2147483647 w 624"/>
              <a:gd name="T93" fmla="*/ 2147483647 h 675"/>
              <a:gd name="T94" fmla="*/ 2147483647 w 624"/>
              <a:gd name="T95" fmla="*/ 2147483647 h 675"/>
              <a:gd name="T96" fmla="*/ 2147483647 w 624"/>
              <a:gd name="T97" fmla="*/ 2147483647 h 675"/>
              <a:gd name="T98" fmla="*/ 2147483647 w 624"/>
              <a:gd name="T99" fmla="*/ 2147483647 h 675"/>
              <a:gd name="T100" fmla="*/ 2147483647 w 624"/>
              <a:gd name="T101" fmla="*/ 2147483647 h 675"/>
              <a:gd name="T102" fmla="*/ 2147483647 w 624"/>
              <a:gd name="T103" fmla="*/ 2147483647 h 675"/>
              <a:gd name="T104" fmla="*/ 2147483647 w 624"/>
              <a:gd name="T105" fmla="*/ 2147483647 h 675"/>
              <a:gd name="T106" fmla="*/ 2147483647 w 624"/>
              <a:gd name="T107" fmla="*/ 2147483647 h 675"/>
              <a:gd name="T108" fmla="*/ 2147483647 w 624"/>
              <a:gd name="T109" fmla="*/ 2147483647 h 675"/>
              <a:gd name="T110" fmla="*/ 2147483647 w 624"/>
              <a:gd name="T111" fmla="*/ 2147483647 h 675"/>
              <a:gd name="T112" fmla="*/ 2147483647 w 624"/>
              <a:gd name="T113" fmla="*/ 2147483647 h 675"/>
              <a:gd name="T114" fmla="*/ 2147483647 w 624"/>
              <a:gd name="T115" fmla="*/ 2147483647 h 675"/>
              <a:gd name="T116" fmla="*/ 2147483647 w 624"/>
              <a:gd name="T117" fmla="*/ 2147483647 h 675"/>
              <a:gd name="T118" fmla="*/ 2147483647 w 624"/>
              <a:gd name="T119" fmla="*/ 2147483647 h 675"/>
              <a:gd name="T120" fmla="*/ 2147483647 w 624"/>
              <a:gd name="T121" fmla="*/ 2147483647 h 675"/>
              <a:gd name="T122" fmla="*/ 2147483647 w 624"/>
              <a:gd name="T123" fmla="*/ 2147483647 h 675"/>
              <a:gd name="T124" fmla="*/ 2147483647 w 624"/>
              <a:gd name="T125" fmla="*/ 2147483647 h 6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4"/>
              <a:gd name="T190" fmla="*/ 0 h 675"/>
              <a:gd name="T191" fmla="*/ 624 w 624"/>
              <a:gd name="T192" fmla="*/ 675 h 6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4" h="675">
                <a:moveTo>
                  <a:pt x="14" y="570"/>
                </a:moveTo>
                <a:lnTo>
                  <a:pt x="21" y="587"/>
                </a:lnTo>
                <a:lnTo>
                  <a:pt x="74" y="589"/>
                </a:lnTo>
                <a:lnTo>
                  <a:pt x="71" y="602"/>
                </a:lnTo>
                <a:lnTo>
                  <a:pt x="50" y="606"/>
                </a:lnTo>
                <a:lnTo>
                  <a:pt x="10" y="620"/>
                </a:lnTo>
                <a:lnTo>
                  <a:pt x="19" y="623"/>
                </a:lnTo>
                <a:lnTo>
                  <a:pt x="83" y="623"/>
                </a:lnTo>
                <a:lnTo>
                  <a:pt x="84" y="632"/>
                </a:lnTo>
                <a:lnTo>
                  <a:pt x="74" y="644"/>
                </a:lnTo>
                <a:lnTo>
                  <a:pt x="60" y="638"/>
                </a:lnTo>
                <a:lnTo>
                  <a:pt x="45" y="642"/>
                </a:lnTo>
                <a:lnTo>
                  <a:pt x="43" y="659"/>
                </a:lnTo>
                <a:lnTo>
                  <a:pt x="84" y="661"/>
                </a:lnTo>
                <a:lnTo>
                  <a:pt x="100" y="675"/>
                </a:lnTo>
                <a:lnTo>
                  <a:pt x="119" y="669"/>
                </a:lnTo>
                <a:lnTo>
                  <a:pt x="133" y="675"/>
                </a:lnTo>
                <a:lnTo>
                  <a:pt x="202" y="675"/>
                </a:lnTo>
                <a:lnTo>
                  <a:pt x="222" y="668"/>
                </a:lnTo>
                <a:lnTo>
                  <a:pt x="229" y="654"/>
                </a:lnTo>
                <a:lnTo>
                  <a:pt x="233" y="637"/>
                </a:lnTo>
                <a:lnTo>
                  <a:pt x="241" y="642"/>
                </a:lnTo>
                <a:lnTo>
                  <a:pt x="240" y="656"/>
                </a:lnTo>
                <a:lnTo>
                  <a:pt x="248" y="663"/>
                </a:lnTo>
                <a:lnTo>
                  <a:pt x="281" y="657"/>
                </a:lnTo>
                <a:lnTo>
                  <a:pt x="293" y="645"/>
                </a:lnTo>
                <a:lnTo>
                  <a:pt x="312" y="656"/>
                </a:lnTo>
                <a:lnTo>
                  <a:pt x="322" y="649"/>
                </a:lnTo>
                <a:lnTo>
                  <a:pt x="341" y="628"/>
                </a:lnTo>
                <a:lnTo>
                  <a:pt x="397" y="633"/>
                </a:lnTo>
                <a:lnTo>
                  <a:pt x="426" y="633"/>
                </a:lnTo>
                <a:lnTo>
                  <a:pt x="452" y="642"/>
                </a:lnTo>
                <a:lnTo>
                  <a:pt x="481" y="659"/>
                </a:lnTo>
                <a:lnTo>
                  <a:pt x="493" y="645"/>
                </a:lnTo>
                <a:lnTo>
                  <a:pt x="491" y="623"/>
                </a:lnTo>
                <a:lnTo>
                  <a:pt x="534" y="558"/>
                </a:lnTo>
                <a:lnTo>
                  <a:pt x="566" y="520"/>
                </a:lnTo>
                <a:lnTo>
                  <a:pt x="572" y="475"/>
                </a:lnTo>
                <a:lnTo>
                  <a:pt x="578" y="432"/>
                </a:lnTo>
                <a:lnTo>
                  <a:pt x="586" y="430"/>
                </a:lnTo>
                <a:lnTo>
                  <a:pt x="602" y="398"/>
                </a:lnTo>
                <a:lnTo>
                  <a:pt x="595" y="320"/>
                </a:lnTo>
                <a:lnTo>
                  <a:pt x="602" y="303"/>
                </a:lnTo>
                <a:lnTo>
                  <a:pt x="616" y="301"/>
                </a:lnTo>
                <a:lnTo>
                  <a:pt x="612" y="289"/>
                </a:lnTo>
                <a:lnTo>
                  <a:pt x="624" y="243"/>
                </a:lnTo>
                <a:lnTo>
                  <a:pt x="605" y="201"/>
                </a:lnTo>
                <a:lnTo>
                  <a:pt x="538" y="196"/>
                </a:lnTo>
                <a:lnTo>
                  <a:pt x="517" y="217"/>
                </a:lnTo>
                <a:lnTo>
                  <a:pt x="484" y="232"/>
                </a:lnTo>
                <a:lnTo>
                  <a:pt x="464" y="212"/>
                </a:lnTo>
                <a:lnTo>
                  <a:pt x="462" y="170"/>
                </a:lnTo>
                <a:lnTo>
                  <a:pt x="436" y="136"/>
                </a:lnTo>
                <a:lnTo>
                  <a:pt x="465" y="126"/>
                </a:lnTo>
                <a:lnTo>
                  <a:pt x="474" y="100"/>
                </a:lnTo>
                <a:lnTo>
                  <a:pt x="497" y="105"/>
                </a:lnTo>
                <a:lnTo>
                  <a:pt x="514" y="88"/>
                </a:lnTo>
                <a:lnTo>
                  <a:pt x="526" y="64"/>
                </a:lnTo>
                <a:lnTo>
                  <a:pt x="531" y="55"/>
                </a:lnTo>
                <a:lnTo>
                  <a:pt x="540" y="5"/>
                </a:lnTo>
                <a:lnTo>
                  <a:pt x="528" y="5"/>
                </a:lnTo>
                <a:lnTo>
                  <a:pt x="503" y="9"/>
                </a:lnTo>
                <a:lnTo>
                  <a:pt x="498" y="0"/>
                </a:lnTo>
                <a:lnTo>
                  <a:pt x="472" y="7"/>
                </a:lnTo>
                <a:lnTo>
                  <a:pt x="450" y="17"/>
                </a:lnTo>
                <a:lnTo>
                  <a:pt x="440" y="17"/>
                </a:lnTo>
                <a:lnTo>
                  <a:pt x="426" y="36"/>
                </a:lnTo>
                <a:lnTo>
                  <a:pt x="428" y="47"/>
                </a:lnTo>
                <a:lnTo>
                  <a:pt x="405" y="64"/>
                </a:lnTo>
                <a:lnTo>
                  <a:pt x="376" y="71"/>
                </a:lnTo>
                <a:lnTo>
                  <a:pt x="376" y="84"/>
                </a:lnTo>
                <a:lnTo>
                  <a:pt x="403" y="98"/>
                </a:lnTo>
                <a:lnTo>
                  <a:pt x="415" y="98"/>
                </a:lnTo>
                <a:lnTo>
                  <a:pt x="434" y="105"/>
                </a:lnTo>
                <a:lnTo>
                  <a:pt x="419" y="131"/>
                </a:lnTo>
                <a:lnTo>
                  <a:pt x="374" y="141"/>
                </a:lnTo>
                <a:lnTo>
                  <a:pt x="365" y="164"/>
                </a:lnTo>
                <a:lnTo>
                  <a:pt x="334" y="152"/>
                </a:lnTo>
                <a:lnTo>
                  <a:pt x="297" y="143"/>
                </a:lnTo>
                <a:lnTo>
                  <a:pt x="293" y="127"/>
                </a:lnTo>
                <a:lnTo>
                  <a:pt x="245" y="103"/>
                </a:lnTo>
                <a:lnTo>
                  <a:pt x="210" y="131"/>
                </a:lnTo>
                <a:lnTo>
                  <a:pt x="205" y="167"/>
                </a:lnTo>
                <a:lnTo>
                  <a:pt x="195" y="157"/>
                </a:lnTo>
                <a:lnTo>
                  <a:pt x="174" y="153"/>
                </a:lnTo>
                <a:lnTo>
                  <a:pt x="183" y="176"/>
                </a:lnTo>
                <a:lnTo>
                  <a:pt x="224" y="198"/>
                </a:lnTo>
                <a:lnTo>
                  <a:pt x="224" y="212"/>
                </a:lnTo>
                <a:lnTo>
                  <a:pt x="184" y="220"/>
                </a:lnTo>
                <a:lnTo>
                  <a:pt x="171" y="234"/>
                </a:lnTo>
                <a:lnTo>
                  <a:pt x="150" y="239"/>
                </a:lnTo>
                <a:lnTo>
                  <a:pt x="143" y="255"/>
                </a:lnTo>
                <a:lnTo>
                  <a:pt x="152" y="274"/>
                </a:lnTo>
                <a:lnTo>
                  <a:pt x="162" y="281"/>
                </a:lnTo>
                <a:lnTo>
                  <a:pt x="157" y="293"/>
                </a:lnTo>
                <a:lnTo>
                  <a:pt x="184" y="300"/>
                </a:lnTo>
                <a:lnTo>
                  <a:pt x="183" y="315"/>
                </a:lnTo>
                <a:lnTo>
                  <a:pt x="250" y="344"/>
                </a:lnTo>
                <a:lnTo>
                  <a:pt x="253" y="358"/>
                </a:lnTo>
                <a:lnTo>
                  <a:pt x="241" y="361"/>
                </a:lnTo>
                <a:lnTo>
                  <a:pt x="210" y="365"/>
                </a:lnTo>
                <a:lnTo>
                  <a:pt x="188" y="375"/>
                </a:lnTo>
                <a:lnTo>
                  <a:pt x="174" y="406"/>
                </a:lnTo>
                <a:lnTo>
                  <a:pt x="159" y="422"/>
                </a:lnTo>
                <a:lnTo>
                  <a:pt x="114" y="442"/>
                </a:lnTo>
                <a:lnTo>
                  <a:pt x="186" y="458"/>
                </a:lnTo>
                <a:lnTo>
                  <a:pt x="231" y="434"/>
                </a:lnTo>
                <a:lnTo>
                  <a:pt x="224" y="460"/>
                </a:lnTo>
                <a:lnTo>
                  <a:pt x="241" y="468"/>
                </a:lnTo>
                <a:lnTo>
                  <a:pt x="241" y="472"/>
                </a:lnTo>
                <a:lnTo>
                  <a:pt x="164" y="465"/>
                </a:lnTo>
                <a:lnTo>
                  <a:pt x="129" y="456"/>
                </a:lnTo>
                <a:lnTo>
                  <a:pt x="95" y="484"/>
                </a:lnTo>
                <a:lnTo>
                  <a:pt x="88" y="499"/>
                </a:lnTo>
                <a:lnTo>
                  <a:pt x="79" y="503"/>
                </a:lnTo>
                <a:lnTo>
                  <a:pt x="67" y="496"/>
                </a:lnTo>
                <a:lnTo>
                  <a:pt x="52" y="496"/>
                </a:lnTo>
                <a:lnTo>
                  <a:pt x="38" y="489"/>
                </a:lnTo>
                <a:lnTo>
                  <a:pt x="21" y="496"/>
                </a:lnTo>
                <a:lnTo>
                  <a:pt x="9" y="511"/>
                </a:lnTo>
                <a:lnTo>
                  <a:pt x="65" y="525"/>
                </a:lnTo>
                <a:lnTo>
                  <a:pt x="65" y="537"/>
                </a:lnTo>
                <a:lnTo>
                  <a:pt x="33" y="540"/>
                </a:lnTo>
                <a:lnTo>
                  <a:pt x="7" y="554"/>
                </a:lnTo>
                <a:lnTo>
                  <a:pt x="0" y="568"/>
                </a:lnTo>
                <a:lnTo>
                  <a:pt x="14" y="570"/>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ＭＳ Ｐゴシック" pitchFamily="-65" charset="-128"/>
              <a:cs typeface="Calibri" pitchFamily="34" charset="0"/>
            </a:endParaRPr>
          </a:p>
        </p:txBody>
      </p:sp>
      <p:sp>
        <p:nvSpPr>
          <p:cNvPr id="26" name="Freeform 59" descr="Diagonali larghe verso il basso"/>
          <p:cNvSpPr>
            <a:spLocks noChangeAspect="1"/>
          </p:cNvSpPr>
          <p:nvPr/>
        </p:nvSpPr>
        <p:spPr bwMode="auto">
          <a:xfrm>
            <a:off x="1636715" y="3833018"/>
            <a:ext cx="1323975" cy="1165225"/>
          </a:xfrm>
          <a:custGeom>
            <a:avLst/>
            <a:gdLst>
              <a:gd name="T0" fmla="*/ 2147483647 w 1702"/>
              <a:gd name="T1" fmla="*/ 2147483647 h 1763"/>
              <a:gd name="T2" fmla="*/ 2147483647 w 1702"/>
              <a:gd name="T3" fmla="*/ 2147483647 h 1763"/>
              <a:gd name="T4" fmla="*/ 2147483647 w 1702"/>
              <a:gd name="T5" fmla="*/ 2147483647 h 1763"/>
              <a:gd name="T6" fmla="*/ 2147483647 w 1702"/>
              <a:gd name="T7" fmla="*/ 2147483647 h 1763"/>
              <a:gd name="T8" fmla="*/ 2147483647 w 1702"/>
              <a:gd name="T9" fmla="*/ 2147483647 h 1763"/>
              <a:gd name="T10" fmla="*/ 2147483647 w 1702"/>
              <a:gd name="T11" fmla="*/ 2147483647 h 1763"/>
              <a:gd name="T12" fmla="*/ 2147483647 w 1702"/>
              <a:gd name="T13" fmla="*/ 2147483647 h 1763"/>
              <a:gd name="T14" fmla="*/ 2147483647 w 1702"/>
              <a:gd name="T15" fmla="*/ 2147483647 h 1763"/>
              <a:gd name="T16" fmla="*/ 2147483647 w 1702"/>
              <a:gd name="T17" fmla="*/ 2147483647 h 1763"/>
              <a:gd name="T18" fmla="*/ 2147483647 w 1702"/>
              <a:gd name="T19" fmla="*/ 2147483647 h 1763"/>
              <a:gd name="T20" fmla="*/ 2147483647 w 1702"/>
              <a:gd name="T21" fmla="*/ 2147483647 h 1763"/>
              <a:gd name="T22" fmla="*/ 2147483647 w 1702"/>
              <a:gd name="T23" fmla="*/ 2147483647 h 1763"/>
              <a:gd name="T24" fmla="*/ 2147483647 w 1702"/>
              <a:gd name="T25" fmla="*/ 2147483647 h 1763"/>
              <a:gd name="T26" fmla="*/ 2147483647 w 1702"/>
              <a:gd name="T27" fmla="*/ 2147483647 h 1763"/>
              <a:gd name="T28" fmla="*/ 2147483647 w 1702"/>
              <a:gd name="T29" fmla="*/ 2147483647 h 1763"/>
              <a:gd name="T30" fmla="*/ 2147483647 w 1702"/>
              <a:gd name="T31" fmla="*/ 2147483647 h 1763"/>
              <a:gd name="T32" fmla="*/ 2147483647 w 1702"/>
              <a:gd name="T33" fmla="*/ 2147483647 h 1763"/>
              <a:gd name="T34" fmla="*/ 2147483647 w 1702"/>
              <a:gd name="T35" fmla="*/ 0 h 1763"/>
              <a:gd name="T36" fmla="*/ 2147483647 w 1702"/>
              <a:gd name="T37" fmla="*/ 2147483647 h 1763"/>
              <a:gd name="T38" fmla="*/ 2147483647 w 1702"/>
              <a:gd name="T39" fmla="*/ 2147483647 h 1763"/>
              <a:gd name="T40" fmla="*/ 2147483647 w 1702"/>
              <a:gd name="T41" fmla="*/ 2147483647 h 1763"/>
              <a:gd name="T42" fmla="*/ 2147483647 w 1702"/>
              <a:gd name="T43" fmla="*/ 2147483647 h 1763"/>
              <a:gd name="T44" fmla="*/ 2147483647 w 1702"/>
              <a:gd name="T45" fmla="*/ 2147483647 h 1763"/>
              <a:gd name="T46" fmla="*/ 2147483647 w 1702"/>
              <a:gd name="T47" fmla="*/ 2147483647 h 1763"/>
              <a:gd name="T48" fmla="*/ 2147483647 w 1702"/>
              <a:gd name="T49" fmla="*/ 2147483647 h 1763"/>
              <a:gd name="T50" fmla="*/ 2147483647 w 1702"/>
              <a:gd name="T51" fmla="*/ 2147483647 h 1763"/>
              <a:gd name="T52" fmla="*/ 2147483647 w 1702"/>
              <a:gd name="T53" fmla="*/ 2147483647 h 1763"/>
              <a:gd name="T54" fmla="*/ 2147483647 w 1702"/>
              <a:gd name="T55" fmla="*/ 2147483647 h 1763"/>
              <a:gd name="T56" fmla="*/ 2147483647 w 1702"/>
              <a:gd name="T57" fmla="*/ 2147483647 h 1763"/>
              <a:gd name="T58" fmla="*/ 2147483647 w 1702"/>
              <a:gd name="T59" fmla="*/ 2147483647 h 1763"/>
              <a:gd name="T60" fmla="*/ 2147483647 w 1702"/>
              <a:gd name="T61" fmla="*/ 2147483647 h 1763"/>
              <a:gd name="T62" fmla="*/ 2147483647 w 1702"/>
              <a:gd name="T63" fmla="*/ 2147483647 h 1763"/>
              <a:gd name="T64" fmla="*/ 2147483647 w 1702"/>
              <a:gd name="T65" fmla="*/ 2147483647 h 1763"/>
              <a:gd name="T66" fmla="*/ 2147483647 w 1702"/>
              <a:gd name="T67" fmla="*/ 2147483647 h 1763"/>
              <a:gd name="T68" fmla="*/ 2147483647 w 1702"/>
              <a:gd name="T69" fmla="*/ 2147483647 h 1763"/>
              <a:gd name="T70" fmla="*/ 2147483647 w 1702"/>
              <a:gd name="T71" fmla="*/ 2147483647 h 1763"/>
              <a:gd name="T72" fmla="*/ 2147483647 w 1702"/>
              <a:gd name="T73" fmla="*/ 2147483647 h 1763"/>
              <a:gd name="T74" fmla="*/ 2147483647 w 1702"/>
              <a:gd name="T75" fmla="*/ 2147483647 h 1763"/>
              <a:gd name="T76" fmla="*/ 2147483647 w 1702"/>
              <a:gd name="T77" fmla="*/ 2147483647 h 1763"/>
              <a:gd name="T78" fmla="*/ 2147483647 w 1702"/>
              <a:gd name="T79" fmla="*/ 2147483647 h 1763"/>
              <a:gd name="T80" fmla="*/ 2147483647 w 1702"/>
              <a:gd name="T81" fmla="*/ 2147483647 h 1763"/>
              <a:gd name="T82" fmla="*/ 2147483647 w 1702"/>
              <a:gd name="T83" fmla="*/ 2147483647 h 1763"/>
              <a:gd name="T84" fmla="*/ 2147483647 w 1702"/>
              <a:gd name="T85" fmla="*/ 2147483647 h 1763"/>
              <a:gd name="T86" fmla="*/ 2147483647 w 1702"/>
              <a:gd name="T87" fmla="*/ 2147483647 h 1763"/>
              <a:gd name="T88" fmla="*/ 2147483647 w 1702"/>
              <a:gd name="T89" fmla="*/ 2147483647 h 1763"/>
              <a:gd name="T90" fmla="*/ 2147483647 w 1702"/>
              <a:gd name="T91" fmla="*/ 2147483647 h 1763"/>
              <a:gd name="T92" fmla="*/ 2147483647 w 1702"/>
              <a:gd name="T93" fmla="*/ 2147483647 h 1763"/>
              <a:gd name="T94" fmla="*/ 2147483647 w 1702"/>
              <a:gd name="T95" fmla="*/ 2147483647 h 1763"/>
              <a:gd name="T96" fmla="*/ 2147483647 w 1702"/>
              <a:gd name="T97" fmla="*/ 2147483647 h 1763"/>
              <a:gd name="T98" fmla="*/ 2147483647 w 1702"/>
              <a:gd name="T99" fmla="*/ 2147483647 h 1763"/>
              <a:gd name="T100" fmla="*/ 2147483647 w 1702"/>
              <a:gd name="T101" fmla="*/ 2147483647 h 1763"/>
              <a:gd name="T102" fmla="*/ 2147483647 w 1702"/>
              <a:gd name="T103" fmla="*/ 2147483647 h 1763"/>
              <a:gd name="T104" fmla="*/ 2147483647 w 1702"/>
              <a:gd name="T105" fmla="*/ 2147483647 h 1763"/>
              <a:gd name="T106" fmla="*/ 2147483647 w 1702"/>
              <a:gd name="T107" fmla="*/ 2147483647 h 1763"/>
              <a:gd name="T108" fmla="*/ 2147483647 w 1702"/>
              <a:gd name="T109" fmla="*/ 2147483647 h 1763"/>
              <a:gd name="T110" fmla="*/ 2147483647 w 1702"/>
              <a:gd name="T111" fmla="*/ 2147483647 h 1763"/>
              <a:gd name="T112" fmla="*/ 2147483647 w 1702"/>
              <a:gd name="T113" fmla="*/ 2147483647 h 1763"/>
              <a:gd name="T114" fmla="*/ 2147483647 w 1702"/>
              <a:gd name="T115" fmla="*/ 2147483647 h 1763"/>
              <a:gd name="T116" fmla="*/ 2147483647 w 1702"/>
              <a:gd name="T117" fmla="*/ 2147483647 h 1763"/>
              <a:gd name="T118" fmla="*/ 2147483647 w 1702"/>
              <a:gd name="T119" fmla="*/ 2147483647 h 17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02"/>
              <a:gd name="T181" fmla="*/ 0 h 1763"/>
              <a:gd name="T182" fmla="*/ 1702 w 1702"/>
              <a:gd name="T183" fmla="*/ 1763 h 17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02" h="1763">
                <a:moveTo>
                  <a:pt x="1540" y="1474"/>
                </a:moveTo>
                <a:lnTo>
                  <a:pt x="1474" y="1460"/>
                </a:lnTo>
                <a:lnTo>
                  <a:pt x="1457" y="1407"/>
                </a:lnTo>
                <a:lnTo>
                  <a:pt x="1466" y="1333"/>
                </a:lnTo>
                <a:lnTo>
                  <a:pt x="1443" y="1323"/>
                </a:lnTo>
                <a:lnTo>
                  <a:pt x="1447" y="1276"/>
                </a:lnTo>
                <a:lnTo>
                  <a:pt x="1493" y="1244"/>
                </a:lnTo>
                <a:lnTo>
                  <a:pt x="1467" y="1149"/>
                </a:lnTo>
                <a:lnTo>
                  <a:pt x="1469" y="1122"/>
                </a:lnTo>
                <a:lnTo>
                  <a:pt x="1497" y="1123"/>
                </a:lnTo>
                <a:lnTo>
                  <a:pt x="1492" y="1094"/>
                </a:lnTo>
                <a:lnTo>
                  <a:pt x="1473" y="1087"/>
                </a:lnTo>
                <a:lnTo>
                  <a:pt x="1469" y="1058"/>
                </a:lnTo>
                <a:lnTo>
                  <a:pt x="1474" y="1017"/>
                </a:lnTo>
                <a:lnTo>
                  <a:pt x="1467" y="1011"/>
                </a:lnTo>
                <a:lnTo>
                  <a:pt x="1423" y="1006"/>
                </a:lnTo>
                <a:lnTo>
                  <a:pt x="1390" y="1046"/>
                </a:lnTo>
                <a:lnTo>
                  <a:pt x="1371" y="1054"/>
                </a:lnTo>
                <a:lnTo>
                  <a:pt x="1362" y="1048"/>
                </a:lnTo>
                <a:lnTo>
                  <a:pt x="1373" y="991"/>
                </a:lnTo>
                <a:lnTo>
                  <a:pt x="1385" y="962"/>
                </a:lnTo>
                <a:lnTo>
                  <a:pt x="1409" y="937"/>
                </a:lnTo>
                <a:lnTo>
                  <a:pt x="1440" y="898"/>
                </a:lnTo>
                <a:lnTo>
                  <a:pt x="1523" y="820"/>
                </a:lnTo>
                <a:lnTo>
                  <a:pt x="1516" y="807"/>
                </a:lnTo>
                <a:lnTo>
                  <a:pt x="1528" y="791"/>
                </a:lnTo>
                <a:lnTo>
                  <a:pt x="1588" y="793"/>
                </a:lnTo>
                <a:lnTo>
                  <a:pt x="1607" y="779"/>
                </a:lnTo>
                <a:lnTo>
                  <a:pt x="1602" y="746"/>
                </a:lnTo>
                <a:lnTo>
                  <a:pt x="1636" y="621"/>
                </a:lnTo>
                <a:lnTo>
                  <a:pt x="1693" y="538"/>
                </a:lnTo>
                <a:lnTo>
                  <a:pt x="1702" y="511"/>
                </a:lnTo>
                <a:lnTo>
                  <a:pt x="1576" y="456"/>
                </a:lnTo>
                <a:lnTo>
                  <a:pt x="1529" y="445"/>
                </a:lnTo>
                <a:lnTo>
                  <a:pt x="1504" y="399"/>
                </a:lnTo>
                <a:lnTo>
                  <a:pt x="1474" y="371"/>
                </a:lnTo>
                <a:lnTo>
                  <a:pt x="1445" y="370"/>
                </a:lnTo>
                <a:lnTo>
                  <a:pt x="1409" y="354"/>
                </a:lnTo>
                <a:lnTo>
                  <a:pt x="1388" y="356"/>
                </a:lnTo>
                <a:lnTo>
                  <a:pt x="1321" y="308"/>
                </a:lnTo>
                <a:lnTo>
                  <a:pt x="1328" y="296"/>
                </a:lnTo>
                <a:lnTo>
                  <a:pt x="1317" y="287"/>
                </a:lnTo>
                <a:lnTo>
                  <a:pt x="1324" y="232"/>
                </a:lnTo>
                <a:lnTo>
                  <a:pt x="1310" y="230"/>
                </a:lnTo>
                <a:lnTo>
                  <a:pt x="1279" y="263"/>
                </a:lnTo>
                <a:lnTo>
                  <a:pt x="1235" y="247"/>
                </a:lnTo>
                <a:lnTo>
                  <a:pt x="1233" y="208"/>
                </a:lnTo>
                <a:lnTo>
                  <a:pt x="1219" y="174"/>
                </a:lnTo>
                <a:lnTo>
                  <a:pt x="1191" y="160"/>
                </a:lnTo>
                <a:lnTo>
                  <a:pt x="1138" y="124"/>
                </a:lnTo>
                <a:lnTo>
                  <a:pt x="1124" y="77"/>
                </a:lnTo>
                <a:lnTo>
                  <a:pt x="1098" y="75"/>
                </a:lnTo>
                <a:lnTo>
                  <a:pt x="1072" y="38"/>
                </a:lnTo>
                <a:lnTo>
                  <a:pt x="1079" y="0"/>
                </a:lnTo>
                <a:lnTo>
                  <a:pt x="1067" y="5"/>
                </a:lnTo>
                <a:lnTo>
                  <a:pt x="1016" y="5"/>
                </a:lnTo>
                <a:lnTo>
                  <a:pt x="950" y="17"/>
                </a:lnTo>
                <a:lnTo>
                  <a:pt x="907" y="127"/>
                </a:lnTo>
                <a:lnTo>
                  <a:pt x="914" y="137"/>
                </a:lnTo>
                <a:lnTo>
                  <a:pt x="909" y="153"/>
                </a:lnTo>
                <a:lnTo>
                  <a:pt x="838" y="194"/>
                </a:lnTo>
                <a:lnTo>
                  <a:pt x="759" y="204"/>
                </a:lnTo>
                <a:lnTo>
                  <a:pt x="719" y="220"/>
                </a:lnTo>
                <a:lnTo>
                  <a:pt x="697" y="247"/>
                </a:lnTo>
                <a:lnTo>
                  <a:pt x="695" y="261"/>
                </a:lnTo>
                <a:lnTo>
                  <a:pt x="729" y="268"/>
                </a:lnTo>
                <a:lnTo>
                  <a:pt x="743" y="275"/>
                </a:lnTo>
                <a:lnTo>
                  <a:pt x="738" y="284"/>
                </a:lnTo>
                <a:lnTo>
                  <a:pt x="688" y="278"/>
                </a:lnTo>
                <a:lnTo>
                  <a:pt x="660" y="292"/>
                </a:lnTo>
                <a:lnTo>
                  <a:pt x="612" y="285"/>
                </a:lnTo>
                <a:lnTo>
                  <a:pt x="545" y="256"/>
                </a:lnTo>
                <a:lnTo>
                  <a:pt x="533" y="256"/>
                </a:lnTo>
                <a:lnTo>
                  <a:pt x="512" y="211"/>
                </a:lnTo>
                <a:lnTo>
                  <a:pt x="519" y="191"/>
                </a:lnTo>
                <a:lnTo>
                  <a:pt x="512" y="184"/>
                </a:lnTo>
                <a:lnTo>
                  <a:pt x="462" y="175"/>
                </a:lnTo>
                <a:lnTo>
                  <a:pt x="440" y="163"/>
                </a:lnTo>
                <a:lnTo>
                  <a:pt x="434" y="213"/>
                </a:lnTo>
                <a:lnTo>
                  <a:pt x="436" y="235"/>
                </a:lnTo>
                <a:lnTo>
                  <a:pt x="450" y="251"/>
                </a:lnTo>
                <a:lnTo>
                  <a:pt x="445" y="370"/>
                </a:lnTo>
                <a:lnTo>
                  <a:pt x="459" y="383"/>
                </a:lnTo>
                <a:lnTo>
                  <a:pt x="445" y="392"/>
                </a:lnTo>
                <a:lnTo>
                  <a:pt x="417" y="389"/>
                </a:lnTo>
                <a:lnTo>
                  <a:pt x="402" y="370"/>
                </a:lnTo>
                <a:lnTo>
                  <a:pt x="381" y="370"/>
                </a:lnTo>
                <a:lnTo>
                  <a:pt x="362" y="375"/>
                </a:lnTo>
                <a:lnTo>
                  <a:pt x="343" y="366"/>
                </a:lnTo>
                <a:lnTo>
                  <a:pt x="296" y="371"/>
                </a:lnTo>
                <a:lnTo>
                  <a:pt x="250" y="304"/>
                </a:lnTo>
                <a:lnTo>
                  <a:pt x="207" y="297"/>
                </a:lnTo>
                <a:lnTo>
                  <a:pt x="184" y="294"/>
                </a:lnTo>
                <a:lnTo>
                  <a:pt x="177" y="306"/>
                </a:lnTo>
                <a:lnTo>
                  <a:pt x="79" y="301"/>
                </a:lnTo>
                <a:lnTo>
                  <a:pt x="21" y="311"/>
                </a:lnTo>
                <a:lnTo>
                  <a:pt x="2" y="342"/>
                </a:lnTo>
                <a:lnTo>
                  <a:pt x="45" y="363"/>
                </a:lnTo>
                <a:lnTo>
                  <a:pt x="19" y="373"/>
                </a:lnTo>
                <a:lnTo>
                  <a:pt x="19" y="385"/>
                </a:lnTo>
                <a:lnTo>
                  <a:pt x="62" y="392"/>
                </a:lnTo>
                <a:lnTo>
                  <a:pt x="52" y="411"/>
                </a:lnTo>
                <a:lnTo>
                  <a:pt x="0" y="408"/>
                </a:lnTo>
                <a:lnTo>
                  <a:pt x="8" y="423"/>
                </a:lnTo>
                <a:lnTo>
                  <a:pt x="36" y="442"/>
                </a:lnTo>
                <a:lnTo>
                  <a:pt x="31" y="468"/>
                </a:lnTo>
                <a:lnTo>
                  <a:pt x="57" y="478"/>
                </a:lnTo>
                <a:lnTo>
                  <a:pt x="60" y="463"/>
                </a:lnTo>
                <a:lnTo>
                  <a:pt x="83" y="466"/>
                </a:lnTo>
                <a:lnTo>
                  <a:pt x="169" y="537"/>
                </a:lnTo>
                <a:lnTo>
                  <a:pt x="184" y="559"/>
                </a:lnTo>
                <a:lnTo>
                  <a:pt x="217" y="555"/>
                </a:lnTo>
                <a:lnTo>
                  <a:pt x="219" y="573"/>
                </a:lnTo>
                <a:lnTo>
                  <a:pt x="245" y="590"/>
                </a:lnTo>
                <a:lnTo>
                  <a:pt x="269" y="588"/>
                </a:lnTo>
                <a:lnTo>
                  <a:pt x="255" y="629"/>
                </a:lnTo>
                <a:lnTo>
                  <a:pt x="327" y="647"/>
                </a:lnTo>
                <a:lnTo>
                  <a:pt x="350" y="662"/>
                </a:lnTo>
                <a:lnTo>
                  <a:pt x="305" y="667"/>
                </a:lnTo>
                <a:lnTo>
                  <a:pt x="302" y="681"/>
                </a:lnTo>
                <a:lnTo>
                  <a:pt x="315" y="702"/>
                </a:lnTo>
                <a:lnTo>
                  <a:pt x="300" y="719"/>
                </a:lnTo>
                <a:lnTo>
                  <a:pt x="288" y="702"/>
                </a:lnTo>
                <a:lnTo>
                  <a:pt x="281" y="722"/>
                </a:lnTo>
                <a:lnTo>
                  <a:pt x="303" y="759"/>
                </a:lnTo>
                <a:lnTo>
                  <a:pt x="315" y="808"/>
                </a:lnTo>
                <a:lnTo>
                  <a:pt x="403" y="877"/>
                </a:lnTo>
                <a:lnTo>
                  <a:pt x="393" y="894"/>
                </a:lnTo>
                <a:lnTo>
                  <a:pt x="398" y="919"/>
                </a:lnTo>
                <a:lnTo>
                  <a:pt x="372" y="977"/>
                </a:lnTo>
                <a:lnTo>
                  <a:pt x="376" y="1005"/>
                </a:lnTo>
                <a:lnTo>
                  <a:pt x="400" y="1027"/>
                </a:lnTo>
                <a:lnTo>
                  <a:pt x="414" y="1058"/>
                </a:lnTo>
                <a:lnTo>
                  <a:pt x="410" y="1080"/>
                </a:lnTo>
                <a:lnTo>
                  <a:pt x="381" y="1030"/>
                </a:lnTo>
                <a:lnTo>
                  <a:pt x="369" y="1048"/>
                </a:lnTo>
                <a:lnTo>
                  <a:pt x="359" y="1092"/>
                </a:lnTo>
                <a:lnTo>
                  <a:pt x="331" y="1177"/>
                </a:lnTo>
                <a:lnTo>
                  <a:pt x="322" y="1201"/>
                </a:lnTo>
                <a:lnTo>
                  <a:pt x="341" y="1183"/>
                </a:lnTo>
                <a:lnTo>
                  <a:pt x="338" y="1211"/>
                </a:lnTo>
                <a:lnTo>
                  <a:pt x="317" y="1223"/>
                </a:lnTo>
                <a:lnTo>
                  <a:pt x="250" y="1407"/>
                </a:lnTo>
                <a:lnTo>
                  <a:pt x="202" y="1448"/>
                </a:lnTo>
                <a:lnTo>
                  <a:pt x="176" y="1440"/>
                </a:lnTo>
                <a:lnTo>
                  <a:pt x="248" y="1529"/>
                </a:lnTo>
                <a:lnTo>
                  <a:pt x="317" y="1586"/>
                </a:lnTo>
                <a:lnTo>
                  <a:pt x="434" y="1643"/>
                </a:lnTo>
                <a:lnTo>
                  <a:pt x="474" y="1655"/>
                </a:lnTo>
                <a:lnTo>
                  <a:pt x="548" y="1638"/>
                </a:lnTo>
                <a:lnTo>
                  <a:pt x="569" y="1650"/>
                </a:lnTo>
                <a:lnTo>
                  <a:pt x="603" y="1684"/>
                </a:lnTo>
                <a:lnTo>
                  <a:pt x="619" y="1705"/>
                </a:lnTo>
                <a:lnTo>
                  <a:pt x="624" y="1722"/>
                </a:lnTo>
                <a:lnTo>
                  <a:pt x="641" y="1727"/>
                </a:lnTo>
                <a:lnTo>
                  <a:pt x="653" y="1724"/>
                </a:lnTo>
                <a:lnTo>
                  <a:pt x="652" y="1712"/>
                </a:lnTo>
                <a:lnTo>
                  <a:pt x="678" y="1739"/>
                </a:lnTo>
                <a:lnTo>
                  <a:pt x="697" y="1750"/>
                </a:lnTo>
                <a:lnTo>
                  <a:pt x="774" y="1755"/>
                </a:lnTo>
                <a:lnTo>
                  <a:pt x="867" y="1763"/>
                </a:lnTo>
                <a:lnTo>
                  <a:pt x="871" y="1684"/>
                </a:lnTo>
                <a:lnTo>
                  <a:pt x="862" y="1670"/>
                </a:lnTo>
                <a:lnTo>
                  <a:pt x="874" y="1633"/>
                </a:lnTo>
                <a:lnTo>
                  <a:pt x="895" y="1605"/>
                </a:lnTo>
                <a:lnTo>
                  <a:pt x="950" y="1590"/>
                </a:lnTo>
                <a:lnTo>
                  <a:pt x="998" y="1562"/>
                </a:lnTo>
                <a:lnTo>
                  <a:pt x="1024" y="1552"/>
                </a:lnTo>
                <a:lnTo>
                  <a:pt x="1088" y="1577"/>
                </a:lnTo>
                <a:lnTo>
                  <a:pt x="1100" y="1593"/>
                </a:lnTo>
                <a:lnTo>
                  <a:pt x="1145" y="1605"/>
                </a:lnTo>
                <a:lnTo>
                  <a:pt x="1150" y="1596"/>
                </a:lnTo>
                <a:lnTo>
                  <a:pt x="1217" y="1619"/>
                </a:lnTo>
                <a:lnTo>
                  <a:pt x="1221" y="1633"/>
                </a:lnTo>
                <a:lnTo>
                  <a:pt x="1260" y="1645"/>
                </a:lnTo>
                <a:lnTo>
                  <a:pt x="1283" y="1669"/>
                </a:lnTo>
                <a:lnTo>
                  <a:pt x="1324" y="1677"/>
                </a:lnTo>
                <a:lnTo>
                  <a:pt x="1391" y="1657"/>
                </a:lnTo>
                <a:lnTo>
                  <a:pt x="1402" y="1633"/>
                </a:lnTo>
                <a:lnTo>
                  <a:pt x="1428" y="1617"/>
                </a:lnTo>
                <a:lnTo>
                  <a:pt x="1483" y="1572"/>
                </a:lnTo>
                <a:lnTo>
                  <a:pt x="1540" y="1474"/>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27" name="Freeform 60"/>
          <p:cNvSpPr>
            <a:spLocks noChangeAspect="1" noEditPoints="1"/>
          </p:cNvSpPr>
          <p:nvPr/>
        </p:nvSpPr>
        <p:spPr bwMode="auto">
          <a:xfrm>
            <a:off x="2781302" y="3388518"/>
            <a:ext cx="893763" cy="1016000"/>
          </a:xfrm>
          <a:custGeom>
            <a:avLst/>
            <a:gdLst>
              <a:gd name="T0" fmla="*/ 2147483647 w 1148"/>
              <a:gd name="T1" fmla="*/ 2147483647 h 1538"/>
              <a:gd name="T2" fmla="*/ 2147483647 w 1148"/>
              <a:gd name="T3" fmla="*/ 2147483647 h 1538"/>
              <a:gd name="T4" fmla="*/ 2147483647 w 1148"/>
              <a:gd name="T5" fmla="*/ 2147483647 h 1538"/>
              <a:gd name="T6" fmla="*/ 2147483647 w 1148"/>
              <a:gd name="T7" fmla="*/ 2147483647 h 1538"/>
              <a:gd name="T8" fmla="*/ 2147483647 w 1148"/>
              <a:gd name="T9" fmla="*/ 2147483647 h 1538"/>
              <a:gd name="T10" fmla="*/ 2147483647 w 1148"/>
              <a:gd name="T11" fmla="*/ 2147483647 h 1538"/>
              <a:gd name="T12" fmla="*/ 2147483647 w 1148"/>
              <a:gd name="T13" fmla="*/ 2147483647 h 1538"/>
              <a:gd name="T14" fmla="*/ 2147483647 w 1148"/>
              <a:gd name="T15" fmla="*/ 2147483647 h 1538"/>
              <a:gd name="T16" fmla="*/ 2147483647 w 1148"/>
              <a:gd name="T17" fmla="*/ 2147483647 h 1538"/>
              <a:gd name="T18" fmla="*/ 2147483647 w 1148"/>
              <a:gd name="T19" fmla="*/ 2147483647 h 1538"/>
              <a:gd name="T20" fmla="*/ 2147483647 w 1148"/>
              <a:gd name="T21" fmla="*/ 2147483647 h 1538"/>
              <a:gd name="T22" fmla="*/ 2147483647 w 1148"/>
              <a:gd name="T23" fmla="*/ 2147483647 h 1538"/>
              <a:gd name="T24" fmla="*/ 2147483647 w 1148"/>
              <a:gd name="T25" fmla="*/ 2147483647 h 1538"/>
              <a:gd name="T26" fmla="*/ 2147483647 w 1148"/>
              <a:gd name="T27" fmla="*/ 2147483647 h 1538"/>
              <a:gd name="T28" fmla="*/ 2147483647 w 1148"/>
              <a:gd name="T29" fmla="*/ 2147483647 h 1538"/>
              <a:gd name="T30" fmla="*/ 2147483647 w 1148"/>
              <a:gd name="T31" fmla="*/ 2147483647 h 1538"/>
              <a:gd name="T32" fmla="*/ 2147483647 w 1148"/>
              <a:gd name="T33" fmla="*/ 2147483647 h 1538"/>
              <a:gd name="T34" fmla="*/ 2147483647 w 1148"/>
              <a:gd name="T35" fmla="*/ 2147483647 h 1538"/>
              <a:gd name="T36" fmla="*/ 2147483647 w 1148"/>
              <a:gd name="T37" fmla="*/ 2147483647 h 1538"/>
              <a:gd name="T38" fmla="*/ 2147483647 w 1148"/>
              <a:gd name="T39" fmla="*/ 2147483647 h 1538"/>
              <a:gd name="T40" fmla="*/ 2147483647 w 1148"/>
              <a:gd name="T41" fmla="*/ 2147483647 h 1538"/>
              <a:gd name="T42" fmla="*/ 2147483647 w 1148"/>
              <a:gd name="T43" fmla="*/ 2147483647 h 1538"/>
              <a:gd name="T44" fmla="*/ 2147483647 w 1148"/>
              <a:gd name="T45" fmla="*/ 2147483647 h 1538"/>
              <a:gd name="T46" fmla="*/ 2147483647 w 1148"/>
              <a:gd name="T47" fmla="*/ 2147483647 h 1538"/>
              <a:gd name="T48" fmla="*/ 2147483647 w 1148"/>
              <a:gd name="T49" fmla="*/ 2147483647 h 1538"/>
              <a:gd name="T50" fmla="*/ 2147483647 w 1148"/>
              <a:gd name="T51" fmla="*/ 2147483647 h 1538"/>
              <a:gd name="T52" fmla="*/ 2147483647 w 1148"/>
              <a:gd name="T53" fmla="*/ 2147483647 h 1538"/>
              <a:gd name="T54" fmla="*/ 2147483647 w 1148"/>
              <a:gd name="T55" fmla="*/ 2147483647 h 1538"/>
              <a:gd name="T56" fmla="*/ 2147483647 w 1148"/>
              <a:gd name="T57" fmla="*/ 2147483647 h 1538"/>
              <a:gd name="T58" fmla="*/ 2147483647 w 1148"/>
              <a:gd name="T59" fmla="*/ 2147483647 h 1538"/>
              <a:gd name="T60" fmla="*/ 2147483647 w 1148"/>
              <a:gd name="T61" fmla="*/ 2147483647 h 1538"/>
              <a:gd name="T62" fmla="*/ 2147483647 w 1148"/>
              <a:gd name="T63" fmla="*/ 2147483647 h 1538"/>
              <a:gd name="T64" fmla="*/ 2147483647 w 1148"/>
              <a:gd name="T65" fmla="*/ 2147483647 h 1538"/>
              <a:gd name="T66" fmla="*/ 2147483647 w 1148"/>
              <a:gd name="T67" fmla="*/ 2147483647 h 1538"/>
              <a:gd name="T68" fmla="*/ 2147483647 w 1148"/>
              <a:gd name="T69" fmla="*/ 2147483647 h 1538"/>
              <a:gd name="T70" fmla="*/ 2147483647 w 1148"/>
              <a:gd name="T71" fmla="*/ 2147483647 h 1538"/>
              <a:gd name="T72" fmla="*/ 2147483647 w 1148"/>
              <a:gd name="T73" fmla="*/ 2147483647 h 1538"/>
              <a:gd name="T74" fmla="*/ 2147483647 w 1148"/>
              <a:gd name="T75" fmla="*/ 2147483647 h 1538"/>
              <a:gd name="T76" fmla="*/ 2147483647 w 1148"/>
              <a:gd name="T77" fmla="*/ 2147483647 h 1538"/>
              <a:gd name="T78" fmla="*/ 2147483647 w 1148"/>
              <a:gd name="T79" fmla="*/ 2147483647 h 1538"/>
              <a:gd name="T80" fmla="*/ 2147483647 w 1148"/>
              <a:gd name="T81" fmla="*/ 2147483647 h 1538"/>
              <a:gd name="T82" fmla="*/ 2147483647 w 1148"/>
              <a:gd name="T83" fmla="*/ 2147483647 h 1538"/>
              <a:gd name="T84" fmla="*/ 2147483647 w 1148"/>
              <a:gd name="T85" fmla="*/ 2147483647 h 1538"/>
              <a:gd name="T86" fmla="*/ 2147483647 w 1148"/>
              <a:gd name="T87" fmla="*/ 2147483647 h 1538"/>
              <a:gd name="T88" fmla="*/ 2147483647 w 1148"/>
              <a:gd name="T89" fmla="*/ 2147483647 h 1538"/>
              <a:gd name="T90" fmla="*/ 2147483647 w 1148"/>
              <a:gd name="T91" fmla="*/ 2147483647 h 1538"/>
              <a:gd name="T92" fmla="*/ 2147483647 w 1148"/>
              <a:gd name="T93" fmla="*/ 2147483647 h 1538"/>
              <a:gd name="T94" fmla="*/ 2147483647 w 1148"/>
              <a:gd name="T95" fmla="*/ 2147483647 h 1538"/>
              <a:gd name="T96" fmla="*/ 2147483647 w 1148"/>
              <a:gd name="T97" fmla="*/ 2147483647 h 1538"/>
              <a:gd name="T98" fmla="*/ 2147483647 w 1148"/>
              <a:gd name="T99" fmla="*/ 2147483647 h 15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48"/>
              <a:gd name="T151" fmla="*/ 0 h 1538"/>
              <a:gd name="T152" fmla="*/ 1148 w 1148"/>
              <a:gd name="T153" fmla="*/ 1538 h 15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48" h="1538">
                <a:moveTo>
                  <a:pt x="132" y="431"/>
                </a:moveTo>
                <a:lnTo>
                  <a:pt x="136" y="454"/>
                </a:lnTo>
                <a:lnTo>
                  <a:pt x="174" y="476"/>
                </a:lnTo>
                <a:lnTo>
                  <a:pt x="169" y="502"/>
                </a:lnTo>
                <a:lnTo>
                  <a:pt x="126" y="535"/>
                </a:lnTo>
                <a:lnTo>
                  <a:pt x="105" y="583"/>
                </a:lnTo>
                <a:lnTo>
                  <a:pt x="86" y="585"/>
                </a:lnTo>
                <a:lnTo>
                  <a:pt x="60" y="569"/>
                </a:lnTo>
                <a:lnTo>
                  <a:pt x="36" y="566"/>
                </a:lnTo>
                <a:lnTo>
                  <a:pt x="32" y="586"/>
                </a:lnTo>
                <a:lnTo>
                  <a:pt x="36" y="643"/>
                </a:lnTo>
                <a:lnTo>
                  <a:pt x="24" y="714"/>
                </a:lnTo>
                <a:lnTo>
                  <a:pt x="5" y="746"/>
                </a:lnTo>
                <a:lnTo>
                  <a:pt x="8" y="801"/>
                </a:lnTo>
                <a:lnTo>
                  <a:pt x="19" y="819"/>
                </a:lnTo>
                <a:lnTo>
                  <a:pt x="20" y="843"/>
                </a:lnTo>
                <a:lnTo>
                  <a:pt x="31" y="867"/>
                </a:lnTo>
                <a:lnTo>
                  <a:pt x="27" y="884"/>
                </a:lnTo>
                <a:lnTo>
                  <a:pt x="0" y="920"/>
                </a:lnTo>
                <a:lnTo>
                  <a:pt x="17" y="934"/>
                </a:lnTo>
                <a:lnTo>
                  <a:pt x="8" y="949"/>
                </a:lnTo>
                <a:lnTo>
                  <a:pt x="22" y="1003"/>
                </a:lnTo>
                <a:lnTo>
                  <a:pt x="22" y="1034"/>
                </a:lnTo>
                <a:lnTo>
                  <a:pt x="8" y="1047"/>
                </a:lnTo>
                <a:lnTo>
                  <a:pt x="38" y="1075"/>
                </a:lnTo>
                <a:lnTo>
                  <a:pt x="63" y="1121"/>
                </a:lnTo>
                <a:lnTo>
                  <a:pt x="110" y="1132"/>
                </a:lnTo>
                <a:lnTo>
                  <a:pt x="236" y="1187"/>
                </a:lnTo>
                <a:lnTo>
                  <a:pt x="227" y="1214"/>
                </a:lnTo>
                <a:lnTo>
                  <a:pt x="170" y="1297"/>
                </a:lnTo>
                <a:lnTo>
                  <a:pt x="136" y="1422"/>
                </a:lnTo>
                <a:lnTo>
                  <a:pt x="141" y="1455"/>
                </a:lnTo>
                <a:lnTo>
                  <a:pt x="158" y="1472"/>
                </a:lnTo>
                <a:lnTo>
                  <a:pt x="246" y="1469"/>
                </a:lnTo>
                <a:lnTo>
                  <a:pt x="312" y="1460"/>
                </a:lnTo>
                <a:lnTo>
                  <a:pt x="401" y="1503"/>
                </a:lnTo>
                <a:lnTo>
                  <a:pt x="429" y="1495"/>
                </a:lnTo>
                <a:lnTo>
                  <a:pt x="474" y="1502"/>
                </a:lnTo>
                <a:lnTo>
                  <a:pt x="510" y="1538"/>
                </a:lnTo>
                <a:lnTo>
                  <a:pt x="550" y="1498"/>
                </a:lnTo>
                <a:lnTo>
                  <a:pt x="610" y="1524"/>
                </a:lnTo>
                <a:lnTo>
                  <a:pt x="645" y="1526"/>
                </a:lnTo>
                <a:lnTo>
                  <a:pt x="695" y="1496"/>
                </a:lnTo>
                <a:lnTo>
                  <a:pt x="788" y="1479"/>
                </a:lnTo>
                <a:lnTo>
                  <a:pt x="853" y="1490"/>
                </a:lnTo>
                <a:lnTo>
                  <a:pt x="864" y="1508"/>
                </a:lnTo>
                <a:lnTo>
                  <a:pt x="883" y="1500"/>
                </a:lnTo>
                <a:lnTo>
                  <a:pt x="883" y="1481"/>
                </a:lnTo>
                <a:lnTo>
                  <a:pt x="865" y="1400"/>
                </a:lnTo>
                <a:lnTo>
                  <a:pt x="877" y="1373"/>
                </a:lnTo>
                <a:lnTo>
                  <a:pt x="934" y="1352"/>
                </a:lnTo>
                <a:lnTo>
                  <a:pt x="953" y="1309"/>
                </a:lnTo>
                <a:lnTo>
                  <a:pt x="996" y="1292"/>
                </a:lnTo>
                <a:lnTo>
                  <a:pt x="998" y="1273"/>
                </a:lnTo>
                <a:lnTo>
                  <a:pt x="814" y="1089"/>
                </a:lnTo>
                <a:lnTo>
                  <a:pt x="810" y="1015"/>
                </a:lnTo>
                <a:lnTo>
                  <a:pt x="764" y="977"/>
                </a:lnTo>
                <a:lnTo>
                  <a:pt x="764" y="956"/>
                </a:lnTo>
                <a:lnTo>
                  <a:pt x="810" y="980"/>
                </a:lnTo>
                <a:lnTo>
                  <a:pt x="822" y="949"/>
                </a:lnTo>
                <a:lnTo>
                  <a:pt x="943" y="903"/>
                </a:lnTo>
                <a:lnTo>
                  <a:pt x="958" y="877"/>
                </a:lnTo>
                <a:lnTo>
                  <a:pt x="1048" y="844"/>
                </a:lnTo>
                <a:lnTo>
                  <a:pt x="1057" y="793"/>
                </a:lnTo>
                <a:lnTo>
                  <a:pt x="1079" y="800"/>
                </a:lnTo>
                <a:lnTo>
                  <a:pt x="1112" y="850"/>
                </a:lnTo>
                <a:lnTo>
                  <a:pt x="1127" y="850"/>
                </a:lnTo>
                <a:lnTo>
                  <a:pt x="1136" y="831"/>
                </a:lnTo>
                <a:lnTo>
                  <a:pt x="1145" y="788"/>
                </a:lnTo>
                <a:lnTo>
                  <a:pt x="1148" y="741"/>
                </a:lnTo>
                <a:lnTo>
                  <a:pt x="1110" y="688"/>
                </a:lnTo>
                <a:lnTo>
                  <a:pt x="1102" y="572"/>
                </a:lnTo>
                <a:lnTo>
                  <a:pt x="1086" y="478"/>
                </a:lnTo>
                <a:lnTo>
                  <a:pt x="1053" y="437"/>
                </a:lnTo>
                <a:lnTo>
                  <a:pt x="1077" y="382"/>
                </a:lnTo>
                <a:lnTo>
                  <a:pt x="1081" y="318"/>
                </a:lnTo>
                <a:lnTo>
                  <a:pt x="1058" y="261"/>
                </a:lnTo>
                <a:lnTo>
                  <a:pt x="1010" y="244"/>
                </a:lnTo>
                <a:lnTo>
                  <a:pt x="1005" y="216"/>
                </a:lnTo>
                <a:lnTo>
                  <a:pt x="986" y="185"/>
                </a:lnTo>
                <a:lnTo>
                  <a:pt x="965" y="187"/>
                </a:lnTo>
                <a:lnTo>
                  <a:pt x="946" y="173"/>
                </a:lnTo>
                <a:lnTo>
                  <a:pt x="941" y="158"/>
                </a:lnTo>
                <a:lnTo>
                  <a:pt x="914" y="132"/>
                </a:lnTo>
                <a:lnTo>
                  <a:pt x="879" y="137"/>
                </a:lnTo>
                <a:lnTo>
                  <a:pt x="848" y="153"/>
                </a:lnTo>
                <a:lnTo>
                  <a:pt x="865" y="130"/>
                </a:lnTo>
                <a:lnTo>
                  <a:pt x="886" y="118"/>
                </a:lnTo>
                <a:lnTo>
                  <a:pt x="853" y="118"/>
                </a:lnTo>
                <a:lnTo>
                  <a:pt x="822" y="153"/>
                </a:lnTo>
                <a:lnTo>
                  <a:pt x="803" y="165"/>
                </a:lnTo>
                <a:lnTo>
                  <a:pt x="762" y="173"/>
                </a:lnTo>
                <a:lnTo>
                  <a:pt x="727" y="199"/>
                </a:lnTo>
                <a:lnTo>
                  <a:pt x="733" y="211"/>
                </a:lnTo>
                <a:lnTo>
                  <a:pt x="686" y="201"/>
                </a:lnTo>
                <a:lnTo>
                  <a:pt x="655" y="218"/>
                </a:lnTo>
                <a:lnTo>
                  <a:pt x="648" y="194"/>
                </a:lnTo>
                <a:lnTo>
                  <a:pt x="657" y="175"/>
                </a:lnTo>
                <a:lnTo>
                  <a:pt x="686" y="151"/>
                </a:lnTo>
                <a:lnTo>
                  <a:pt x="686" y="130"/>
                </a:lnTo>
                <a:lnTo>
                  <a:pt x="627" y="134"/>
                </a:lnTo>
                <a:lnTo>
                  <a:pt x="620" y="118"/>
                </a:lnTo>
                <a:lnTo>
                  <a:pt x="595" y="106"/>
                </a:lnTo>
                <a:lnTo>
                  <a:pt x="572" y="118"/>
                </a:lnTo>
                <a:lnTo>
                  <a:pt x="572" y="101"/>
                </a:lnTo>
                <a:lnTo>
                  <a:pt x="548" y="92"/>
                </a:lnTo>
                <a:lnTo>
                  <a:pt x="564" y="77"/>
                </a:lnTo>
                <a:lnTo>
                  <a:pt x="565" y="58"/>
                </a:lnTo>
                <a:lnTo>
                  <a:pt x="555" y="34"/>
                </a:lnTo>
                <a:lnTo>
                  <a:pt x="522" y="18"/>
                </a:lnTo>
                <a:lnTo>
                  <a:pt x="491" y="17"/>
                </a:lnTo>
                <a:lnTo>
                  <a:pt x="424" y="0"/>
                </a:lnTo>
                <a:lnTo>
                  <a:pt x="420" y="20"/>
                </a:lnTo>
                <a:lnTo>
                  <a:pt x="451" y="82"/>
                </a:lnTo>
                <a:lnTo>
                  <a:pt x="422" y="98"/>
                </a:lnTo>
                <a:lnTo>
                  <a:pt x="412" y="115"/>
                </a:lnTo>
                <a:lnTo>
                  <a:pt x="432" y="125"/>
                </a:lnTo>
                <a:lnTo>
                  <a:pt x="427" y="137"/>
                </a:lnTo>
                <a:lnTo>
                  <a:pt x="443" y="161"/>
                </a:lnTo>
                <a:lnTo>
                  <a:pt x="429" y="170"/>
                </a:lnTo>
                <a:lnTo>
                  <a:pt x="427" y="187"/>
                </a:lnTo>
                <a:lnTo>
                  <a:pt x="450" y="215"/>
                </a:lnTo>
                <a:lnTo>
                  <a:pt x="401" y="211"/>
                </a:lnTo>
                <a:lnTo>
                  <a:pt x="388" y="235"/>
                </a:lnTo>
                <a:lnTo>
                  <a:pt x="381" y="302"/>
                </a:lnTo>
                <a:lnTo>
                  <a:pt x="372" y="275"/>
                </a:lnTo>
                <a:lnTo>
                  <a:pt x="355" y="268"/>
                </a:lnTo>
                <a:lnTo>
                  <a:pt x="351" y="289"/>
                </a:lnTo>
                <a:lnTo>
                  <a:pt x="336" y="289"/>
                </a:lnTo>
                <a:lnTo>
                  <a:pt x="334" y="263"/>
                </a:lnTo>
                <a:lnTo>
                  <a:pt x="326" y="240"/>
                </a:lnTo>
                <a:lnTo>
                  <a:pt x="291" y="230"/>
                </a:lnTo>
                <a:lnTo>
                  <a:pt x="231" y="235"/>
                </a:lnTo>
                <a:lnTo>
                  <a:pt x="212" y="261"/>
                </a:lnTo>
                <a:lnTo>
                  <a:pt x="227" y="290"/>
                </a:lnTo>
                <a:lnTo>
                  <a:pt x="238" y="309"/>
                </a:lnTo>
                <a:lnTo>
                  <a:pt x="203" y="313"/>
                </a:lnTo>
                <a:lnTo>
                  <a:pt x="169" y="412"/>
                </a:lnTo>
                <a:lnTo>
                  <a:pt x="132" y="431"/>
                </a:lnTo>
                <a:close/>
                <a:moveTo>
                  <a:pt x="996" y="96"/>
                </a:moveTo>
                <a:lnTo>
                  <a:pt x="991" y="132"/>
                </a:lnTo>
                <a:lnTo>
                  <a:pt x="996" y="153"/>
                </a:lnTo>
                <a:lnTo>
                  <a:pt x="984" y="146"/>
                </a:lnTo>
                <a:lnTo>
                  <a:pt x="965" y="156"/>
                </a:lnTo>
                <a:lnTo>
                  <a:pt x="934" y="139"/>
                </a:lnTo>
                <a:lnTo>
                  <a:pt x="941" y="120"/>
                </a:lnTo>
                <a:lnTo>
                  <a:pt x="936" y="103"/>
                </a:lnTo>
                <a:lnTo>
                  <a:pt x="964" y="101"/>
                </a:lnTo>
                <a:lnTo>
                  <a:pt x="955" y="77"/>
                </a:lnTo>
                <a:lnTo>
                  <a:pt x="996" y="96"/>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28" name="Freeform 61"/>
          <p:cNvSpPr>
            <a:spLocks noChangeAspect="1" noEditPoints="1"/>
          </p:cNvSpPr>
          <p:nvPr/>
        </p:nvSpPr>
        <p:spPr bwMode="auto">
          <a:xfrm>
            <a:off x="2759077" y="4447381"/>
            <a:ext cx="1347788" cy="1393825"/>
          </a:xfrm>
          <a:custGeom>
            <a:avLst/>
            <a:gdLst>
              <a:gd name="T0" fmla="*/ 2147483647 w 1730"/>
              <a:gd name="T1" fmla="*/ 2147483647 h 2108"/>
              <a:gd name="T2" fmla="*/ 2147483647 w 1730"/>
              <a:gd name="T3" fmla="*/ 2147483647 h 2108"/>
              <a:gd name="T4" fmla="*/ 2147483647 w 1730"/>
              <a:gd name="T5" fmla="*/ 2147483647 h 2108"/>
              <a:gd name="T6" fmla="*/ 2147483647 w 1730"/>
              <a:gd name="T7" fmla="*/ 2147483647 h 2108"/>
              <a:gd name="T8" fmla="*/ 2147483647 w 1730"/>
              <a:gd name="T9" fmla="*/ 2147483647 h 2108"/>
              <a:gd name="T10" fmla="*/ 2147483647 w 1730"/>
              <a:gd name="T11" fmla="*/ 2147483647 h 2108"/>
              <a:gd name="T12" fmla="*/ 2147483647 w 1730"/>
              <a:gd name="T13" fmla="*/ 2147483647 h 2108"/>
              <a:gd name="T14" fmla="*/ 2147483647 w 1730"/>
              <a:gd name="T15" fmla="*/ 2147483647 h 2108"/>
              <a:gd name="T16" fmla="*/ 2147483647 w 1730"/>
              <a:gd name="T17" fmla="*/ 2147483647 h 2108"/>
              <a:gd name="T18" fmla="*/ 2147483647 w 1730"/>
              <a:gd name="T19" fmla="*/ 2147483647 h 2108"/>
              <a:gd name="T20" fmla="*/ 2147483647 w 1730"/>
              <a:gd name="T21" fmla="*/ 2147483647 h 2108"/>
              <a:gd name="T22" fmla="*/ 2147483647 w 1730"/>
              <a:gd name="T23" fmla="*/ 2147483647 h 2108"/>
              <a:gd name="T24" fmla="*/ 2147483647 w 1730"/>
              <a:gd name="T25" fmla="*/ 2147483647 h 2108"/>
              <a:gd name="T26" fmla="*/ 2147483647 w 1730"/>
              <a:gd name="T27" fmla="*/ 2147483647 h 2108"/>
              <a:gd name="T28" fmla="*/ 2147483647 w 1730"/>
              <a:gd name="T29" fmla="*/ 2147483647 h 2108"/>
              <a:gd name="T30" fmla="*/ 2147483647 w 1730"/>
              <a:gd name="T31" fmla="*/ 2147483647 h 2108"/>
              <a:gd name="T32" fmla="*/ 2147483647 w 1730"/>
              <a:gd name="T33" fmla="*/ 2147483647 h 2108"/>
              <a:gd name="T34" fmla="*/ 2147483647 w 1730"/>
              <a:gd name="T35" fmla="*/ 2147483647 h 2108"/>
              <a:gd name="T36" fmla="*/ 2147483647 w 1730"/>
              <a:gd name="T37" fmla="*/ 2147483647 h 2108"/>
              <a:gd name="T38" fmla="*/ 2147483647 w 1730"/>
              <a:gd name="T39" fmla="*/ 2147483647 h 2108"/>
              <a:gd name="T40" fmla="*/ 2147483647 w 1730"/>
              <a:gd name="T41" fmla="*/ 2147483647 h 2108"/>
              <a:gd name="T42" fmla="*/ 2147483647 w 1730"/>
              <a:gd name="T43" fmla="*/ 2147483647 h 2108"/>
              <a:gd name="T44" fmla="*/ 2147483647 w 1730"/>
              <a:gd name="T45" fmla="*/ 2147483647 h 2108"/>
              <a:gd name="T46" fmla="*/ 2147483647 w 1730"/>
              <a:gd name="T47" fmla="*/ 2147483647 h 2108"/>
              <a:gd name="T48" fmla="*/ 2147483647 w 1730"/>
              <a:gd name="T49" fmla="*/ 2147483647 h 2108"/>
              <a:gd name="T50" fmla="*/ 2147483647 w 1730"/>
              <a:gd name="T51" fmla="*/ 2147483647 h 2108"/>
              <a:gd name="T52" fmla="*/ 2147483647 w 1730"/>
              <a:gd name="T53" fmla="*/ 2147483647 h 2108"/>
              <a:gd name="T54" fmla="*/ 2147483647 w 1730"/>
              <a:gd name="T55" fmla="*/ 2147483647 h 2108"/>
              <a:gd name="T56" fmla="*/ 2147483647 w 1730"/>
              <a:gd name="T57" fmla="*/ 2147483647 h 2108"/>
              <a:gd name="T58" fmla="*/ 2147483647 w 1730"/>
              <a:gd name="T59" fmla="*/ 2147483647 h 2108"/>
              <a:gd name="T60" fmla="*/ 2147483647 w 1730"/>
              <a:gd name="T61" fmla="*/ 2147483647 h 2108"/>
              <a:gd name="T62" fmla="*/ 2147483647 w 1730"/>
              <a:gd name="T63" fmla="*/ 2147483647 h 2108"/>
              <a:gd name="T64" fmla="*/ 2147483647 w 1730"/>
              <a:gd name="T65" fmla="*/ 2147483647 h 2108"/>
              <a:gd name="T66" fmla="*/ 2147483647 w 1730"/>
              <a:gd name="T67" fmla="*/ 2147483647 h 2108"/>
              <a:gd name="T68" fmla="*/ 2147483647 w 1730"/>
              <a:gd name="T69" fmla="*/ 2147483647 h 2108"/>
              <a:gd name="T70" fmla="*/ 2147483647 w 1730"/>
              <a:gd name="T71" fmla="*/ 2147483647 h 2108"/>
              <a:gd name="T72" fmla="*/ 2147483647 w 1730"/>
              <a:gd name="T73" fmla="*/ 2147483647 h 2108"/>
              <a:gd name="T74" fmla="*/ 2147483647 w 1730"/>
              <a:gd name="T75" fmla="*/ 2147483647 h 2108"/>
              <a:gd name="T76" fmla="*/ 2147483647 w 1730"/>
              <a:gd name="T77" fmla="*/ 2147483647 h 2108"/>
              <a:gd name="T78" fmla="*/ 2147483647 w 1730"/>
              <a:gd name="T79" fmla="*/ 2147483647 h 2108"/>
              <a:gd name="T80" fmla="*/ 2147483647 w 1730"/>
              <a:gd name="T81" fmla="*/ 2147483647 h 2108"/>
              <a:gd name="T82" fmla="*/ 2147483647 w 1730"/>
              <a:gd name="T83" fmla="*/ 2147483647 h 2108"/>
              <a:gd name="T84" fmla="*/ 2147483647 w 1730"/>
              <a:gd name="T85" fmla="*/ 2147483647 h 2108"/>
              <a:gd name="T86" fmla="*/ 2147483647 w 1730"/>
              <a:gd name="T87" fmla="*/ 2147483647 h 2108"/>
              <a:gd name="T88" fmla="*/ 2147483647 w 1730"/>
              <a:gd name="T89" fmla="*/ 2147483647 h 2108"/>
              <a:gd name="T90" fmla="*/ 2147483647 w 1730"/>
              <a:gd name="T91" fmla="*/ 2147483647 h 2108"/>
              <a:gd name="T92" fmla="*/ 2147483647 w 1730"/>
              <a:gd name="T93" fmla="*/ 2147483647 h 2108"/>
              <a:gd name="T94" fmla="*/ 2147483647 w 1730"/>
              <a:gd name="T95" fmla="*/ 2147483647 h 2108"/>
              <a:gd name="T96" fmla="*/ 2147483647 w 1730"/>
              <a:gd name="T97" fmla="*/ 2147483647 h 2108"/>
              <a:gd name="T98" fmla="*/ 2147483647 w 1730"/>
              <a:gd name="T99" fmla="*/ 2147483647 h 2108"/>
              <a:gd name="T100" fmla="*/ 2147483647 w 1730"/>
              <a:gd name="T101" fmla="*/ 2147483647 h 2108"/>
              <a:gd name="T102" fmla="*/ 2147483647 w 1730"/>
              <a:gd name="T103" fmla="*/ 2147483647 h 2108"/>
              <a:gd name="T104" fmla="*/ 2147483647 w 1730"/>
              <a:gd name="T105" fmla="*/ 2147483647 h 2108"/>
              <a:gd name="T106" fmla="*/ 2147483647 w 1730"/>
              <a:gd name="T107" fmla="*/ 2147483647 h 2108"/>
              <a:gd name="T108" fmla="*/ 2147483647 w 1730"/>
              <a:gd name="T109" fmla="*/ 2147483647 h 2108"/>
              <a:gd name="T110" fmla="*/ 2147483647 w 1730"/>
              <a:gd name="T111" fmla="*/ 2147483647 h 2108"/>
              <a:gd name="T112" fmla="*/ 2147483647 w 1730"/>
              <a:gd name="T113" fmla="*/ 2147483647 h 2108"/>
              <a:gd name="T114" fmla="*/ 2147483647 w 1730"/>
              <a:gd name="T115" fmla="*/ 2147483647 h 2108"/>
              <a:gd name="T116" fmla="*/ 2147483647 w 1730"/>
              <a:gd name="T117" fmla="*/ 2147483647 h 2108"/>
              <a:gd name="T118" fmla="*/ 2147483647 w 1730"/>
              <a:gd name="T119" fmla="*/ 2147483647 h 21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30"/>
              <a:gd name="T181" fmla="*/ 0 h 2108"/>
              <a:gd name="T182" fmla="*/ 1730 w 1730"/>
              <a:gd name="T183" fmla="*/ 2108 h 21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30" h="2108">
                <a:moveTo>
                  <a:pt x="1288" y="1782"/>
                </a:moveTo>
                <a:lnTo>
                  <a:pt x="1276" y="1818"/>
                </a:lnTo>
                <a:lnTo>
                  <a:pt x="1235" y="1882"/>
                </a:lnTo>
                <a:lnTo>
                  <a:pt x="1206" y="1958"/>
                </a:lnTo>
                <a:lnTo>
                  <a:pt x="1233" y="2037"/>
                </a:lnTo>
                <a:lnTo>
                  <a:pt x="1214" y="2085"/>
                </a:lnTo>
                <a:lnTo>
                  <a:pt x="1211" y="2108"/>
                </a:lnTo>
                <a:lnTo>
                  <a:pt x="1133" y="2097"/>
                </a:lnTo>
                <a:lnTo>
                  <a:pt x="1075" y="2039"/>
                </a:lnTo>
                <a:lnTo>
                  <a:pt x="983" y="2011"/>
                </a:lnTo>
                <a:lnTo>
                  <a:pt x="962" y="1989"/>
                </a:lnTo>
                <a:lnTo>
                  <a:pt x="893" y="1944"/>
                </a:lnTo>
                <a:lnTo>
                  <a:pt x="809" y="1917"/>
                </a:lnTo>
                <a:lnTo>
                  <a:pt x="793" y="1896"/>
                </a:lnTo>
                <a:lnTo>
                  <a:pt x="787" y="1853"/>
                </a:lnTo>
                <a:lnTo>
                  <a:pt x="818" y="1801"/>
                </a:lnTo>
                <a:lnTo>
                  <a:pt x="843" y="1822"/>
                </a:lnTo>
                <a:lnTo>
                  <a:pt x="861" y="1820"/>
                </a:lnTo>
                <a:lnTo>
                  <a:pt x="909" y="1794"/>
                </a:lnTo>
                <a:lnTo>
                  <a:pt x="969" y="1824"/>
                </a:lnTo>
                <a:lnTo>
                  <a:pt x="981" y="1846"/>
                </a:lnTo>
                <a:lnTo>
                  <a:pt x="1021" y="1837"/>
                </a:lnTo>
                <a:lnTo>
                  <a:pt x="1135" y="1822"/>
                </a:lnTo>
                <a:lnTo>
                  <a:pt x="1161" y="1808"/>
                </a:lnTo>
                <a:lnTo>
                  <a:pt x="1214" y="1808"/>
                </a:lnTo>
                <a:lnTo>
                  <a:pt x="1231" y="1793"/>
                </a:lnTo>
                <a:lnTo>
                  <a:pt x="1288" y="1782"/>
                </a:lnTo>
                <a:close/>
                <a:moveTo>
                  <a:pt x="1021" y="316"/>
                </a:moveTo>
                <a:lnTo>
                  <a:pt x="1033" y="299"/>
                </a:lnTo>
                <a:lnTo>
                  <a:pt x="1012" y="270"/>
                </a:lnTo>
                <a:lnTo>
                  <a:pt x="985" y="254"/>
                </a:lnTo>
                <a:lnTo>
                  <a:pt x="987" y="234"/>
                </a:lnTo>
                <a:lnTo>
                  <a:pt x="975" y="218"/>
                </a:lnTo>
                <a:lnTo>
                  <a:pt x="983" y="180"/>
                </a:lnTo>
                <a:lnTo>
                  <a:pt x="964" y="177"/>
                </a:lnTo>
                <a:lnTo>
                  <a:pt x="973" y="148"/>
                </a:lnTo>
                <a:lnTo>
                  <a:pt x="999" y="122"/>
                </a:lnTo>
                <a:lnTo>
                  <a:pt x="978" y="120"/>
                </a:lnTo>
                <a:lnTo>
                  <a:pt x="943" y="108"/>
                </a:lnTo>
                <a:lnTo>
                  <a:pt x="866" y="96"/>
                </a:lnTo>
                <a:lnTo>
                  <a:pt x="792" y="38"/>
                </a:lnTo>
                <a:lnTo>
                  <a:pt x="788" y="17"/>
                </a:lnTo>
                <a:lnTo>
                  <a:pt x="783" y="0"/>
                </a:lnTo>
                <a:lnTo>
                  <a:pt x="754" y="10"/>
                </a:lnTo>
                <a:lnTo>
                  <a:pt x="730" y="14"/>
                </a:lnTo>
                <a:lnTo>
                  <a:pt x="681" y="15"/>
                </a:lnTo>
                <a:lnTo>
                  <a:pt x="590" y="45"/>
                </a:lnTo>
                <a:lnTo>
                  <a:pt x="547" y="33"/>
                </a:lnTo>
                <a:lnTo>
                  <a:pt x="538" y="60"/>
                </a:lnTo>
                <a:lnTo>
                  <a:pt x="538" y="77"/>
                </a:lnTo>
                <a:lnTo>
                  <a:pt x="500" y="84"/>
                </a:lnTo>
                <a:lnTo>
                  <a:pt x="497" y="119"/>
                </a:lnTo>
                <a:lnTo>
                  <a:pt x="499" y="144"/>
                </a:lnTo>
                <a:lnTo>
                  <a:pt x="447" y="131"/>
                </a:lnTo>
                <a:lnTo>
                  <a:pt x="418" y="127"/>
                </a:lnTo>
                <a:lnTo>
                  <a:pt x="383" y="101"/>
                </a:lnTo>
                <a:lnTo>
                  <a:pt x="376" y="129"/>
                </a:lnTo>
                <a:lnTo>
                  <a:pt x="331" y="211"/>
                </a:lnTo>
                <a:lnTo>
                  <a:pt x="273" y="155"/>
                </a:lnTo>
                <a:lnTo>
                  <a:pt x="261" y="103"/>
                </a:lnTo>
                <a:lnTo>
                  <a:pt x="216" y="134"/>
                </a:lnTo>
                <a:lnTo>
                  <a:pt x="202" y="168"/>
                </a:lnTo>
                <a:lnTo>
                  <a:pt x="173" y="191"/>
                </a:lnTo>
                <a:lnTo>
                  <a:pt x="140" y="186"/>
                </a:lnTo>
                <a:lnTo>
                  <a:pt x="74" y="194"/>
                </a:lnTo>
                <a:lnTo>
                  <a:pt x="54" y="194"/>
                </a:lnTo>
                <a:lnTo>
                  <a:pt x="26" y="193"/>
                </a:lnTo>
                <a:lnTo>
                  <a:pt x="24" y="220"/>
                </a:lnTo>
                <a:lnTo>
                  <a:pt x="50" y="315"/>
                </a:lnTo>
                <a:lnTo>
                  <a:pt x="4" y="347"/>
                </a:lnTo>
                <a:lnTo>
                  <a:pt x="0" y="394"/>
                </a:lnTo>
                <a:lnTo>
                  <a:pt x="23" y="404"/>
                </a:lnTo>
                <a:lnTo>
                  <a:pt x="14" y="478"/>
                </a:lnTo>
                <a:lnTo>
                  <a:pt x="31" y="531"/>
                </a:lnTo>
                <a:lnTo>
                  <a:pt x="97" y="545"/>
                </a:lnTo>
                <a:lnTo>
                  <a:pt x="95" y="618"/>
                </a:lnTo>
                <a:lnTo>
                  <a:pt x="143" y="619"/>
                </a:lnTo>
                <a:lnTo>
                  <a:pt x="186" y="604"/>
                </a:lnTo>
                <a:lnTo>
                  <a:pt x="193" y="585"/>
                </a:lnTo>
                <a:lnTo>
                  <a:pt x="233" y="547"/>
                </a:lnTo>
                <a:lnTo>
                  <a:pt x="240" y="531"/>
                </a:lnTo>
                <a:lnTo>
                  <a:pt x="286" y="513"/>
                </a:lnTo>
                <a:lnTo>
                  <a:pt x="335" y="523"/>
                </a:lnTo>
                <a:lnTo>
                  <a:pt x="438" y="593"/>
                </a:lnTo>
                <a:lnTo>
                  <a:pt x="481" y="614"/>
                </a:lnTo>
                <a:lnTo>
                  <a:pt x="492" y="661"/>
                </a:lnTo>
                <a:lnTo>
                  <a:pt x="523" y="755"/>
                </a:lnTo>
                <a:lnTo>
                  <a:pt x="526" y="807"/>
                </a:lnTo>
                <a:lnTo>
                  <a:pt x="580" y="864"/>
                </a:lnTo>
                <a:lnTo>
                  <a:pt x="604" y="900"/>
                </a:lnTo>
                <a:lnTo>
                  <a:pt x="612" y="941"/>
                </a:lnTo>
                <a:lnTo>
                  <a:pt x="654" y="934"/>
                </a:lnTo>
                <a:lnTo>
                  <a:pt x="714" y="1012"/>
                </a:lnTo>
                <a:lnTo>
                  <a:pt x="742" y="1017"/>
                </a:lnTo>
                <a:lnTo>
                  <a:pt x="823" y="1123"/>
                </a:lnTo>
                <a:lnTo>
                  <a:pt x="890" y="1180"/>
                </a:lnTo>
                <a:lnTo>
                  <a:pt x="997" y="1185"/>
                </a:lnTo>
                <a:lnTo>
                  <a:pt x="1037" y="1232"/>
                </a:lnTo>
                <a:lnTo>
                  <a:pt x="1049" y="1261"/>
                </a:lnTo>
                <a:lnTo>
                  <a:pt x="1094" y="1280"/>
                </a:lnTo>
                <a:lnTo>
                  <a:pt x="1094" y="1311"/>
                </a:lnTo>
                <a:lnTo>
                  <a:pt x="1147" y="1302"/>
                </a:lnTo>
                <a:lnTo>
                  <a:pt x="1175" y="1323"/>
                </a:lnTo>
                <a:lnTo>
                  <a:pt x="1180" y="1373"/>
                </a:lnTo>
                <a:lnTo>
                  <a:pt x="1194" y="1395"/>
                </a:lnTo>
                <a:lnTo>
                  <a:pt x="1226" y="1407"/>
                </a:lnTo>
                <a:lnTo>
                  <a:pt x="1256" y="1442"/>
                </a:lnTo>
                <a:lnTo>
                  <a:pt x="1268" y="1416"/>
                </a:lnTo>
                <a:lnTo>
                  <a:pt x="1285" y="1416"/>
                </a:lnTo>
                <a:lnTo>
                  <a:pt x="1316" y="1505"/>
                </a:lnTo>
                <a:lnTo>
                  <a:pt x="1347" y="1560"/>
                </a:lnTo>
                <a:lnTo>
                  <a:pt x="1383" y="1672"/>
                </a:lnTo>
                <a:lnTo>
                  <a:pt x="1321" y="1708"/>
                </a:lnTo>
                <a:lnTo>
                  <a:pt x="1333" y="1739"/>
                </a:lnTo>
                <a:lnTo>
                  <a:pt x="1300" y="1800"/>
                </a:lnTo>
                <a:lnTo>
                  <a:pt x="1311" y="1856"/>
                </a:lnTo>
                <a:lnTo>
                  <a:pt x="1356" y="1855"/>
                </a:lnTo>
                <a:lnTo>
                  <a:pt x="1387" y="1798"/>
                </a:lnTo>
                <a:lnTo>
                  <a:pt x="1435" y="1762"/>
                </a:lnTo>
                <a:lnTo>
                  <a:pt x="1442" y="1745"/>
                </a:lnTo>
                <a:lnTo>
                  <a:pt x="1442" y="1679"/>
                </a:lnTo>
                <a:lnTo>
                  <a:pt x="1516" y="1641"/>
                </a:lnTo>
                <a:lnTo>
                  <a:pt x="1514" y="1547"/>
                </a:lnTo>
                <a:lnTo>
                  <a:pt x="1473" y="1517"/>
                </a:lnTo>
                <a:lnTo>
                  <a:pt x="1459" y="1500"/>
                </a:lnTo>
                <a:lnTo>
                  <a:pt x="1428" y="1486"/>
                </a:lnTo>
                <a:lnTo>
                  <a:pt x="1442" y="1402"/>
                </a:lnTo>
                <a:lnTo>
                  <a:pt x="1497" y="1332"/>
                </a:lnTo>
                <a:lnTo>
                  <a:pt x="1528" y="1325"/>
                </a:lnTo>
                <a:lnTo>
                  <a:pt x="1575" y="1359"/>
                </a:lnTo>
                <a:lnTo>
                  <a:pt x="1645" y="1383"/>
                </a:lnTo>
                <a:lnTo>
                  <a:pt x="1678" y="1440"/>
                </a:lnTo>
                <a:lnTo>
                  <a:pt x="1709" y="1457"/>
                </a:lnTo>
                <a:lnTo>
                  <a:pt x="1730" y="1404"/>
                </a:lnTo>
                <a:lnTo>
                  <a:pt x="1702" y="1359"/>
                </a:lnTo>
                <a:lnTo>
                  <a:pt x="1675" y="1332"/>
                </a:lnTo>
                <a:lnTo>
                  <a:pt x="1642" y="1280"/>
                </a:lnTo>
                <a:lnTo>
                  <a:pt x="1540" y="1246"/>
                </a:lnTo>
                <a:lnTo>
                  <a:pt x="1518" y="1220"/>
                </a:lnTo>
                <a:lnTo>
                  <a:pt x="1483" y="1203"/>
                </a:lnTo>
                <a:lnTo>
                  <a:pt x="1345" y="1144"/>
                </a:lnTo>
                <a:lnTo>
                  <a:pt x="1333" y="1144"/>
                </a:lnTo>
                <a:lnTo>
                  <a:pt x="1325" y="1116"/>
                </a:lnTo>
                <a:lnTo>
                  <a:pt x="1361" y="1086"/>
                </a:lnTo>
                <a:lnTo>
                  <a:pt x="1364" y="1060"/>
                </a:lnTo>
                <a:lnTo>
                  <a:pt x="1345" y="1036"/>
                </a:lnTo>
                <a:lnTo>
                  <a:pt x="1306" y="1046"/>
                </a:lnTo>
                <a:lnTo>
                  <a:pt x="1221" y="1048"/>
                </a:lnTo>
                <a:lnTo>
                  <a:pt x="1219" y="1070"/>
                </a:lnTo>
                <a:lnTo>
                  <a:pt x="1156" y="1013"/>
                </a:lnTo>
                <a:lnTo>
                  <a:pt x="1137" y="989"/>
                </a:lnTo>
                <a:lnTo>
                  <a:pt x="1125" y="989"/>
                </a:lnTo>
                <a:lnTo>
                  <a:pt x="1069" y="934"/>
                </a:lnTo>
                <a:lnTo>
                  <a:pt x="1054" y="912"/>
                </a:lnTo>
                <a:lnTo>
                  <a:pt x="1035" y="874"/>
                </a:lnTo>
                <a:lnTo>
                  <a:pt x="1019" y="824"/>
                </a:lnTo>
                <a:lnTo>
                  <a:pt x="1009" y="812"/>
                </a:lnTo>
                <a:lnTo>
                  <a:pt x="994" y="747"/>
                </a:lnTo>
                <a:lnTo>
                  <a:pt x="973" y="707"/>
                </a:lnTo>
                <a:lnTo>
                  <a:pt x="945" y="698"/>
                </a:lnTo>
                <a:lnTo>
                  <a:pt x="940" y="688"/>
                </a:lnTo>
                <a:lnTo>
                  <a:pt x="887" y="643"/>
                </a:lnTo>
                <a:lnTo>
                  <a:pt x="831" y="614"/>
                </a:lnTo>
                <a:lnTo>
                  <a:pt x="795" y="545"/>
                </a:lnTo>
                <a:lnTo>
                  <a:pt x="802" y="454"/>
                </a:lnTo>
                <a:lnTo>
                  <a:pt x="818" y="440"/>
                </a:lnTo>
                <a:lnTo>
                  <a:pt x="823" y="425"/>
                </a:lnTo>
                <a:lnTo>
                  <a:pt x="814" y="406"/>
                </a:lnTo>
                <a:lnTo>
                  <a:pt x="797" y="399"/>
                </a:lnTo>
                <a:lnTo>
                  <a:pt x="792" y="359"/>
                </a:lnTo>
                <a:lnTo>
                  <a:pt x="826" y="322"/>
                </a:lnTo>
                <a:lnTo>
                  <a:pt x="850" y="322"/>
                </a:lnTo>
                <a:lnTo>
                  <a:pt x="937" y="279"/>
                </a:lnTo>
                <a:lnTo>
                  <a:pt x="961" y="285"/>
                </a:lnTo>
                <a:lnTo>
                  <a:pt x="983" y="273"/>
                </a:lnTo>
                <a:lnTo>
                  <a:pt x="1002" y="279"/>
                </a:lnTo>
                <a:lnTo>
                  <a:pt x="1004" y="294"/>
                </a:lnTo>
                <a:lnTo>
                  <a:pt x="994" y="316"/>
                </a:lnTo>
                <a:lnTo>
                  <a:pt x="1021" y="316"/>
                </a:lnTo>
                <a:close/>
              </a:path>
            </a:pathLst>
          </a:custGeom>
          <a:solidFill>
            <a:srgbClr val="C00000"/>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29" name="Freeform 62"/>
          <p:cNvSpPr>
            <a:spLocks noChangeAspect="1"/>
          </p:cNvSpPr>
          <p:nvPr/>
        </p:nvSpPr>
        <p:spPr bwMode="auto">
          <a:xfrm>
            <a:off x="911227" y="4596606"/>
            <a:ext cx="1422400" cy="1090612"/>
          </a:xfrm>
          <a:custGeom>
            <a:avLst/>
            <a:gdLst>
              <a:gd name="T0" fmla="*/ 2147483647 w 1830"/>
              <a:gd name="T1" fmla="*/ 2147483647 h 1652"/>
              <a:gd name="T2" fmla="*/ 2147483647 w 1830"/>
              <a:gd name="T3" fmla="*/ 2147483647 h 1652"/>
              <a:gd name="T4" fmla="*/ 2147483647 w 1830"/>
              <a:gd name="T5" fmla="*/ 2147483647 h 1652"/>
              <a:gd name="T6" fmla="*/ 2147483647 w 1830"/>
              <a:gd name="T7" fmla="*/ 2147483647 h 1652"/>
              <a:gd name="T8" fmla="*/ 2147483647 w 1830"/>
              <a:gd name="T9" fmla="*/ 2147483647 h 1652"/>
              <a:gd name="T10" fmla="*/ 2147483647 w 1830"/>
              <a:gd name="T11" fmla="*/ 2147483647 h 1652"/>
              <a:gd name="T12" fmla="*/ 2147483647 w 1830"/>
              <a:gd name="T13" fmla="*/ 2147483647 h 1652"/>
              <a:gd name="T14" fmla="*/ 2147483647 w 1830"/>
              <a:gd name="T15" fmla="*/ 2147483647 h 1652"/>
              <a:gd name="T16" fmla="*/ 2147483647 w 1830"/>
              <a:gd name="T17" fmla="*/ 2147483647 h 1652"/>
              <a:gd name="T18" fmla="*/ 2147483647 w 1830"/>
              <a:gd name="T19" fmla="*/ 2147483647 h 1652"/>
              <a:gd name="T20" fmla="*/ 2147483647 w 1830"/>
              <a:gd name="T21" fmla="*/ 2147483647 h 1652"/>
              <a:gd name="T22" fmla="*/ 2147483647 w 1830"/>
              <a:gd name="T23" fmla="*/ 2147483647 h 1652"/>
              <a:gd name="T24" fmla="*/ 2147483647 w 1830"/>
              <a:gd name="T25" fmla="*/ 2147483647 h 1652"/>
              <a:gd name="T26" fmla="*/ 2147483647 w 1830"/>
              <a:gd name="T27" fmla="*/ 2147483647 h 1652"/>
              <a:gd name="T28" fmla="*/ 2147483647 w 1830"/>
              <a:gd name="T29" fmla="*/ 2147483647 h 1652"/>
              <a:gd name="T30" fmla="*/ 2147483647 w 1830"/>
              <a:gd name="T31" fmla="*/ 2147483647 h 1652"/>
              <a:gd name="T32" fmla="*/ 2147483647 w 1830"/>
              <a:gd name="T33" fmla="*/ 2147483647 h 1652"/>
              <a:gd name="T34" fmla="*/ 2147483647 w 1830"/>
              <a:gd name="T35" fmla="*/ 2147483647 h 1652"/>
              <a:gd name="T36" fmla="*/ 2147483647 w 1830"/>
              <a:gd name="T37" fmla="*/ 2147483647 h 1652"/>
              <a:gd name="T38" fmla="*/ 2147483647 w 1830"/>
              <a:gd name="T39" fmla="*/ 2147483647 h 1652"/>
              <a:gd name="T40" fmla="*/ 2147483647 w 1830"/>
              <a:gd name="T41" fmla="*/ 2147483647 h 1652"/>
              <a:gd name="T42" fmla="*/ 2147483647 w 1830"/>
              <a:gd name="T43" fmla="*/ 2147483647 h 1652"/>
              <a:gd name="T44" fmla="*/ 2147483647 w 1830"/>
              <a:gd name="T45" fmla="*/ 2147483647 h 1652"/>
              <a:gd name="T46" fmla="*/ 2147483647 w 1830"/>
              <a:gd name="T47" fmla="*/ 2147483647 h 1652"/>
              <a:gd name="T48" fmla="*/ 2147483647 w 1830"/>
              <a:gd name="T49" fmla="*/ 2147483647 h 1652"/>
              <a:gd name="T50" fmla="*/ 2147483647 w 1830"/>
              <a:gd name="T51" fmla="*/ 2147483647 h 1652"/>
              <a:gd name="T52" fmla="*/ 2147483647 w 1830"/>
              <a:gd name="T53" fmla="*/ 2147483647 h 1652"/>
              <a:gd name="T54" fmla="*/ 2147483647 w 1830"/>
              <a:gd name="T55" fmla="*/ 2147483647 h 1652"/>
              <a:gd name="T56" fmla="*/ 2147483647 w 1830"/>
              <a:gd name="T57" fmla="*/ 2147483647 h 1652"/>
              <a:gd name="T58" fmla="*/ 2147483647 w 1830"/>
              <a:gd name="T59" fmla="*/ 2147483647 h 1652"/>
              <a:gd name="T60" fmla="*/ 2147483647 w 1830"/>
              <a:gd name="T61" fmla="*/ 2147483647 h 1652"/>
              <a:gd name="T62" fmla="*/ 2147483647 w 1830"/>
              <a:gd name="T63" fmla="*/ 2147483647 h 1652"/>
              <a:gd name="T64" fmla="*/ 2147483647 w 1830"/>
              <a:gd name="T65" fmla="*/ 2147483647 h 1652"/>
              <a:gd name="T66" fmla="*/ 2147483647 w 1830"/>
              <a:gd name="T67" fmla="*/ 2147483647 h 1652"/>
              <a:gd name="T68" fmla="*/ 2147483647 w 1830"/>
              <a:gd name="T69" fmla="*/ 2147483647 h 1652"/>
              <a:gd name="T70" fmla="*/ 2147483647 w 1830"/>
              <a:gd name="T71" fmla="*/ 2147483647 h 1652"/>
              <a:gd name="T72" fmla="*/ 2147483647 w 1830"/>
              <a:gd name="T73" fmla="*/ 2147483647 h 1652"/>
              <a:gd name="T74" fmla="*/ 2147483647 w 1830"/>
              <a:gd name="T75" fmla="*/ 2147483647 h 1652"/>
              <a:gd name="T76" fmla="*/ 2147483647 w 1830"/>
              <a:gd name="T77" fmla="*/ 2147483647 h 1652"/>
              <a:gd name="T78" fmla="*/ 2147483647 w 1830"/>
              <a:gd name="T79" fmla="*/ 2147483647 h 1652"/>
              <a:gd name="T80" fmla="*/ 2147483647 w 1830"/>
              <a:gd name="T81" fmla="*/ 2147483647 h 1652"/>
              <a:gd name="T82" fmla="*/ 2147483647 w 1830"/>
              <a:gd name="T83" fmla="*/ 2147483647 h 1652"/>
              <a:gd name="T84" fmla="*/ 2147483647 w 1830"/>
              <a:gd name="T85" fmla="*/ 2147483647 h 1652"/>
              <a:gd name="T86" fmla="*/ 2147483647 w 1830"/>
              <a:gd name="T87" fmla="*/ 2147483647 h 1652"/>
              <a:gd name="T88" fmla="*/ 2147483647 w 1830"/>
              <a:gd name="T89" fmla="*/ 2147483647 h 1652"/>
              <a:gd name="T90" fmla="*/ 2147483647 w 1830"/>
              <a:gd name="T91" fmla="*/ 2147483647 h 16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30"/>
              <a:gd name="T139" fmla="*/ 0 h 1652"/>
              <a:gd name="T140" fmla="*/ 1830 w 1830"/>
              <a:gd name="T141" fmla="*/ 1652 h 16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30" h="1652">
                <a:moveTo>
                  <a:pt x="1716" y="604"/>
                </a:moveTo>
                <a:lnTo>
                  <a:pt x="1639" y="599"/>
                </a:lnTo>
                <a:lnTo>
                  <a:pt x="1620" y="588"/>
                </a:lnTo>
                <a:lnTo>
                  <a:pt x="1594" y="561"/>
                </a:lnTo>
                <a:lnTo>
                  <a:pt x="1595" y="573"/>
                </a:lnTo>
                <a:lnTo>
                  <a:pt x="1583" y="576"/>
                </a:lnTo>
                <a:lnTo>
                  <a:pt x="1566" y="571"/>
                </a:lnTo>
                <a:lnTo>
                  <a:pt x="1561" y="554"/>
                </a:lnTo>
                <a:lnTo>
                  <a:pt x="1545" y="533"/>
                </a:lnTo>
                <a:lnTo>
                  <a:pt x="1511" y="499"/>
                </a:lnTo>
                <a:lnTo>
                  <a:pt x="1490" y="487"/>
                </a:lnTo>
                <a:lnTo>
                  <a:pt x="1416" y="504"/>
                </a:lnTo>
                <a:lnTo>
                  <a:pt x="1376" y="492"/>
                </a:lnTo>
                <a:lnTo>
                  <a:pt x="1259" y="435"/>
                </a:lnTo>
                <a:lnTo>
                  <a:pt x="1218" y="390"/>
                </a:lnTo>
                <a:lnTo>
                  <a:pt x="1190" y="378"/>
                </a:lnTo>
                <a:lnTo>
                  <a:pt x="1118" y="289"/>
                </a:lnTo>
                <a:lnTo>
                  <a:pt x="1044" y="279"/>
                </a:lnTo>
                <a:lnTo>
                  <a:pt x="1011" y="260"/>
                </a:lnTo>
                <a:lnTo>
                  <a:pt x="931" y="244"/>
                </a:lnTo>
                <a:lnTo>
                  <a:pt x="854" y="208"/>
                </a:lnTo>
                <a:lnTo>
                  <a:pt x="818" y="210"/>
                </a:lnTo>
                <a:lnTo>
                  <a:pt x="721" y="186"/>
                </a:lnTo>
                <a:lnTo>
                  <a:pt x="609" y="134"/>
                </a:lnTo>
                <a:lnTo>
                  <a:pt x="533" y="93"/>
                </a:lnTo>
                <a:lnTo>
                  <a:pt x="502" y="101"/>
                </a:lnTo>
                <a:lnTo>
                  <a:pt x="395" y="72"/>
                </a:lnTo>
                <a:lnTo>
                  <a:pt x="349" y="48"/>
                </a:lnTo>
                <a:lnTo>
                  <a:pt x="314" y="17"/>
                </a:lnTo>
                <a:lnTo>
                  <a:pt x="290" y="3"/>
                </a:lnTo>
                <a:lnTo>
                  <a:pt x="226" y="0"/>
                </a:lnTo>
                <a:lnTo>
                  <a:pt x="200" y="22"/>
                </a:lnTo>
                <a:lnTo>
                  <a:pt x="197" y="43"/>
                </a:lnTo>
                <a:lnTo>
                  <a:pt x="171" y="57"/>
                </a:lnTo>
                <a:lnTo>
                  <a:pt x="121" y="45"/>
                </a:lnTo>
                <a:lnTo>
                  <a:pt x="88" y="45"/>
                </a:lnTo>
                <a:lnTo>
                  <a:pt x="52" y="58"/>
                </a:lnTo>
                <a:lnTo>
                  <a:pt x="30" y="89"/>
                </a:lnTo>
                <a:lnTo>
                  <a:pt x="61" y="139"/>
                </a:lnTo>
                <a:lnTo>
                  <a:pt x="50" y="160"/>
                </a:lnTo>
                <a:lnTo>
                  <a:pt x="64" y="177"/>
                </a:lnTo>
                <a:lnTo>
                  <a:pt x="76" y="180"/>
                </a:lnTo>
                <a:lnTo>
                  <a:pt x="49" y="210"/>
                </a:lnTo>
                <a:lnTo>
                  <a:pt x="69" y="229"/>
                </a:lnTo>
                <a:lnTo>
                  <a:pt x="55" y="249"/>
                </a:lnTo>
                <a:lnTo>
                  <a:pt x="78" y="253"/>
                </a:lnTo>
                <a:lnTo>
                  <a:pt x="54" y="273"/>
                </a:lnTo>
                <a:lnTo>
                  <a:pt x="35" y="304"/>
                </a:lnTo>
                <a:lnTo>
                  <a:pt x="30" y="328"/>
                </a:lnTo>
                <a:lnTo>
                  <a:pt x="31" y="344"/>
                </a:lnTo>
                <a:lnTo>
                  <a:pt x="62" y="322"/>
                </a:lnTo>
                <a:lnTo>
                  <a:pt x="105" y="318"/>
                </a:lnTo>
                <a:lnTo>
                  <a:pt x="143" y="322"/>
                </a:lnTo>
                <a:lnTo>
                  <a:pt x="138" y="356"/>
                </a:lnTo>
                <a:lnTo>
                  <a:pt x="154" y="375"/>
                </a:lnTo>
                <a:lnTo>
                  <a:pt x="190" y="380"/>
                </a:lnTo>
                <a:lnTo>
                  <a:pt x="252" y="406"/>
                </a:lnTo>
                <a:lnTo>
                  <a:pt x="292" y="397"/>
                </a:lnTo>
                <a:lnTo>
                  <a:pt x="376" y="430"/>
                </a:lnTo>
                <a:lnTo>
                  <a:pt x="385" y="463"/>
                </a:lnTo>
                <a:lnTo>
                  <a:pt x="400" y="492"/>
                </a:lnTo>
                <a:lnTo>
                  <a:pt x="393" y="516"/>
                </a:lnTo>
                <a:lnTo>
                  <a:pt x="362" y="549"/>
                </a:lnTo>
                <a:lnTo>
                  <a:pt x="290" y="595"/>
                </a:lnTo>
                <a:lnTo>
                  <a:pt x="278" y="621"/>
                </a:lnTo>
                <a:lnTo>
                  <a:pt x="252" y="698"/>
                </a:lnTo>
                <a:lnTo>
                  <a:pt x="219" y="757"/>
                </a:lnTo>
                <a:lnTo>
                  <a:pt x="231" y="790"/>
                </a:lnTo>
                <a:lnTo>
                  <a:pt x="223" y="817"/>
                </a:lnTo>
                <a:lnTo>
                  <a:pt x="188" y="843"/>
                </a:lnTo>
                <a:lnTo>
                  <a:pt x="155" y="843"/>
                </a:lnTo>
                <a:lnTo>
                  <a:pt x="126" y="857"/>
                </a:lnTo>
                <a:lnTo>
                  <a:pt x="124" y="905"/>
                </a:lnTo>
                <a:lnTo>
                  <a:pt x="145" y="965"/>
                </a:lnTo>
                <a:lnTo>
                  <a:pt x="149" y="982"/>
                </a:lnTo>
                <a:lnTo>
                  <a:pt x="131" y="1006"/>
                </a:lnTo>
                <a:lnTo>
                  <a:pt x="102" y="1036"/>
                </a:lnTo>
                <a:lnTo>
                  <a:pt x="90" y="1077"/>
                </a:lnTo>
                <a:lnTo>
                  <a:pt x="92" y="1118"/>
                </a:lnTo>
                <a:lnTo>
                  <a:pt x="111" y="1154"/>
                </a:lnTo>
                <a:lnTo>
                  <a:pt x="111" y="1190"/>
                </a:lnTo>
                <a:lnTo>
                  <a:pt x="9" y="1258"/>
                </a:lnTo>
                <a:lnTo>
                  <a:pt x="0" y="1344"/>
                </a:lnTo>
                <a:lnTo>
                  <a:pt x="64" y="1356"/>
                </a:lnTo>
                <a:lnTo>
                  <a:pt x="83" y="1366"/>
                </a:lnTo>
                <a:lnTo>
                  <a:pt x="123" y="1402"/>
                </a:lnTo>
                <a:lnTo>
                  <a:pt x="142" y="1430"/>
                </a:lnTo>
                <a:lnTo>
                  <a:pt x="147" y="1457"/>
                </a:lnTo>
                <a:lnTo>
                  <a:pt x="142" y="1488"/>
                </a:lnTo>
                <a:lnTo>
                  <a:pt x="159" y="1512"/>
                </a:lnTo>
                <a:lnTo>
                  <a:pt x="157" y="1540"/>
                </a:lnTo>
                <a:lnTo>
                  <a:pt x="178" y="1596"/>
                </a:lnTo>
                <a:lnTo>
                  <a:pt x="207" y="1633"/>
                </a:lnTo>
                <a:lnTo>
                  <a:pt x="256" y="1652"/>
                </a:lnTo>
                <a:lnTo>
                  <a:pt x="281" y="1645"/>
                </a:lnTo>
                <a:lnTo>
                  <a:pt x="311" y="1617"/>
                </a:lnTo>
                <a:lnTo>
                  <a:pt x="342" y="1595"/>
                </a:lnTo>
                <a:lnTo>
                  <a:pt x="378" y="1588"/>
                </a:lnTo>
                <a:lnTo>
                  <a:pt x="416" y="1593"/>
                </a:lnTo>
                <a:lnTo>
                  <a:pt x="457" y="1564"/>
                </a:lnTo>
                <a:lnTo>
                  <a:pt x="566" y="1572"/>
                </a:lnTo>
                <a:lnTo>
                  <a:pt x="602" y="1584"/>
                </a:lnTo>
                <a:lnTo>
                  <a:pt x="650" y="1586"/>
                </a:lnTo>
                <a:lnTo>
                  <a:pt x="731" y="1617"/>
                </a:lnTo>
                <a:lnTo>
                  <a:pt x="780" y="1607"/>
                </a:lnTo>
                <a:lnTo>
                  <a:pt x="813" y="1621"/>
                </a:lnTo>
                <a:lnTo>
                  <a:pt x="837" y="1621"/>
                </a:lnTo>
                <a:lnTo>
                  <a:pt x="856" y="1605"/>
                </a:lnTo>
                <a:lnTo>
                  <a:pt x="902" y="1531"/>
                </a:lnTo>
                <a:lnTo>
                  <a:pt x="971" y="1488"/>
                </a:lnTo>
                <a:lnTo>
                  <a:pt x="1066" y="1490"/>
                </a:lnTo>
                <a:lnTo>
                  <a:pt x="1063" y="1473"/>
                </a:lnTo>
                <a:lnTo>
                  <a:pt x="1075" y="1447"/>
                </a:lnTo>
                <a:lnTo>
                  <a:pt x="1104" y="1400"/>
                </a:lnTo>
                <a:lnTo>
                  <a:pt x="1138" y="1356"/>
                </a:lnTo>
                <a:lnTo>
                  <a:pt x="1163" y="1338"/>
                </a:lnTo>
                <a:lnTo>
                  <a:pt x="1192" y="1326"/>
                </a:lnTo>
                <a:lnTo>
                  <a:pt x="1235" y="1302"/>
                </a:lnTo>
                <a:lnTo>
                  <a:pt x="1252" y="1278"/>
                </a:lnTo>
                <a:lnTo>
                  <a:pt x="1244" y="1259"/>
                </a:lnTo>
                <a:lnTo>
                  <a:pt x="1209" y="1239"/>
                </a:lnTo>
                <a:lnTo>
                  <a:pt x="1194" y="1199"/>
                </a:lnTo>
                <a:lnTo>
                  <a:pt x="1187" y="1151"/>
                </a:lnTo>
                <a:lnTo>
                  <a:pt x="1199" y="1128"/>
                </a:lnTo>
                <a:lnTo>
                  <a:pt x="1216" y="1094"/>
                </a:lnTo>
                <a:lnTo>
                  <a:pt x="1285" y="1032"/>
                </a:lnTo>
                <a:lnTo>
                  <a:pt x="1340" y="962"/>
                </a:lnTo>
                <a:lnTo>
                  <a:pt x="1382" y="924"/>
                </a:lnTo>
                <a:lnTo>
                  <a:pt x="1409" y="905"/>
                </a:lnTo>
                <a:lnTo>
                  <a:pt x="1411" y="886"/>
                </a:lnTo>
                <a:lnTo>
                  <a:pt x="1452" y="850"/>
                </a:lnTo>
                <a:lnTo>
                  <a:pt x="1625" y="814"/>
                </a:lnTo>
                <a:lnTo>
                  <a:pt x="1668" y="784"/>
                </a:lnTo>
                <a:lnTo>
                  <a:pt x="1782" y="734"/>
                </a:lnTo>
                <a:lnTo>
                  <a:pt x="1811" y="705"/>
                </a:lnTo>
                <a:lnTo>
                  <a:pt x="1804" y="652"/>
                </a:lnTo>
                <a:lnTo>
                  <a:pt x="1830" y="645"/>
                </a:lnTo>
                <a:lnTo>
                  <a:pt x="1826" y="624"/>
                </a:lnTo>
                <a:lnTo>
                  <a:pt x="1809" y="612"/>
                </a:lnTo>
                <a:lnTo>
                  <a:pt x="1716" y="604"/>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30" name="Freeform 63"/>
          <p:cNvSpPr>
            <a:spLocks noChangeAspect="1"/>
          </p:cNvSpPr>
          <p:nvPr/>
        </p:nvSpPr>
        <p:spPr bwMode="auto">
          <a:xfrm>
            <a:off x="2873377" y="5203031"/>
            <a:ext cx="177800" cy="322262"/>
          </a:xfrm>
          <a:custGeom>
            <a:avLst/>
            <a:gdLst>
              <a:gd name="T0" fmla="*/ 2147483647 w 229"/>
              <a:gd name="T1" fmla="*/ 0 h 485"/>
              <a:gd name="T2" fmla="*/ 2147483647 w 229"/>
              <a:gd name="T3" fmla="*/ 2147483647 h 485"/>
              <a:gd name="T4" fmla="*/ 2147483647 w 229"/>
              <a:gd name="T5" fmla="*/ 2147483647 h 485"/>
              <a:gd name="T6" fmla="*/ 2147483647 w 229"/>
              <a:gd name="T7" fmla="*/ 2147483647 h 485"/>
              <a:gd name="T8" fmla="*/ 2147483647 w 229"/>
              <a:gd name="T9" fmla="*/ 2147483647 h 485"/>
              <a:gd name="T10" fmla="*/ 2147483647 w 229"/>
              <a:gd name="T11" fmla="*/ 2147483647 h 485"/>
              <a:gd name="T12" fmla="*/ 2147483647 w 229"/>
              <a:gd name="T13" fmla="*/ 2147483647 h 485"/>
              <a:gd name="T14" fmla="*/ 2147483647 w 229"/>
              <a:gd name="T15" fmla="*/ 2147483647 h 485"/>
              <a:gd name="T16" fmla="*/ 2147483647 w 229"/>
              <a:gd name="T17" fmla="*/ 2147483647 h 485"/>
              <a:gd name="T18" fmla="*/ 2147483647 w 229"/>
              <a:gd name="T19" fmla="*/ 2147483647 h 485"/>
              <a:gd name="T20" fmla="*/ 2147483647 w 229"/>
              <a:gd name="T21" fmla="*/ 2147483647 h 485"/>
              <a:gd name="T22" fmla="*/ 2147483647 w 229"/>
              <a:gd name="T23" fmla="*/ 2147483647 h 485"/>
              <a:gd name="T24" fmla="*/ 2147483647 w 229"/>
              <a:gd name="T25" fmla="*/ 2147483647 h 485"/>
              <a:gd name="T26" fmla="*/ 2147483647 w 229"/>
              <a:gd name="T27" fmla="*/ 2147483647 h 485"/>
              <a:gd name="T28" fmla="*/ 2147483647 w 229"/>
              <a:gd name="T29" fmla="*/ 2147483647 h 485"/>
              <a:gd name="T30" fmla="*/ 2147483647 w 229"/>
              <a:gd name="T31" fmla="*/ 2147483647 h 485"/>
              <a:gd name="T32" fmla="*/ 2147483647 w 229"/>
              <a:gd name="T33" fmla="*/ 2147483647 h 485"/>
              <a:gd name="T34" fmla="*/ 2147483647 w 229"/>
              <a:gd name="T35" fmla="*/ 2147483647 h 485"/>
              <a:gd name="T36" fmla="*/ 2147483647 w 229"/>
              <a:gd name="T37" fmla="*/ 2147483647 h 485"/>
              <a:gd name="T38" fmla="*/ 2147483647 w 229"/>
              <a:gd name="T39" fmla="*/ 2147483647 h 485"/>
              <a:gd name="T40" fmla="*/ 2147483647 w 229"/>
              <a:gd name="T41" fmla="*/ 2147483647 h 485"/>
              <a:gd name="T42" fmla="*/ 2147483647 w 229"/>
              <a:gd name="T43" fmla="*/ 2147483647 h 485"/>
              <a:gd name="T44" fmla="*/ 2147483647 w 229"/>
              <a:gd name="T45" fmla="*/ 2147483647 h 485"/>
              <a:gd name="T46" fmla="*/ 2147483647 w 229"/>
              <a:gd name="T47" fmla="*/ 2147483647 h 485"/>
              <a:gd name="T48" fmla="*/ 2147483647 w 229"/>
              <a:gd name="T49" fmla="*/ 2147483647 h 485"/>
              <a:gd name="T50" fmla="*/ 2147483647 w 229"/>
              <a:gd name="T51" fmla="*/ 2147483647 h 485"/>
              <a:gd name="T52" fmla="*/ 2147483647 w 229"/>
              <a:gd name="T53" fmla="*/ 2147483647 h 485"/>
              <a:gd name="T54" fmla="*/ 2147483647 w 229"/>
              <a:gd name="T55" fmla="*/ 2147483647 h 485"/>
              <a:gd name="T56" fmla="*/ 2147483647 w 229"/>
              <a:gd name="T57" fmla="*/ 2147483647 h 485"/>
              <a:gd name="T58" fmla="*/ 2147483647 w 229"/>
              <a:gd name="T59" fmla="*/ 2147483647 h 485"/>
              <a:gd name="T60" fmla="*/ 0 w 229"/>
              <a:gd name="T61" fmla="*/ 2147483647 h 485"/>
              <a:gd name="T62" fmla="*/ 2147483647 w 229"/>
              <a:gd name="T63" fmla="*/ 2147483647 h 485"/>
              <a:gd name="T64" fmla="*/ 2147483647 w 229"/>
              <a:gd name="T65" fmla="*/ 2147483647 h 485"/>
              <a:gd name="T66" fmla="*/ 2147483647 w 229"/>
              <a:gd name="T67" fmla="*/ 2147483647 h 485"/>
              <a:gd name="T68" fmla="*/ 2147483647 w 229"/>
              <a:gd name="T69" fmla="*/ 2147483647 h 485"/>
              <a:gd name="T70" fmla="*/ 2147483647 w 229"/>
              <a:gd name="T71" fmla="*/ 2147483647 h 485"/>
              <a:gd name="T72" fmla="*/ 2147483647 w 229"/>
              <a:gd name="T73" fmla="*/ 0 h 4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9"/>
              <a:gd name="T112" fmla="*/ 0 h 485"/>
              <a:gd name="T113" fmla="*/ 229 w 229"/>
              <a:gd name="T114" fmla="*/ 485 h 4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9" h="485">
                <a:moveTo>
                  <a:pt x="153" y="0"/>
                </a:moveTo>
                <a:lnTo>
                  <a:pt x="203" y="36"/>
                </a:lnTo>
                <a:lnTo>
                  <a:pt x="215" y="65"/>
                </a:lnTo>
                <a:lnTo>
                  <a:pt x="228" y="125"/>
                </a:lnTo>
                <a:lnTo>
                  <a:pt x="229" y="179"/>
                </a:lnTo>
                <a:lnTo>
                  <a:pt x="221" y="225"/>
                </a:lnTo>
                <a:lnTo>
                  <a:pt x="217" y="315"/>
                </a:lnTo>
                <a:lnTo>
                  <a:pt x="209" y="392"/>
                </a:lnTo>
                <a:lnTo>
                  <a:pt x="198" y="411"/>
                </a:lnTo>
                <a:lnTo>
                  <a:pt x="196" y="425"/>
                </a:lnTo>
                <a:lnTo>
                  <a:pt x="179" y="437"/>
                </a:lnTo>
                <a:lnTo>
                  <a:pt x="141" y="425"/>
                </a:lnTo>
                <a:lnTo>
                  <a:pt x="126" y="437"/>
                </a:lnTo>
                <a:lnTo>
                  <a:pt x="112" y="464"/>
                </a:lnTo>
                <a:lnTo>
                  <a:pt x="91" y="478"/>
                </a:lnTo>
                <a:lnTo>
                  <a:pt x="62" y="485"/>
                </a:lnTo>
                <a:lnTo>
                  <a:pt x="50" y="471"/>
                </a:lnTo>
                <a:lnTo>
                  <a:pt x="22" y="423"/>
                </a:lnTo>
                <a:lnTo>
                  <a:pt x="19" y="397"/>
                </a:lnTo>
                <a:lnTo>
                  <a:pt x="21" y="382"/>
                </a:lnTo>
                <a:lnTo>
                  <a:pt x="14" y="358"/>
                </a:lnTo>
                <a:lnTo>
                  <a:pt x="27" y="299"/>
                </a:lnTo>
                <a:lnTo>
                  <a:pt x="38" y="291"/>
                </a:lnTo>
                <a:lnTo>
                  <a:pt x="34" y="265"/>
                </a:lnTo>
                <a:lnTo>
                  <a:pt x="31" y="239"/>
                </a:lnTo>
                <a:lnTo>
                  <a:pt x="36" y="217"/>
                </a:lnTo>
                <a:lnTo>
                  <a:pt x="38" y="187"/>
                </a:lnTo>
                <a:lnTo>
                  <a:pt x="34" y="165"/>
                </a:lnTo>
                <a:lnTo>
                  <a:pt x="22" y="137"/>
                </a:lnTo>
                <a:lnTo>
                  <a:pt x="9" y="137"/>
                </a:lnTo>
                <a:lnTo>
                  <a:pt x="0" y="120"/>
                </a:lnTo>
                <a:lnTo>
                  <a:pt x="5" y="60"/>
                </a:lnTo>
                <a:lnTo>
                  <a:pt x="7" y="57"/>
                </a:lnTo>
                <a:lnTo>
                  <a:pt x="31" y="82"/>
                </a:lnTo>
                <a:lnTo>
                  <a:pt x="59" y="79"/>
                </a:lnTo>
                <a:lnTo>
                  <a:pt x="136" y="24"/>
                </a:lnTo>
                <a:lnTo>
                  <a:pt x="153" y="0"/>
                </a:lnTo>
                <a:close/>
              </a:path>
            </a:pathLst>
          </a:custGeom>
          <a:solidFill>
            <a:srgbClr val="C00000"/>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31" name="Freeform 64"/>
          <p:cNvSpPr>
            <a:spLocks noChangeAspect="1" noEditPoints="1"/>
          </p:cNvSpPr>
          <p:nvPr/>
        </p:nvSpPr>
        <p:spPr bwMode="auto">
          <a:xfrm>
            <a:off x="2012952" y="5318918"/>
            <a:ext cx="384175" cy="128588"/>
          </a:xfrm>
          <a:custGeom>
            <a:avLst/>
            <a:gdLst>
              <a:gd name="T0" fmla="*/ 2147483647 w 493"/>
              <a:gd name="T1" fmla="*/ 2147483647 h 189"/>
              <a:gd name="T2" fmla="*/ 2147483647 w 493"/>
              <a:gd name="T3" fmla="*/ 2147483647 h 189"/>
              <a:gd name="T4" fmla="*/ 2147483647 w 493"/>
              <a:gd name="T5" fmla="*/ 2147483647 h 189"/>
              <a:gd name="T6" fmla="*/ 2147483647 w 493"/>
              <a:gd name="T7" fmla="*/ 2147483647 h 189"/>
              <a:gd name="T8" fmla="*/ 2147483647 w 493"/>
              <a:gd name="T9" fmla="*/ 2147483647 h 189"/>
              <a:gd name="T10" fmla="*/ 2147483647 w 493"/>
              <a:gd name="T11" fmla="*/ 2147483647 h 189"/>
              <a:gd name="T12" fmla="*/ 2147483647 w 493"/>
              <a:gd name="T13" fmla="*/ 2147483647 h 189"/>
              <a:gd name="T14" fmla="*/ 2147483647 w 493"/>
              <a:gd name="T15" fmla="*/ 0 h 189"/>
              <a:gd name="T16" fmla="*/ 2147483647 w 493"/>
              <a:gd name="T17" fmla="*/ 0 h 189"/>
              <a:gd name="T18" fmla="*/ 2147483647 w 493"/>
              <a:gd name="T19" fmla="*/ 2147483647 h 189"/>
              <a:gd name="T20" fmla="*/ 2147483647 w 493"/>
              <a:gd name="T21" fmla="*/ 2147483647 h 189"/>
              <a:gd name="T22" fmla="*/ 2147483647 w 493"/>
              <a:gd name="T23" fmla="*/ 2147483647 h 189"/>
              <a:gd name="T24" fmla="*/ 2147483647 w 493"/>
              <a:gd name="T25" fmla="*/ 2147483647 h 189"/>
              <a:gd name="T26" fmla="*/ 2147483647 w 493"/>
              <a:gd name="T27" fmla="*/ 2147483647 h 189"/>
              <a:gd name="T28" fmla="*/ 2147483647 w 493"/>
              <a:gd name="T29" fmla="*/ 2147483647 h 189"/>
              <a:gd name="T30" fmla="*/ 2147483647 w 493"/>
              <a:gd name="T31" fmla="*/ 2147483647 h 189"/>
              <a:gd name="T32" fmla="*/ 2147483647 w 493"/>
              <a:gd name="T33" fmla="*/ 2147483647 h 189"/>
              <a:gd name="T34" fmla="*/ 2147483647 w 493"/>
              <a:gd name="T35" fmla="*/ 2147483647 h 189"/>
              <a:gd name="T36" fmla="*/ 2147483647 w 493"/>
              <a:gd name="T37" fmla="*/ 2147483647 h 189"/>
              <a:gd name="T38" fmla="*/ 2147483647 w 493"/>
              <a:gd name="T39" fmla="*/ 2147483647 h 189"/>
              <a:gd name="T40" fmla="*/ 2147483647 w 493"/>
              <a:gd name="T41" fmla="*/ 2147483647 h 189"/>
              <a:gd name="T42" fmla="*/ 2147483647 w 493"/>
              <a:gd name="T43" fmla="*/ 2147483647 h 189"/>
              <a:gd name="T44" fmla="*/ 2147483647 w 493"/>
              <a:gd name="T45" fmla="*/ 2147483647 h 189"/>
              <a:gd name="T46" fmla="*/ 2147483647 w 493"/>
              <a:gd name="T47" fmla="*/ 2147483647 h 189"/>
              <a:gd name="T48" fmla="*/ 2147483647 w 493"/>
              <a:gd name="T49" fmla="*/ 2147483647 h 189"/>
              <a:gd name="T50" fmla="*/ 2147483647 w 493"/>
              <a:gd name="T51" fmla="*/ 2147483647 h 189"/>
              <a:gd name="T52" fmla="*/ 2147483647 w 493"/>
              <a:gd name="T53" fmla="*/ 2147483647 h 189"/>
              <a:gd name="T54" fmla="*/ 2147483647 w 493"/>
              <a:gd name="T55" fmla="*/ 2147483647 h 189"/>
              <a:gd name="T56" fmla="*/ 2147483647 w 493"/>
              <a:gd name="T57" fmla="*/ 2147483647 h 189"/>
              <a:gd name="T58" fmla="*/ 2147483647 w 493"/>
              <a:gd name="T59" fmla="*/ 2147483647 h 189"/>
              <a:gd name="T60" fmla="*/ 2147483647 w 493"/>
              <a:gd name="T61" fmla="*/ 2147483647 h 189"/>
              <a:gd name="T62" fmla="*/ 2147483647 w 493"/>
              <a:gd name="T63" fmla="*/ 2147483647 h 189"/>
              <a:gd name="T64" fmla="*/ 2147483647 w 493"/>
              <a:gd name="T65" fmla="*/ 2147483647 h 189"/>
              <a:gd name="T66" fmla="*/ 0 w 493"/>
              <a:gd name="T67" fmla="*/ 2147483647 h 189"/>
              <a:gd name="T68" fmla="*/ 2147483647 w 493"/>
              <a:gd name="T69" fmla="*/ 2147483647 h 189"/>
              <a:gd name="T70" fmla="*/ 2147483647 w 493"/>
              <a:gd name="T71" fmla="*/ 2147483647 h 1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3"/>
              <a:gd name="T109" fmla="*/ 0 h 189"/>
              <a:gd name="T110" fmla="*/ 493 w 493"/>
              <a:gd name="T111" fmla="*/ 189 h 1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3" h="189">
                <a:moveTo>
                  <a:pt x="488" y="14"/>
                </a:moveTo>
                <a:lnTo>
                  <a:pt x="492" y="14"/>
                </a:lnTo>
                <a:lnTo>
                  <a:pt x="493" y="22"/>
                </a:lnTo>
                <a:lnTo>
                  <a:pt x="492" y="48"/>
                </a:lnTo>
                <a:lnTo>
                  <a:pt x="476" y="46"/>
                </a:lnTo>
                <a:lnTo>
                  <a:pt x="452" y="34"/>
                </a:lnTo>
                <a:lnTo>
                  <a:pt x="435" y="10"/>
                </a:lnTo>
                <a:lnTo>
                  <a:pt x="447" y="0"/>
                </a:lnTo>
                <a:lnTo>
                  <a:pt x="473" y="0"/>
                </a:lnTo>
                <a:lnTo>
                  <a:pt x="483" y="5"/>
                </a:lnTo>
                <a:lnTo>
                  <a:pt x="488" y="14"/>
                </a:lnTo>
                <a:close/>
                <a:moveTo>
                  <a:pt x="330" y="7"/>
                </a:moveTo>
                <a:lnTo>
                  <a:pt x="319" y="33"/>
                </a:lnTo>
                <a:lnTo>
                  <a:pt x="321" y="45"/>
                </a:lnTo>
                <a:lnTo>
                  <a:pt x="343" y="46"/>
                </a:lnTo>
                <a:lnTo>
                  <a:pt x="354" y="72"/>
                </a:lnTo>
                <a:lnTo>
                  <a:pt x="335" y="112"/>
                </a:lnTo>
                <a:lnTo>
                  <a:pt x="300" y="141"/>
                </a:lnTo>
                <a:lnTo>
                  <a:pt x="259" y="107"/>
                </a:lnTo>
                <a:lnTo>
                  <a:pt x="252" y="83"/>
                </a:lnTo>
                <a:lnTo>
                  <a:pt x="230" y="81"/>
                </a:lnTo>
                <a:lnTo>
                  <a:pt x="212" y="88"/>
                </a:lnTo>
                <a:lnTo>
                  <a:pt x="199" y="65"/>
                </a:lnTo>
                <a:lnTo>
                  <a:pt x="230" y="36"/>
                </a:lnTo>
                <a:lnTo>
                  <a:pt x="330" y="2"/>
                </a:lnTo>
                <a:lnTo>
                  <a:pt x="333" y="2"/>
                </a:lnTo>
                <a:lnTo>
                  <a:pt x="330" y="7"/>
                </a:lnTo>
                <a:close/>
                <a:moveTo>
                  <a:pt x="42" y="143"/>
                </a:moveTo>
                <a:lnTo>
                  <a:pt x="47" y="146"/>
                </a:lnTo>
                <a:lnTo>
                  <a:pt x="49" y="141"/>
                </a:lnTo>
                <a:lnTo>
                  <a:pt x="52" y="165"/>
                </a:lnTo>
                <a:lnTo>
                  <a:pt x="33" y="182"/>
                </a:lnTo>
                <a:lnTo>
                  <a:pt x="19" y="189"/>
                </a:lnTo>
                <a:lnTo>
                  <a:pt x="0" y="174"/>
                </a:lnTo>
                <a:lnTo>
                  <a:pt x="14" y="155"/>
                </a:lnTo>
                <a:lnTo>
                  <a:pt x="42" y="143"/>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32" name="Freeform 65" descr="Diagonali larghe verso il basso"/>
          <p:cNvSpPr>
            <a:spLocks noChangeAspect="1"/>
          </p:cNvSpPr>
          <p:nvPr/>
        </p:nvSpPr>
        <p:spPr bwMode="auto">
          <a:xfrm>
            <a:off x="2940052" y="4977606"/>
            <a:ext cx="111125" cy="217487"/>
          </a:xfrm>
          <a:custGeom>
            <a:avLst/>
            <a:gdLst>
              <a:gd name="T0" fmla="*/ 2147483647 w 140"/>
              <a:gd name="T1" fmla="*/ 0 h 332"/>
              <a:gd name="T2" fmla="*/ 2147483647 w 140"/>
              <a:gd name="T3" fmla="*/ 2147483647 h 332"/>
              <a:gd name="T4" fmla="*/ 2147483647 w 140"/>
              <a:gd name="T5" fmla="*/ 2147483647 h 332"/>
              <a:gd name="T6" fmla="*/ 2147483647 w 140"/>
              <a:gd name="T7" fmla="*/ 2147483647 h 332"/>
              <a:gd name="T8" fmla="*/ 2147483647 w 140"/>
              <a:gd name="T9" fmla="*/ 2147483647 h 332"/>
              <a:gd name="T10" fmla="*/ 2147483647 w 140"/>
              <a:gd name="T11" fmla="*/ 2147483647 h 332"/>
              <a:gd name="T12" fmla="*/ 2147483647 w 140"/>
              <a:gd name="T13" fmla="*/ 2147483647 h 332"/>
              <a:gd name="T14" fmla="*/ 2147483647 w 140"/>
              <a:gd name="T15" fmla="*/ 2147483647 h 332"/>
              <a:gd name="T16" fmla="*/ 2147483647 w 140"/>
              <a:gd name="T17" fmla="*/ 2147483647 h 332"/>
              <a:gd name="T18" fmla="*/ 2147483647 w 140"/>
              <a:gd name="T19" fmla="*/ 2147483647 h 332"/>
              <a:gd name="T20" fmla="*/ 2147483647 w 140"/>
              <a:gd name="T21" fmla="*/ 2147483647 h 332"/>
              <a:gd name="T22" fmla="*/ 2147483647 w 140"/>
              <a:gd name="T23" fmla="*/ 2147483647 h 332"/>
              <a:gd name="T24" fmla="*/ 2147483647 w 140"/>
              <a:gd name="T25" fmla="*/ 2147483647 h 332"/>
              <a:gd name="T26" fmla="*/ 2147483647 w 140"/>
              <a:gd name="T27" fmla="*/ 2147483647 h 332"/>
              <a:gd name="T28" fmla="*/ 2147483647 w 140"/>
              <a:gd name="T29" fmla="*/ 2147483647 h 332"/>
              <a:gd name="T30" fmla="*/ 2147483647 w 140"/>
              <a:gd name="T31" fmla="*/ 2147483647 h 332"/>
              <a:gd name="T32" fmla="*/ 0 w 140"/>
              <a:gd name="T33" fmla="*/ 2147483647 h 332"/>
              <a:gd name="T34" fmla="*/ 2147483647 w 140"/>
              <a:gd name="T35" fmla="*/ 2147483647 h 332"/>
              <a:gd name="T36" fmla="*/ 2147483647 w 140"/>
              <a:gd name="T37" fmla="*/ 2147483647 h 332"/>
              <a:gd name="T38" fmla="*/ 2147483647 w 140"/>
              <a:gd name="T39" fmla="*/ 2147483647 h 332"/>
              <a:gd name="T40" fmla="*/ 2147483647 w 140"/>
              <a:gd name="T41" fmla="*/ 2147483647 h 332"/>
              <a:gd name="T42" fmla="*/ 2147483647 w 140"/>
              <a:gd name="T43" fmla="*/ 2147483647 h 332"/>
              <a:gd name="T44" fmla="*/ 2147483647 w 140"/>
              <a:gd name="T45" fmla="*/ 2147483647 h 332"/>
              <a:gd name="T46" fmla="*/ 2147483647 w 140"/>
              <a:gd name="T47" fmla="*/ 0 h 3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0"/>
              <a:gd name="T73" fmla="*/ 0 h 332"/>
              <a:gd name="T74" fmla="*/ 140 w 140"/>
              <a:gd name="T75" fmla="*/ 332 h 3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0" h="332">
                <a:moveTo>
                  <a:pt x="121" y="0"/>
                </a:moveTo>
                <a:lnTo>
                  <a:pt x="133" y="7"/>
                </a:lnTo>
                <a:lnTo>
                  <a:pt x="131" y="88"/>
                </a:lnTo>
                <a:lnTo>
                  <a:pt x="140" y="163"/>
                </a:lnTo>
                <a:lnTo>
                  <a:pt x="134" y="193"/>
                </a:lnTo>
                <a:lnTo>
                  <a:pt x="122" y="217"/>
                </a:lnTo>
                <a:lnTo>
                  <a:pt x="115" y="246"/>
                </a:lnTo>
                <a:lnTo>
                  <a:pt x="79" y="315"/>
                </a:lnTo>
                <a:lnTo>
                  <a:pt x="77" y="332"/>
                </a:lnTo>
                <a:lnTo>
                  <a:pt x="65" y="310"/>
                </a:lnTo>
                <a:lnTo>
                  <a:pt x="33" y="292"/>
                </a:lnTo>
                <a:lnTo>
                  <a:pt x="26" y="279"/>
                </a:lnTo>
                <a:lnTo>
                  <a:pt x="29" y="255"/>
                </a:lnTo>
                <a:lnTo>
                  <a:pt x="12" y="246"/>
                </a:lnTo>
                <a:lnTo>
                  <a:pt x="7" y="230"/>
                </a:lnTo>
                <a:lnTo>
                  <a:pt x="8" y="170"/>
                </a:lnTo>
                <a:lnTo>
                  <a:pt x="0" y="155"/>
                </a:lnTo>
                <a:lnTo>
                  <a:pt x="3" y="112"/>
                </a:lnTo>
                <a:lnTo>
                  <a:pt x="19" y="77"/>
                </a:lnTo>
                <a:lnTo>
                  <a:pt x="29" y="81"/>
                </a:lnTo>
                <a:lnTo>
                  <a:pt x="79" y="55"/>
                </a:lnTo>
                <a:lnTo>
                  <a:pt x="105" y="50"/>
                </a:lnTo>
                <a:lnTo>
                  <a:pt x="112" y="38"/>
                </a:lnTo>
                <a:lnTo>
                  <a:pt x="121" y="0"/>
                </a:lnTo>
                <a:close/>
              </a:path>
            </a:pathLst>
          </a:custGeom>
          <a:solidFill>
            <a:schemeClr val="accent5">
              <a:lumMod val="50000"/>
            </a:schemeClr>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33" name="Freeform 66"/>
          <p:cNvSpPr>
            <a:spLocks noChangeAspect="1"/>
          </p:cNvSpPr>
          <p:nvPr/>
        </p:nvSpPr>
        <p:spPr bwMode="auto">
          <a:xfrm>
            <a:off x="4187827" y="5010943"/>
            <a:ext cx="211138" cy="366713"/>
          </a:xfrm>
          <a:custGeom>
            <a:avLst/>
            <a:gdLst>
              <a:gd name="T0" fmla="*/ 2147483647 w 281"/>
              <a:gd name="T1" fmla="*/ 2147483647 h 596"/>
              <a:gd name="T2" fmla="*/ 2147483647 w 281"/>
              <a:gd name="T3" fmla="*/ 2147483647 h 596"/>
              <a:gd name="T4" fmla="*/ 2147483647 w 281"/>
              <a:gd name="T5" fmla="*/ 2147483647 h 596"/>
              <a:gd name="T6" fmla="*/ 2147483647 w 281"/>
              <a:gd name="T7" fmla="*/ 2147483647 h 596"/>
              <a:gd name="T8" fmla="*/ 2147483647 w 281"/>
              <a:gd name="T9" fmla="*/ 2147483647 h 596"/>
              <a:gd name="T10" fmla="*/ 2147483647 w 281"/>
              <a:gd name="T11" fmla="*/ 2147483647 h 596"/>
              <a:gd name="T12" fmla="*/ 2147483647 w 281"/>
              <a:gd name="T13" fmla="*/ 2147483647 h 596"/>
              <a:gd name="T14" fmla="*/ 2147483647 w 281"/>
              <a:gd name="T15" fmla="*/ 2147483647 h 596"/>
              <a:gd name="T16" fmla="*/ 2147483647 w 281"/>
              <a:gd name="T17" fmla="*/ 2147483647 h 596"/>
              <a:gd name="T18" fmla="*/ 2147483647 w 281"/>
              <a:gd name="T19" fmla="*/ 2147483647 h 596"/>
              <a:gd name="T20" fmla="*/ 2147483647 w 281"/>
              <a:gd name="T21" fmla="*/ 2147483647 h 596"/>
              <a:gd name="T22" fmla="*/ 2147483647 w 281"/>
              <a:gd name="T23" fmla="*/ 2147483647 h 596"/>
              <a:gd name="T24" fmla="*/ 2147483647 w 281"/>
              <a:gd name="T25" fmla="*/ 2147483647 h 596"/>
              <a:gd name="T26" fmla="*/ 2147483647 w 281"/>
              <a:gd name="T27" fmla="*/ 2147483647 h 596"/>
              <a:gd name="T28" fmla="*/ 2147483647 w 281"/>
              <a:gd name="T29" fmla="*/ 0 h 596"/>
              <a:gd name="T30" fmla="*/ 2147483647 w 281"/>
              <a:gd name="T31" fmla="*/ 2147483647 h 596"/>
              <a:gd name="T32" fmla="*/ 2147483647 w 281"/>
              <a:gd name="T33" fmla="*/ 2147483647 h 596"/>
              <a:gd name="T34" fmla="*/ 2147483647 w 281"/>
              <a:gd name="T35" fmla="*/ 2147483647 h 596"/>
              <a:gd name="T36" fmla="*/ 2147483647 w 281"/>
              <a:gd name="T37" fmla="*/ 2147483647 h 596"/>
              <a:gd name="T38" fmla="*/ 0 w 281"/>
              <a:gd name="T39" fmla="*/ 2147483647 h 596"/>
              <a:gd name="T40" fmla="*/ 2147483647 w 281"/>
              <a:gd name="T41" fmla="*/ 2147483647 h 596"/>
              <a:gd name="T42" fmla="*/ 2147483647 w 281"/>
              <a:gd name="T43" fmla="*/ 2147483647 h 596"/>
              <a:gd name="T44" fmla="*/ 2147483647 w 281"/>
              <a:gd name="T45" fmla="*/ 2147483647 h 596"/>
              <a:gd name="T46" fmla="*/ 2147483647 w 281"/>
              <a:gd name="T47" fmla="*/ 2147483647 h 596"/>
              <a:gd name="T48" fmla="*/ 2147483647 w 281"/>
              <a:gd name="T49" fmla="*/ 2147483647 h 596"/>
              <a:gd name="T50" fmla="*/ 2147483647 w 281"/>
              <a:gd name="T51" fmla="*/ 2147483647 h 596"/>
              <a:gd name="T52" fmla="*/ 2147483647 w 281"/>
              <a:gd name="T53" fmla="*/ 2147483647 h 596"/>
              <a:gd name="T54" fmla="*/ 2147483647 w 281"/>
              <a:gd name="T55" fmla="*/ 2147483647 h 596"/>
              <a:gd name="T56" fmla="*/ 2147483647 w 281"/>
              <a:gd name="T57" fmla="*/ 2147483647 h 596"/>
              <a:gd name="T58" fmla="*/ 2147483647 w 281"/>
              <a:gd name="T59" fmla="*/ 2147483647 h 596"/>
              <a:gd name="T60" fmla="*/ 2147483647 w 281"/>
              <a:gd name="T61" fmla="*/ 2147483647 h 596"/>
              <a:gd name="T62" fmla="*/ 2147483647 w 281"/>
              <a:gd name="T63" fmla="*/ 2147483647 h 596"/>
              <a:gd name="T64" fmla="*/ 2147483647 w 281"/>
              <a:gd name="T65" fmla="*/ 2147483647 h 596"/>
              <a:gd name="T66" fmla="*/ 2147483647 w 281"/>
              <a:gd name="T67" fmla="*/ 2147483647 h 5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1"/>
              <a:gd name="T103" fmla="*/ 0 h 596"/>
              <a:gd name="T104" fmla="*/ 281 w 281"/>
              <a:gd name="T105" fmla="*/ 596 h 5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1" h="596">
                <a:moveTo>
                  <a:pt x="193" y="556"/>
                </a:moveTo>
                <a:lnTo>
                  <a:pt x="200" y="523"/>
                </a:lnTo>
                <a:lnTo>
                  <a:pt x="226" y="501"/>
                </a:lnTo>
                <a:lnTo>
                  <a:pt x="248" y="451"/>
                </a:lnTo>
                <a:lnTo>
                  <a:pt x="281" y="415"/>
                </a:lnTo>
                <a:lnTo>
                  <a:pt x="272" y="348"/>
                </a:lnTo>
                <a:lnTo>
                  <a:pt x="219" y="303"/>
                </a:lnTo>
                <a:lnTo>
                  <a:pt x="193" y="250"/>
                </a:lnTo>
                <a:lnTo>
                  <a:pt x="188" y="203"/>
                </a:lnTo>
                <a:lnTo>
                  <a:pt x="195" y="102"/>
                </a:lnTo>
                <a:lnTo>
                  <a:pt x="160" y="60"/>
                </a:lnTo>
                <a:lnTo>
                  <a:pt x="131" y="52"/>
                </a:lnTo>
                <a:lnTo>
                  <a:pt x="112" y="21"/>
                </a:lnTo>
                <a:lnTo>
                  <a:pt x="74" y="19"/>
                </a:lnTo>
                <a:lnTo>
                  <a:pt x="52" y="0"/>
                </a:lnTo>
                <a:lnTo>
                  <a:pt x="34" y="28"/>
                </a:lnTo>
                <a:lnTo>
                  <a:pt x="17" y="43"/>
                </a:lnTo>
                <a:lnTo>
                  <a:pt x="7" y="85"/>
                </a:lnTo>
                <a:lnTo>
                  <a:pt x="14" y="115"/>
                </a:lnTo>
                <a:lnTo>
                  <a:pt x="0" y="159"/>
                </a:lnTo>
                <a:lnTo>
                  <a:pt x="24" y="162"/>
                </a:lnTo>
                <a:lnTo>
                  <a:pt x="38" y="177"/>
                </a:lnTo>
                <a:lnTo>
                  <a:pt x="17" y="263"/>
                </a:lnTo>
                <a:lnTo>
                  <a:pt x="31" y="293"/>
                </a:lnTo>
                <a:lnTo>
                  <a:pt x="28" y="317"/>
                </a:lnTo>
                <a:lnTo>
                  <a:pt x="17" y="387"/>
                </a:lnTo>
                <a:lnTo>
                  <a:pt x="31" y="449"/>
                </a:lnTo>
                <a:lnTo>
                  <a:pt x="10" y="446"/>
                </a:lnTo>
                <a:lnTo>
                  <a:pt x="24" y="472"/>
                </a:lnTo>
                <a:lnTo>
                  <a:pt x="52" y="511"/>
                </a:lnTo>
                <a:lnTo>
                  <a:pt x="102" y="527"/>
                </a:lnTo>
                <a:lnTo>
                  <a:pt x="129" y="585"/>
                </a:lnTo>
                <a:lnTo>
                  <a:pt x="160" y="596"/>
                </a:lnTo>
                <a:lnTo>
                  <a:pt x="193" y="556"/>
                </a:lnTo>
                <a:close/>
              </a:path>
            </a:pathLst>
          </a:custGeom>
          <a:noFill/>
          <a:ln w="3175">
            <a:solidFill>
              <a:schemeClr val="bg1">
                <a:lumMod val="75000"/>
              </a:schemeClr>
            </a:solidFill>
            <a:round/>
            <a:headEnd/>
            <a:tailEnd/>
          </a:ln>
          <a:extLst/>
        </p:spPr>
        <p:txBody>
          <a:bodyPr wrap="none" lIns="182824"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34" name="Freeform 67"/>
          <p:cNvSpPr>
            <a:spLocks noChangeAspect="1"/>
          </p:cNvSpPr>
          <p:nvPr/>
        </p:nvSpPr>
        <p:spPr bwMode="auto">
          <a:xfrm>
            <a:off x="4329115" y="5034756"/>
            <a:ext cx="273050" cy="192087"/>
          </a:xfrm>
          <a:custGeom>
            <a:avLst/>
            <a:gdLst>
              <a:gd name="T0" fmla="*/ 2147483647 w 372"/>
              <a:gd name="T1" fmla="*/ 2147483647 h 310"/>
              <a:gd name="T2" fmla="*/ 2147483647 w 372"/>
              <a:gd name="T3" fmla="*/ 2147483647 h 310"/>
              <a:gd name="T4" fmla="*/ 2147483647 w 372"/>
              <a:gd name="T5" fmla="*/ 2147483647 h 310"/>
              <a:gd name="T6" fmla="*/ 2147483647 w 372"/>
              <a:gd name="T7" fmla="*/ 2147483647 h 310"/>
              <a:gd name="T8" fmla="*/ 2147483647 w 372"/>
              <a:gd name="T9" fmla="*/ 2147483647 h 310"/>
              <a:gd name="T10" fmla="*/ 2147483647 w 372"/>
              <a:gd name="T11" fmla="*/ 2147483647 h 310"/>
              <a:gd name="T12" fmla="*/ 2147483647 w 372"/>
              <a:gd name="T13" fmla="*/ 2147483647 h 310"/>
              <a:gd name="T14" fmla="*/ 2147483647 w 372"/>
              <a:gd name="T15" fmla="*/ 2147483647 h 310"/>
              <a:gd name="T16" fmla="*/ 2147483647 w 372"/>
              <a:gd name="T17" fmla="*/ 2147483647 h 310"/>
              <a:gd name="T18" fmla="*/ 0 w 372"/>
              <a:gd name="T19" fmla="*/ 2147483647 h 310"/>
              <a:gd name="T20" fmla="*/ 2147483647 w 372"/>
              <a:gd name="T21" fmla="*/ 2147483647 h 310"/>
              <a:gd name="T22" fmla="*/ 2147483647 w 372"/>
              <a:gd name="T23" fmla="*/ 2147483647 h 310"/>
              <a:gd name="T24" fmla="*/ 2147483647 w 372"/>
              <a:gd name="T25" fmla="*/ 2147483647 h 310"/>
              <a:gd name="T26" fmla="*/ 2147483647 w 372"/>
              <a:gd name="T27" fmla="*/ 2147483647 h 310"/>
              <a:gd name="T28" fmla="*/ 2147483647 w 372"/>
              <a:gd name="T29" fmla="*/ 2147483647 h 310"/>
              <a:gd name="T30" fmla="*/ 2147483647 w 372"/>
              <a:gd name="T31" fmla="*/ 2147483647 h 310"/>
              <a:gd name="T32" fmla="*/ 2147483647 w 372"/>
              <a:gd name="T33" fmla="*/ 2147483647 h 310"/>
              <a:gd name="T34" fmla="*/ 2147483647 w 372"/>
              <a:gd name="T35" fmla="*/ 2147483647 h 310"/>
              <a:gd name="T36" fmla="*/ 2147483647 w 372"/>
              <a:gd name="T37" fmla="*/ 2147483647 h 310"/>
              <a:gd name="T38" fmla="*/ 2147483647 w 372"/>
              <a:gd name="T39" fmla="*/ 2147483647 h 310"/>
              <a:gd name="T40" fmla="*/ 2147483647 w 372"/>
              <a:gd name="T41" fmla="*/ 2147483647 h 310"/>
              <a:gd name="T42" fmla="*/ 2147483647 w 372"/>
              <a:gd name="T43" fmla="*/ 0 h 310"/>
              <a:gd name="T44" fmla="*/ 2147483647 w 372"/>
              <a:gd name="T45" fmla="*/ 2147483647 h 3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2"/>
              <a:gd name="T70" fmla="*/ 0 h 310"/>
              <a:gd name="T71" fmla="*/ 372 w 372"/>
              <a:gd name="T72" fmla="*/ 310 h 3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2" h="310">
                <a:moveTo>
                  <a:pt x="228" y="7"/>
                </a:moveTo>
                <a:lnTo>
                  <a:pt x="186" y="4"/>
                </a:lnTo>
                <a:lnTo>
                  <a:pt x="178" y="16"/>
                </a:lnTo>
                <a:lnTo>
                  <a:pt x="133" y="10"/>
                </a:lnTo>
                <a:lnTo>
                  <a:pt x="107" y="38"/>
                </a:lnTo>
                <a:lnTo>
                  <a:pt x="88" y="19"/>
                </a:lnTo>
                <a:lnTo>
                  <a:pt x="34" y="36"/>
                </a:lnTo>
                <a:lnTo>
                  <a:pt x="34" y="60"/>
                </a:lnTo>
                <a:lnTo>
                  <a:pt x="7" y="64"/>
                </a:lnTo>
                <a:lnTo>
                  <a:pt x="0" y="165"/>
                </a:lnTo>
                <a:lnTo>
                  <a:pt x="5" y="212"/>
                </a:lnTo>
                <a:lnTo>
                  <a:pt x="31" y="265"/>
                </a:lnTo>
                <a:lnTo>
                  <a:pt x="84" y="310"/>
                </a:lnTo>
                <a:lnTo>
                  <a:pt x="183" y="289"/>
                </a:lnTo>
                <a:lnTo>
                  <a:pt x="212" y="258"/>
                </a:lnTo>
                <a:lnTo>
                  <a:pt x="260" y="234"/>
                </a:lnTo>
                <a:lnTo>
                  <a:pt x="317" y="229"/>
                </a:lnTo>
                <a:lnTo>
                  <a:pt x="372" y="181"/>
                </a:lnTo>
                <a:lnTo>
                  <a:pt x="365" y="134"/>
                </a:lnTo>
                <a:lnTo>
                  <a:pt x="341" y="55"/>
                </a:lnTo>
                <a:lnTo>
                  <a:pt x="274" y="7"/>
                </a:lnTo>
                <a:lnTo>
                  <a:pt x="257" y="0"/>
                </a:lnTo>
                <a:lnTo>
                  <a:pt x="228" y="7"/>
                </a:lnTo>
                <a:close/>
              </a:path>
            </a:pathLst>
          </a:custGeom>
          <a:noFill/>
          <a:ln w="3175">
            <a:solidFill>
              <a:schemeClr val="bg1">
                <a:lumMod val="75000"/>
              </a:schemeClr>
            </a:solidFill>
            <a:round/>
            <a:headEnd/>
            <a:tailEnd/>
          </a:ln>
          <a:extLst/>
        </p:spPr>
        <p:txBody>
          <a:bodyPr wrap="none" lIns="182824"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35" name="Freeform 68"/>
          <p:cNvSpPr>
            <a:spLocks noChangeAspect="1"/>
          </p:cNvSpPr>
          <p:nvPr/>
        </p:nvSpPr>
        <p:spPr bwMode="auto">
          <a:xfrm>
            <a:off x="4084640" y="4558506"/>
            <a:ext cx="485775" cy="554037"/>
          </a:xfrm>
          <a:custGeom>
            <a:avLst/>
            <a:gdLst>
              <a:gd name="T0" fmla="*/ 2147483647 w 652"/>
              <a:gd name="T1" fmla="*/ 2147483647 h 888"/>
              <a:gd name="T2" fmla="*/ 2147483647 w 652"/>
              <a:gd name="T3" fmla="*/ 2147483647 h 888"/>
              <a:gd name="T4" fmla="*/ 2147483647 w 652"/>
              <a:gd name="T5" fmla="*/ 2147483647 h 888"/>
              <a:gd name="T6" fmla="*/ 2147483647 w 652"/>
              <a:gd name="T7" fmla="*/ 2147483647 h 888"/>
              <a:gd name="T8" fmla="*/ 2147483647 w 652"/>
              <a:gd name="T9" fmla="*/ 2147483647 h 888"/>
              <a:gd name="T10" fmla="*/ 2147483647 w 652"/>
              <a:gd name="T11" fmla="*/ 2147483647 h 888"/>
              <a:gd name="T12" fmla="*/ 2147483647 w 652"/>
              <a:gd name="T13" fmla="*/ 2147483647 h 888"/>
              <a:gd name="T14" fmla="*/ 2147483647 w 652"/>
              <a:gd name="T15" fmla="*/ 2147483647 h 888"/>
              <a:gd name="T16" fmla="*/ 2147483647 w 652"/>
              <a:gd name="T17" fmla="*/ 2147483647 h 888"/>
              <a:gd name="T18" fmla="*/ 2147483647 w 652"/>
              <a:gd name="T19" fmla="*/ 2147483647 h 888"/>
              <a:gd name="T20" fmla="*/ 2147483647 w 652"/>
              <a:gd name="T21" fmla="*/ 2147483647 h 888"/>
              <a:gd name="T22" fmla="*/ 2147483647 w 652"/>
              <a:gd name="T23" fmla="*/ 2147483647 h 888"/>
              <a:gd name="T24" fmla="*/ 2147483647 w 652"/>
              <a:gd name="T25" fmla="*/ 2147483647 h 888"/>
              <a:gd name="T26" fmla="*/ 2147483647 w 652"/>
              <a:gd name="T27" fmla="*/ 2147483647 h 888"/>
              <a:gd name="T28" fmla="*/ 2147483647 w 652"/>
              <a:gd name="T29" fmla="*/ 2147483647 h 888"/>
              <a:gd name="T30" fmla="*/ 2147483647 w 652"/>
              <a:gd name="T31" fmla="*/ 2147483647 h 888"/>
              <a:gd name="T32" fmla="*/ 2147483647 w 652"/>
              <a:gd name="T33" fmla="*/ 2147483647 h 888"/>
              <a:gd name="T34" fmla="*/ 2147483647 w 652"/>
              <a:gd name="T35" fmla="*/ 2147483647 h 888"/>
              <a:gd name="T36" fmla="*/ 2147483647 w 652"/>
              <a:gd name="T37" fmla="*/ 2147483647 h 888"/>
              <a:gd name="T38" fmla="*/ 2147483647 w 652"/>
              <a:gd name="T39" fmla="*/ 2147483647 h 888"/>
              <a:gd name="T40" fmla="*/ 2147483647 w 652"/>
              <a:gd name="T41" fmla="*/ 0 h 888"/>
              <a:gd name="T42" fmla="*/ 2147483647 w 652"/>
              <a:gd name="T43" fmla="*/ 2147483647 h 888"/>
              <a:gd name="T44" fmla="*/ 2147483647 w 652"/>
              <a:gd name="T45" fmla="*/ 2147483647 h 888"/>
              <a:gd name="T46" fmla="*/ 2147483647 w 652"/>
              <a:gd name="T47" fmla="*/ 2147483647 h 888"/>
              <a:gd name="T48" fmla="*/ 2147483647 w 652"/>
              <a:gd name="T49" fmla="*/ 2147483647 h 888"/>
              <a:gd name="T50" fmla="*/ 2147483647 w 652"/>
              <a:gd name="T51" fmla="*/ 2147483647 h 888"/>
              <a:gd name="T52" fmla="*/ 2147483647 w 652"/>
              <a:gd name="T53" fmla="*/ 2147483647 h 888"/>
              <a:gd name="T54" fmla="*/ 2147483647 w 652"/>
              <a:gd name="T55" fmla="*/ 2147483647 h 888"/>
              <a:gd name="T56" fmla="*/ 2147483647 w 652"/>
              <a:gd name="T57" fmla="*/ 2147483647 h 888"/>
              <a:gd name="T58" fmla="*/ 2147483647 w 652"/>
              <a:gd name="T59" fmla="*/ 2147483647 h 888"/>
              <a:gd name="T60" fmla="*/ 2147483647 w 652"/>
              <a:gd name="T61" fmla="*/ 2147483647 h 888"/>
              <a:gd name="T62" fmla="*/ 2147483647 w 652"/>
              <a:gd name="T63" fmla="*/ 2147483647 h 888"/>
              <a:gd name="T64" fmla="*/ 2147483647 w 652"/>
              <a:gd name="T65" fmla="*/ 2147483647 h 888"/>
              <a:gd name="T66" fmla="*/ 2147483647 w 652"/>
              <a:gd name="T67" fmla="*/ 2147483647 h 888"/>
              <a:gd name="T68" fmla="*/ 2147483647 w 652"/>
              <a:gd name="T69" fmla="*/ 2147483647 h 888"/>
              <a:gd name="T70" fmla="*/ 2147483647 w 652"/>
              <a:gd name="T71" fmla="*/ 2147483647 h 888"/>
              <a:gd name="T72" fmla="*/ 2147483647 w 652"/>
              <a:gd name="T73" fmla="*/ 2147483647 h 888"/>
              <a:gd name="T74" fmla="*/ 2147483647 w 652"/>
              <a:gd name="T75" fmla="*/ 2147483647 h 888"/>
              <a:gd name="T76" fmla="*/ 2147483647 w 652"/>
              <a:gd name="T77" fmla="*/ 2147483647 h 888"/>
              <a:gd name="T78" fmla="*/ 2147483647 w 652"/>
              <a:gd name="T79" fmla="*/ 2147483647 h 888"/>
              <a:gd name="T80" fmla="*/ 2147483647 w 652"/>
              <a:gd name="T81" fmla="*/ 2147483647 h 888"/>
              <a:gd name="T82" fmla="*/ 2147483647 w 652"/>
              <a:gd name="T83" fmla="*/ 2147483647 h 888"/>
              <a:gd name="T84" fmla="*/ 2147483647 w 652"/>
              <a:gd name="T85" fmla="*/ 2147483647 h 888"/>
              <a:gd name="T86" fmla="*/ 2147483647 w 652"/>
              <a:gd name="T87" fmla="*/ 2147483647 h 888"/>
              <a:gd name="T88" fmla="*/ 2147483647 w 652"/>
              <a:gd name="T89" fmla="*/ 2147483647 h 888"/>
              <a:gd name="T90" fmla="*/ 2147483647 w 652"/>
              <a:gd name="T91" fmla="*/ 2147483647 h 888"/>
              <a:gd name="T92" fmla="*/ 2147483647 w 652"/>
              <a:gd name="T93" fmla="*/ 2147483647 h 888"/>
              <a:gd name="T94" fmla="*/ 2147483647 w 652"/>
              <a:gd name="T95" fmla="*/ 2147483647 h 888"/>
              <a:gd name="T96" fmla="*/ 2147483647 w 652"/>
              <a:gd name="T97" fmla="*/ 2147483647 h 888"/>
              <a:gd name="T98" fmla="*/ 2147483647 w 652"/>
              <a:gd name="T99" fmla="*/ 2147483647 h 8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2"/>
              <a:gd name="T151" fmla="*/ 0 h 888"/>
              <a:gd name="T152" fmla="*/ 652 w 652"/>
              <a:gd name="T153" fmla="*/ 888 h 8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2" h="888">
                <a:moveTo>
                  <a:pt x="147" y="814"/>
                </a:moveTo>
                <a:lnTo>
                  <a:pt x="157" y="772"/>
                </a:lnTo>
                <a:lnTo>
                  <a:pt x="174" y="757"/>
                </a:lnTo>
                <a:lnTo>
                  <a:pt x="192" y="729"/>
                </a:lnTo>
                <a:lnTo>
                  <a:pt x="214" y="748"/>
                </a:lnTo>
                <a:lnTo>
                  <a:pt x="252" y="750"/>
                </a:lnTo>
                <a:lnTo>
                  <a:pt x="271" y="781"/>
                </a:lnTo>
                <a:lnTo>
                  <a:pt x="300" y="789"/>
                </a:lnTo>
                <a:lnTo>
                  <a:pt x="335" y="831"/>
                </a:lnTo>
                <a:lnTo>
                  <a:pt x="362" y="827"/>
                </a:lnTo>
                <a:lnTo>
                  <a:pt x="362" y="803"/>
                </a:lnTo>
                <a:lnTo>
                  <a:pt x="416" y="786"/>
                </a:lnTo>
                <a:lnTo>
                  <a:pt x="435" y="805"/>
                </a:lnTo>
                <a:lnTo>
                  <a:pt x="461" y="777"/>
                </a:lnTo>
                <a:lnTo>
                  <a:pt x="506" y="783"/>
                </a:lnTo>
                <a:lnTo>
                  <a:pt x="514" y="771"/>
                </a:lnTo>
                <a:lnTo>
                  <a:pt x="556" y="774"/>
                </a:lnTo>
                <a:lnTo>
                  <a:pt x="585" y="767"/>
                </a:lnTo>
                <a:lnTo>
                  <a:pt x="602" y="774"/>
                </a:lnTo>
                <a:lnTo>
                  <a:pt x="597" y="709"/>
                </a:lnTo>
                <a:lnTo>
                  <a:pt x="623" y="636"/>
                </a:lnTo>
                <a:lnTo>
                  <a:pt x="652" y="602"/>
                </a:lnTo>
                <a:lnTo>
                  <a:pt x="609" y="561"/>
                </a:lnTo>
                <a:lnTo>
                  <a:pt x="580" y="523"/>
                </a:lnTo>
                <a:lnTo>
                  <a:pt x="568" y="468"/>
                </a:lnTo>
                <a:lnTo>
                  <a:pt x="571" y="411"/>
                </a:lnTo>
                <a:lnTo>
                  <a:pt x="614" y="387"/>
                </a:lnTo>
                <a:lnTo>
                  <a:pt x="588" y="382"/>
                </a:lnTo>
                <a:lnTo>
                  <a:pt x="562" y="340"/>
                </a:lnTo>
                <a:lnTo>
                  <a:pt x="587" y="309"/>
                </a:lnTo>
                <a:lnTo>
                  <a:pt x="566" y="282"/>
                </a:lnTo>
                <a:lnTo>
                  <a:pt x="538" y="309"/>
                </a:lnTo>
                <a:lnTo>
                  <a:pt x="461" y="289"/>
                </a:lnTo>
                <a:lnTo>
                  <a:pt x="419" y="259"/>
                </a:lnTo>
                <a:lnTo>
                  <a:pt x="404" y="196"/>
                </a:lnTo>
                <a:lnTo>
                  <a:pt x="354" y="179"/>
                </a:lnTo>
                <a:lnTo>
                  <a:pt x="328" y="146"/>
                </a:lnTo>
                <a:lnTo>
                  <a:pt x="312" y="99"/>
                </a:lnTo>
                <a:lnTo>
                  <a:pt x="266" y="41"/>
                </a:lnTo>
                <a:lnTo>
                  <a:pt x="228" y="27"/>
                </a:lnTo>
                <a:lnTo>
                  <a:pt x="214" y="19"/>
                </a:lnTo>
                <a:lnTo>
                  <a:pt x="200" y="0"/>
                </a:lnTo>
                <a:lnTo>
                  <a:pt x="171" y="13"/>
                </a:lnTo>
                <a:lnTo>
                  <a:pt x="140" y="17"/>
                </a:lnTo>
                <a:lnTo>
                  <a:pt x="100" y="46"/>
                </a:lnTo>
                <a:lnTo>
                  <a:pt x="64" y="50"/>
                </a:lnTo>
                <a:lnTo>
                  <a:pt x="47" y="63"/>
                </a:lnTo>
                <a:lnTo>
                  <a:pt x="11" y="69"/>
                </a:lnTo>
                <a:lnTo>
                  <a:pt x="33" y="86"/>
                </a:lnTo>
                <a:lnTo>
                  <a:pt x="31" y="101"/>
                </a:lnTo>
                <a:lnTo>
                  <a:pt x="38" y="115"/>
                </a:lnTo>
                <a:lnTo>
                  <a:pt x="31" y="127"/>
                </a:lnTo>
                <a:lnTo>
                  <a:pt x="42" y="137"/>
                </a:lnTo>
                <a:lnTo>
                  <a:pt x="52" y="130"/>
                </a:lnTo>
                <a:lnTo>
                  <a:pt x="61" y="136"/>
                </a:lnTo>
                <a:lnTo>
                  <a:pt x="50" y="144"/>
                </a:lnTo>
                <a:lnTo>
                  <a:pt x="54" y="172"/>
                </a:lnTo>
                <a:lnTo>
                  <a:pt x="76" y="184"/>
                </a:lnTo>
                <a:lnTo>
                  <a:pt x="109" y="184"/>
                </a:lnTo>
                <a:lnTo>
                  <a:pt x="116" y="192"/>
                </a:lnTo>
                <a:lnTo>
                  <a:pt x="107" y="199"/>
                </a:lnTo>
                <a:lnTo>
                  <a:pt x="81" y="198"/>
                </a:lnTo>
                <a:lnTo>
                  <a:pt x="73" y="218"/>
                </a:lnTo>
                <a:lnTo>
                  <a:pt x="83" y="246"/>
                </a:lnTo>
                <a:lnTo>
                  <a:pt x="81" y="258"/>
                </a:lnTo>
                <a:lnTo>
                  <a:pt x="112" y="258"/>
                </a:lnTo>
                <a:lnTo>
                  <a:pt x="116" y="287"/>
                </a:lnTo>
                <a:lnTo>
                  <a:pt x="88" y="339"/>
                </a:lnTo>
                <a:lnTo>
                  <a:pt x="92" y="352"/>
                </a:lnTo>
                <a:lnTo>
                  <a:pt x="83" y="366"/>
                </a:lnTo>
                <a:lnTo>
                  <a:pt x="90" y="383"/>
                </a:lnTo>
                <a:lnTo>
                  <a:pt x="116" y="387"/>
                </a:lnTo>
                <a:lnTo>
                  <a:pt x="164" y="428"/>
                </a:lnTo>
                <a:lnTo>
                  <a:pt x="154" y="449"/>
                </a:lnTo>
                <a:lnTo>
                  <a:pt x="133" y="450"/>
                </a:lnTo>
                <a:lnTo>
                  <a:pt x="119" y="444"/>
                </a:lnTo>
                <a:lnTo>
                  <a:pt x="112" y="454"/>
                </a:lnTo>
                <a:lnTo>
                  <a:pt x="154" y="497"/>
                </a:lnTo>
                <a:lnTo>
                  <a:pt x="150" y="524"/>
                </a:lnTo>
                <a:lnTo>
                  <a:pt x="130" y="523"/>
                </a:lnTo>
                <a:lnTo>
                  <a:pt x="76" y="540"/>
                </a:lnTo>
                <a:lnTo>
                  <a:pt x="73" y="555"/>
                </a:lnTo>
                <a:lnTo>
                  <a:pt x="92" y="581"/>
                </a:lnTo>
                <a:lnTo>
                  <a:pt x="92" y="597"/>
                </a:lnTo>
                <a:lnTo>
                  <a:pt x="81" y="602"/>
                </a:lnTo>
                <a:lnTo>
                  <a:pt x="68" y="580"/>
                </a:lnTo>
                <a:lnTo>
                  <a:pt x="57" y="580"/>
                </a:lnTo>
                <a:lnTo>
                  <a:pt x="35" y="600"/>
                </a:lnTo>
                <a:lnTo>
                  <a:pt x="28" y="641"/>
                </a:lnTo>
                <a:lnTo>
                  <a:pt x="4" y="657"/>
                </a:lnTo>
                <a:lnTo>
                  <a:pt x="0" y="683"/>
                </a:lnTo>
                <a:lnTo>
                  <a:pt x="16" y="724"/>
                </a:lnTo>
                <a:lnTo>
                  <a:pt x="4" y="746"/>
                </a:lnTo>
                <a:lnTo>
                  <a:pt x="4" y="767"/>
                </a:lnTo>
                <a:lnTo>
                  <a:pt x="50" y="798"/>
                </a:lnTo>
                <a:lnTo>
                  <a:pt x="83" y="826"/>
                </a:lnTo>
                <a:lnTo>
                  <a:pt x="107" y="841"/>
                </a:lnTo>
                <a:lnTo>
                  <a:pt x="124" y="877"/>
                </a:lnTo>
                <a:lnTo>
                  <a:pt x="140" y="888"/>
                </a:lnTo>
                <a:lnTo>
                  <a:pt x="154" y="844"/>
                </a:lnTo>
                <a:lnTo>
                  <a:pt x="147" y="814"/>
                </a:lnTo>
                <a:close/>
              </a:path>
            </a:pathLst>
          </a:custGeom>
          <a:noFill/>
          <a:ln w="3175">
            <a:solidFill>
              <a:schemeClr val="bg1">
                <a:lumMod val="75000"/>
              </a:schemeClr>
            </a:solidFill>
            <a:round/>
            <a:headEnd/>
            <a:tailEnd/>
          </a:ln>
          <a:extLst/>
        </p:spPr>
        <p:txBody>
          <a:bodyPr wrap="none" lIns="182824"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36" name="Freeform 69"/>
          <p:cNvSpPr>
            <a:spLocks noChangeAspect="1"/>
          </p:cNvSpPr>
          <p:nvPr/>
        </p:nvSpPr>
        <p:spPr bwMode="auto">
          <a:xfrm>
            <a:off x="3778252" y="4680743"/>
            <a:ext cx="427038" cy="341313"/>
          </a:xfrm>
          <a:custGeom>
            <a:avLst/>
            <a:gdLst>
              <a:gd name="T0" fmla="*/ 2147483647 w 574"/>
              <a:gd name="T1" fmla="*/ 2147483647 h 550"/>
              <a:gd name="T2" fmla="*/ 2147483647 w 574"/>
              <a:gd name="T3" fmla="*/ 2147483647 h 550"/>
              <a:gd name="T4" fmla="*/ 2147483647 w 574"/>
              <a:gd name="T5" fmla="*/ 2147483647 h 550"/>
              <a:gd name="T6" fmla="*/ 2147483647 w 574"/>
              <a:gd name="T7" fmla="*/ 2147483647 h 550"/>
              <a:gd name="T8" fmla="*/ 2147483647 w 574"/>
              <a:gd name="T9" fmla="*/ 2147483647 h 550"/>
              <a:gd name="T10" fmla="*/ 2147483647 w 574"/>
              <a:gd name="T11" fmla="*/ 2147483647 h 550"/>
              <a:gd name="T12" fmla="*/ 2147483647 w 574"/>
              <a:gd name="T13" fmla="*/ 2147483647 h 550"/>
              <a:gd name="T14" fmla="*/ 2147483647 w 574"/>
              <a:gd name="T15" fmla="*/ 2147483647 h 550"/>
              <a:gd name="T16" fmla="*/ 2147483647 w 574"/>
              <a:gd name="T17" fmla="*/ 2147483647 h 550"/>
              <a:gd name="T18" fmla="*/ 2147483647 w 574"/>
              <a:gd name="T19" fmla="*/ 2147483647 h 550"/>
              <a:gd name="T20" fmla="*/ 2147483647 w 574"/>
              <a:gd name="T21" fmla="*/ 2147483647 h 550"/>
              <a:gd name="T22" fmla="*/ 2147483647 w 574"/>
              <a:gd name="T23" fmla="*/ 2147483647 h 550"/>
              <a:gd name="T24" fmla="*/ 2147483647 w 574"/>
              <a:gd name="T25" fmla="*/ 2147483647 h 550"/>
              <a:gd name="T26" fmla="*/ 2147483647 w 574"/>
              <a:gd name="T27" fmla="*/ 2147483647 h 550"/>
              <a:gd name="T28" fmla="*/ 2147483647 w 574"/>
              <a:gd name="T29" fmla="*/ 2147483647 h 550"/>
              <a:gd name="T30" fmla="*/ 2147483647 w 574"/>
              <a:gd name="T31" fmla="*/ 2147483647 h 550"/>
              <a:gd name="T32" fmla="*/ 2147483647 w 574"/>
              <a:gd name="T33" fmla="*/ 2147483647 h 550"/>
              <a:gd name="T34" fmla="*/ 2147483647 w 574"/>
              <a:gd name="T35" fmla="*/ 2147483647 h 550"/>
              <a:gd name="T36" fmla="*/ 2147483647 w 574"/>
              <a:gd name="T37" fmla="*/ 2147483647 h 550"/>
              <a:gd name="T38" fmla="*/ 2147483647 w 574"/>
              <a:gd name="T39" fmla="*/ 2147483647 h 550"/>
              <a:gd name="T40" fmla="*/ 2147483647 w 574"/>
              <a:gd name="T41" fmla="*/ 0 h 550"/>
              <a:gd name="T42" fmla="*/ 2147483647 w 574"/>
              <a:gd name="T43" fmla="*/ 2147483647 h 550"/>
              <a:gd name="T44" fmla="*/ 2147483647 w 574"/>
              <a:gd name="T45" fmla="*/ 2147483647 h 550"/>
              <a:gd name="T46" fmla="*/ 2147483647 w 574"/>
              <a:gd name="T47" fmla="*/ 2147483647 h 550"/>
              <a:gd name="T48" fmla="*/ 0 w 574"/>
              <a:gd name="T49" fmla="*/ 2147483647 h 550"/>
              <a:gd name="T50" fmla="*/ 2147483647 w 574"/>
              <a:gd name="T51" fmla="*/ 2147483647 h 550"/>
              <a:gd name="T52" fmla="*/ 2147483647 w 574"/>
              <a:gd name="T53" fmla="*/ 2147483647 h 550"/>
              <a:gd name="T54" fmla="*/ 2147483647 w 574"/>
              <a:gd name="T55" fmla="*/ 2147483647 h 550"/>
              <a:gd name="T56" fmla="*/ 2147483647 w 574"/>
              <a:gd name="T57" fmla="*/ 2147483647 h 550"/>
              <a:gd name="T58" fmla="*/ 2147483647 w 574"/>
              <a:gd name="T59" fmla="*/ 2147483647 h 550"/>
              <a:gd name="T60" fmla="*/ 2147483647 w 574"/>
              <a:gd name="T61" fmla="*/ 2147483647 h 550"/>
              <a:gd name="T62" fmla="*/ 2147483647 w 574"/>
              <a:gd name="T63" fmla="*/ 2147483647 h 550"/>
              <a:gd name="T64" fmla="*/ 2147483647 w 574"/>
              <a:gd name="T65" fmla="*/ 2147483647 h 550"/>
              <a:gd name="T66" fmla="*/ 2147483647 w 574"/>
              <a:gd name="T67" fmla="*/ 2147483647 h 550"/>
              <a:gd name="T68" fmla="*/ 2147483647 w 574"/>
              <a:gd name="T69" fmla="*/ 2147483647 h 550"/>
              <a:gd name="T70" fmla="*/ 2147483647 w 574"/>
              <a:gd name="T71" fmla="*/ 2147483647 h 550"/>
              <a:gd name="T72" fmla="*/ 2147483647 w 574"/>
              <a:gd name="T73" fmla="*/ 2147483647 h 550"/>
              <a:gd name="T74" fmla="*/ 2147483647 w 574"/>
              <a:gd name="T75" fmla="*/ 2147483647 h 5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4"/>
              <a:gd name="T115" fmla="*/ 0 h 550"/>
              <a:gd name="T116" fmla="*/ 574 w 574"/>
              <a:gd name="T117" fmla="*/ 550 h 5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4" h="550">
                <a:moveTo>
                  <a:pt x="410" y="487"/>
                </a:moveTo>
                <a:lnTo>
                  <a:pt x="414" y="461"/>
                </a:lnTo>
                <a:lnTo>
                  <a:pt x="438" y="445"/>
                </a:lnTo>
                <a:lnTo>
                  <a:pt x="445" y="404"/>
                </a:lnTo>
                <a:lnTo>
                  <a:pt x="467" y="384"/>
                </a:lnTo>
                <a:lnTo>
                  <a:pt x="478" y="384"/>
                </a:lnTo>
                <a:lnTo>
                  <a:pt x="491" y="406"/>
                </a:lnTo>
                <a:lnTo>
                  <a:pt x="502" y="401"/>
                </a:lnTo>
                <a:lnTo>
                  <a:pt x="502" y="385"/>
                </a:lnTo>
                <a:lnTo>
                  <a:pt x="483" y="359"/>
                </a:lnTo>
                <a:lnTo>
                  <a:pt x="486" y="344"/>
                </a:lnTo>
                <a:lnTo>
                  <a:pt x="540" y="327"/>
                </a:lnTo>
                <a:lnTo>
                  <a:pt x="560" y="328"/>
                </a:lnTo>
                <a:lnTo>
                  <a:pt x="564" y="301"/>
                </a:lnTo>
                <a:lnTo>
                  <a:pt x="522" y="258"/>
                </a:lnTo>
                <a:lnTo>
                  <a:pt x="529" y="248"/>
                </a:lnTo>
                <a:lnTo>
                  <a:pt x="543" y="254"/>
                </a:lnTo>
                <a:lnTo>
                  <a:pt x="564" y="253"/>
                </a:lnTo>
                <a:lnTo>
                  <a:pt x="574" y="232"/>
                </a:lnTo>
                <a:lnTo>
                  <a:pt x="526" y="191"/>
                </a:lnTo>
                <a:lnTo>
                  <a:pt x="500" y="187"/>
                </a:lnTo>
                <a:lnTo>
                  <a:pt x="493" y="170"/>
                </a:lnTo>
                <a:lnTo>
                  <a:pt x="502" y="156"/>
                </a:lnTo>
                <a:lnTo>
                  <a:pt x="498" y="143"/>
                </a:lnTo>
                <a:lnTo>
                  <a:pt x="526" y="91"/>
                </a:lnTo>
                <a:lnTo>
                  <a:pt x="522" y="62"/>
                </a:lnTo>
                <a:lnTo>
                  <a:pt x="491" y="62"/>
                </a:lnTo>
                <a:lnTo>
                  <a:pt x="476" y="76"/>
                </a:lnTo>
                <a:lnTo>
                  <a:pt x="453" y="77"/>
                </a:lnTo>
                <a:lnTo>
                  <a:pt x="424" y="31"/>
                </a:lnTo>
                <a:lnTo>
                  <a:pt x="405" y="31"/>
                </a:lnTo>
                <a:lnTo>
                  <a:pt x="400" y="41"/>
                </a:lnTo>
                <a:lnTo>
                  <a:pt x="390" y="27"/>
                </a:lnTo>
                <a:lnTo>
                  <a:pt x="360" y="26"/>
                </a:lnTo>
                <a:lnTo>
                  <a:pt x="353" y="36"/>
                </a:lnTo>
                <a:lnTo>
                  <a:pt x="326" y="22"/>
                </a:lnTo>
                <a:lnTo>
                  <a:pt x="305" y="41"/>
                </a:lnTo>
                <a:lnTo>
                  <a:pt x="283" y="26"/>
                </a:lnTo>
                <a:lnTo>
                  <a:pt x="234" y="26"/>
                </a:lnTo>
                <a:lnTo>
                  <a:pt x="222" y="15"/>
                </a:lnTo>
                <a:lnTo>
                  <a:pt x="207" y="22"/>
                </a:lnTo>
                <a:lnTo>
                  <a:pt x="176" y="0"/>
                </a:lnTo>
                <a:lnTo>
                  <a:pt x="160" y="14"/>
                </a:lnTo>
                <a:lnTo>
                  <a:pt x="112" y="8"/>
                </a:lnTo>
                <a:lnTo>
                  <a:pt x="90" y="55"/>
                </a:lnTo>
                <a:lnTo>
                  <a:pt x="45" y="10"/>
                </a:lnTo>
                <a:lnTo>
                  <a:pt x="22" y="5"/>
                </a:lnTo>
                <a:lnTo>
                  <a:pt x="7" y="20"/>
                </a:lnTo>
                <a:lnTo>
                  <a:pt x="7" y="70"/>
                </a:lnTo>
                <a:lnTo>
                  <a:pt x="0" y="93"/>
                </a:lnTo>
                <a:lnTo>
                  <a:pt x="21" y="110"/>
                </a:lnTo>
                <a:lnTo>
                  <a:pt x="33" y="112"/>
                </a:lnTo>
                <a:lnTo>
                  <a:pt x="43" y="144"/>
                </a:lnTo>
                <a:lnTo>
                  <a:pt x="58" y="160"/>
                </a:lnTo>
                <a:lnTo>
                  <a:pt x="69" y="189"/>
                </a:lnTo>
                <a:lnTo>
                  <a:pt x="62" y="215"/>
                </a:lnTo>
                <a:lnTo>
                  <a:pt x="74" y="215"/>
                </a:lnTo>
                <a:lnTo>
                  <a:pt x="96" y="249"/>
                </a:lnTo>
                <a:lnTo>
                  <a:pt x="114" y="253"/>
                </a:lnTo>
                <a:lnTo>
                  <a:pt x="196" y="354"/>
                </a:lnTo>
                <a:lnTo>
                  <a:pt x="222" y="370"/>
                </a:lnTo>
                <a:lnTo>
                  <a:pt x="229" y="401"/>
                </a:lnTo>
                <a:lnTo>
                  <a:pt x="291" y="463"/>
                </a:lnTo>
                <a:lnTo>
                  <a:pt x="272" y="475"/>
                </a:lnTo>
                <a:lnTo>
                  <a:pt x="276" y="488"/>
                </a:lnTo>
                <a:lnTo>
                  <a:pt x="295" y="475"/>
                </a:lnTo>
                <a:lnTo>
                  <a:pt x="314" y="476"/>
                </a:lnTo>
                <a:lnTo>
                  <a:pt x="315" y="490"/>
                </a:lnTo>
                <a:lnTo>
                  <a:pt x="336" y="506"/>
                </a:lnTo>
                <a:lnTo>
                  <a:pt x="355" y="509"/>
                </a:lnTo>
                <a:lnTo>
                  <a:pt x="379" y="533"/>
                </a:lnTo>
                <a:lnTo>
                  <a:pt x="402" y="535"/>
                </a:lnTo>
                <a:lnTo>
                  <a:pt x="402" y="549"/>
                </a:lnTo>
                <a:lnTo>
                  <a:pt x="414" y="550"/>
                </a:lnTo>
                <a:lnTo>
                  <a:pt x="426" y="528"/>
                </a:lnTo>
                <a:lnTo>
                  <a:pt x="410" y="487"/>
                </a:lnTo>
                <a:close/>
              </a:path>
            </a:pathLst>
          </a:custGeom>
          <a:noFill/>
          <a:ln w="3175">
            <a:solidFill>
              <a:schemeClr val="bg1">
                <a:lumMod val="75000"/>
              </a:schemeClr>
            </a:solidFill>
            <a:round/>
            <a:headEnd/>
            <a:tailEnd/>
          </a:ln>
          <a:extLst/>
        </p:spPr>
        <p:txBody>
          <a:bodyPr wrap="none" lIns="182824"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37" name="Freeform 70"/>
          <p:cNvSpPr>
            <a:spLocks noChangeAspect="1" noEditPoints="1"/>
          </p:cNvSpPr>
          <p:nvPr/>
        </p:nvSpPr>
        <p:spPr bwMode="auto">
          <a:xfrm>
            <a:off x="3538540" y="4529931"/>
            <a:ext cx="625475" cy="504825"/>
          </a:xfrm>
          <a:custGeom>
            <a:avLst/>
            <a:gdLst>
              <a:gd name="T0" fmla="*/ 2147483647 w 840"/>
              <a:gd name="T1" fmla="*/ 2147483647 h 817"/>
              <a:gd name="T2" fmla="*/ 2147483647 w 840"/>
              <a:gd name="T3" fmla="*/ 2147483647 h 817"/>
              <a:gd name="T4" fmla="*/ 2147483647 w 840"/>
              <a:gd name="T5" fmla="*/ 2147483647 h 817"/>
              <a:gd name="T6" fmla="*/ 2147483647 w 840"/>
              <a:gd name="T7" fmla="*/ 2147483647 h 817"/>
              <a:gd name="T8" fmla="*/ 2147483647 w 840"/>
              <a:gd name="T9" fmla="*/ 2147483647 h 817"/>
              <a:gd name="T10" fmla="*/ 2147483647 w 840"/>
              <a:gd name="T11" fmla="*/ 2147483647 h 817"/>
              <a:gd name="T12" fmla="*/ 2147483647 w 840"/>
              <a:gd name="T13" fmla="*/ 2147483647 h 817"/>
              <a:gd name="T14" fmla="*/ 2147483647 w 840"/>
              <a:gd name="T15" fmla="*/ 2147483647 h 817"/>
              <a:gd name="T16" fmla="*/ 2147483647 w 840"/>
              <a:gd name="T17" fmla="*/ 2147483647 h 817"/>
              <a:gd name="T18" fmla="*/ 2147483647 w 840"/>
              <a:gd name="T19" fmla="*/ 2147483647 h 817"/>
              <a:gd name="T20" fmla="*/ 2147483647 w 840"/>
              <a:gd name="T21" fmla="*/ 2147483647 h 817"/>
              <a:gd name="T22" fmla="*/ 2147483647 w 840"/>
              <a:gd name="T23" fmla="*/ 2147483647 h 817"/>
              <a:gd name="T24" fmla="*/ 2147483647 w 840"/>
              <a:gd name="T25" fmla="*/ 2147483647 h 817"/>
              <a:gd name="T26" fmla="*/ 2147483647 w 840"/>
              <a:gd name="T27" fmla="*/ 2147483647 h 817"/>
              <a:gd name="T28" fmla="*/ 2147483647 w 840"/>
              <a:gd name="T29" fmla="*/ 2147483647 h 817"/>
              <a:gd name="T30" fmla="*/ 2147483647 w 840"/>
              <a:gd name="T31" fmla="*/ 2147483647 h 817"/>
              <a:gd name="T32" fmla="*/ 2147483647 w 840"/>
              <a:gd name="T33" fmla="*/ 2147483647 h 817"/>
              <a:gd name="T34" fmla="*/ 2147483647 w 840"/>
              <a:gd name="T35" fmla="*/ 2147483647 h 817"/>
              <a:gd name="T36" fmla="*/ 2147483647 w 840"/>
              <a:gd name="T37" fmla="*/ 2147483647 h 817"/>
              <a:gd name="T38" fmla="*/ 2147483647 w 840"/>
              <a:gd name="T39" fmla="*/ 2147483647 h 817"/>
              <a:gd name="T40" fmla="*/ 2147483647 w 840"/>
              <a:gd name="T41" fmla="*/ 2147483647 h 817"/>
              <a:gd name="T42" fmla="*/ 2147483647 w 840"/>
              <a:gd name="T43" fmla="*/ 2147483647 h 817"/>
              <a:gd name="T44" fmla="*/ 2147483647 w 840"/>
              <a:gd name="T45" fmla="*/ 2147483647 h 817"/>
              <a:gd name="T46" fmla="*/ 2147483647 w 840"/>
              <a:gd name="T47" fmla="*/ 2147483647 h 817"/>
              <a:gd name="T48" fmla="*/ 2147483647 w 840"/>
              <a:gd name="T49" fmla="*/ 2147483647 h 817"/>
              <a:gd name="T50" fmla="*/ 2147483647 w 840"/>
              <a:gd name="T51" fmla="*/ 2147483647 h 817"/>
              <a:gd name="T52" fmla="*/ 2147483647 w 840"/>
              <a:gd name="T53" fmla="*/ 2147483647 h 817"/>
              <a:gd name="T54" fmla="*/ 2147483647 w 840"/>
              <a:gd name="T55" fmla="*/ 2147483647 h 817"/>
              <a:gd name="T56" fmla="*/ 2147483647 w 840"/>
              <a:gd name="T57" fmla="*/ 2147483647 h 817"/>
              <a:gd name="T58" fmla="*/ 2147483647 w 840"/>
              <a:gd name="T59" fmla="*/ 2147483647 h 817"/>
              <a:gd name="T60" fmla="*/ 2147483647 w 840"/>
              <a:gd name="T61" fmla="*/ 2147483647 h 817"/>
              <a:gd name="T62" fmla="*/ 2147483647 w 840"/>
              <a:gd name="T63" fmla="*/ 2147483647 h 817"/>
              <a:gd name="T64" fmla="*/ 2147483647 w 840"/>
              <a:gd name="T65" fmla="*/ 2147483647 h 817"/>
              <a:gd name="T66" fmla="*/ 2147483647 w 840"/>
              <a:gd name="T67" fmla="*/ 2147483647 h 817"/>
              <a:gd name="T68" fmla="*/ 2147483647 w 840"/>
              <a:gd name="T69" fmla="*/ 2147483647 h 817"/>
              <a:gd name="T70" fmla="*/ 2147483647 w 840"/>
              <a:gd name="T71" fmla="*/ 2147483647 h 817"/>
              <a:gd name="T72" fmla="*/ 2147483647 w 840"/>
              <a:gd name="T73" fmla="*/ 2147483647 h 817"/>
              <a:gd name="T74" fmla="*/ 2147483647 w 840"/>
              <a:gd name="T75" fmla="*/ 2147483647 h 817"/>
              <a:gd name="T76" fmla="*/ 2147483647 w 840"/>
              <a:gd name="T77" fmla="*/ 2147483647 h 817"/>
              <a:gd name="T78" fmla="*/ 2147483647 w 840"/>
              <a:gd name="T79" fmla="*/ 2147483647 h 817"/>
              <a:gd name="T80" fmla="*/ 2147483647 w 840"/>
              <a:gd name="T81" fmla="*/ 2147483647 h 817"/>
              <a:gd name="T82" fmla="*/ 2147483647 w 840"/>
              <a:gd name="T83" fmla="*/ 2147483647 h 817"/>
              <a:gd name="T84" fmla="*/ 2147483647 w 840"/>
              <a:gd name="T85" fmla="*/ 2147483647 h 817"/>
              <a:gd name="T86" fmla="*/ 2147483647 w 840"/>
              <a:gd name="T87" fmla="*/ 2147483647 h 817"/>
              <a:gd name="T88" fmla="*/ 2147483647 w 840"/>
              <a:gd name="T89" fmla="*/ 2147483647 h 817"/>
              <a:gd name="T90" fmla="*/ 2147483647 w 840"/>
              <a:gd name="T91" fmla="*/ 2147483647 h 817"/>
              <a:gd name="T92" fmla="*/ 2147483647 w 840"/>
              <a:gd name="T93" fmla="*/ 2147483647 h 817"/>
              <a:gd name="T94" fmla="*/ 2147483647 w 840"/>
              <a:gd name="T95" fmla="*/ 2147483647 h 817"/>
              <a:gd name="T96" fmla="*/ 2147483647 w 840"/>
              <a:gd name="T97" fmla="*/ 2147483647 h 817"/>
              <a:gd name="T98" fmla="*/ 2147483647 w 840"/>
              <a:gd name="T99" fmla="*/ 2147483647 h 817"/>
              <a:gd name="T100" fmla="*/ 2147483647 w 840"/>
              <a:gd name="T101" fmla="*/ 2147483647 h 817"/>
              <a:gd name="T102" fmla="*/ 2147483647 w 840"/>
              <a:gd name="T103" fmla="*/ 2147483647 h 817"/>
              <a:gd name="T104" fmla="*/ 2147483647 w 840"/>
              <a:gd name="T105" fmla="*/ 2147483647 h 817"/>
              <a:gd name="T106" fmla="*/ 2147483647 w 840"/>
              <a:gd name="T107" fmla="*/ 2147483647 h 8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40"/>
              <a:gd name="T163" fmla="*/ 0 h 817"/>
              <a:gd name="T164" fmla="*/ 840 w 840"/>
              <a:gd name="T165" fmla="*/ 817 h 81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40" h="817">
                <a:moveTo>
                  <a:pt x="543" y="647"/>
                </a:moveTo>
                <a:lnTo>
                  <a:pt x="536" y="616"/>
                </a:lnTo>
                <a:lnTo>
                  <a:pt x="510" y="600"/>
                </a:lnTo>
                <a:lnTo>
                  <a:pt x="428" y="499"/>
                </a:lnTo>
                <a:lnTo>
                  <a:pt x="410" y="495"/>
                </a:lnTo>
                <a:lnTo>
                  <a:pt x="388" y="461"/>
                </a:lnTo>
                <a:lnTo>
                  <a:pt x="376" y="461"/>
                </a:lnTo>
                <a:lnTo>
                  <a:pt x="383" y="435"/>
                </a:lnTo>
                <a:lnTo>
                  <a:pt x="372" y="406"/>
                </a:lnTo>
                <a:lnTo>
                  <a:pt x="357" y="390"/>
                </a:lnTo>
                <a:lnTo>
                  <a:pt x="347" y="358"/>
                </a:lnTo>
                <a:lnTo>
                  <a:pt x="335" y="356"/>
                </a:lnTo>
                <a:lnTo>
                  <a:pt x="314" y="339"/>
                </a:lnTo>
                <a:lnTo>
                  <a:pt x="321" y="316"/>
                </a:lnTo>
                <a:lnTo>
                  <a:pt x="321" y="266"/>
                </a:lnTo>
                <a:lnTo>
                  <a:pt x="336" y="251"/>
                </a:lnTo>
                <a:lnTo>
                  <a:pt x="359" y="256"/>
                </a:lnTo>
                <a:lnTo>
                  <a:pt x="404" y="301"/>
                </a:lnTo>
                <a:lnTo>
                  <a:pt x="426" y="254"/>
                </a:lnTo>
                <a:lnTo>
                  <a:pt x="474" y="260"/>
                </a:lnTo>
                <a:lnTo>
                  <a:pt x="490" y="246"/>
                </a:lnTo>
                <a:lnTo>
                  <a:pt x="521" y="268"/>
                </a:lnTo>
                <a:lnTo>
                  <a:pt x="536" y="261"/>
                </a:lnTo>
                <a:lnTo>
                  <a:pt x="548" y="272"/>
                </a:lnTo>
                <a:lnTo>
                  <a:pt x="597" y="272"/>
                </a:lnTo>
                <a:lnTo>
                  <a:pt x="619" y="287"/>
                </a:lnTo>
                <a:lnTo>
                  <a:pt x="640" y="268"/>
                </a:lnTo>
                <a:lnTo>
                  <a:pt x="667" y="282"/>
                </a:lnTo>
                <a:lnTo>
                  <a:pt x="674" y="272"/>
                </a:lnTo>
                <a:lnTo>
                  <a:pt x="704" y="273"/>
                </a:lnTo>
                <a:lnTo>
                  <a:pt x="714" y="287"/>
                </a:lnTo>
                <a:lnTo>
                  <a:pt x="719" y="277"/>
                </a:lnTo>
                <a:lnTo>
                  <a:pt x="738" y="277"/>
                </a:lnTo>
                <a:lnTo>
                  <a:pt x="767" y="323"/>
                </a:lnTo>
                <a:lnTo>
                  <a:pt x="790" y="322"/>
                </a:lnTo>
                <a:lnTo>
                  <a:pt x="805" y="308"/>
                </a:lnTo>
                <a:lnTo>
                  <a:pt x="807" y="296"/>
                </a:lnTo>
                <a:lnTo>
                  <a:pt x="797" y="268"/>
                </a:lnTo>
                <a:lnTo>
                  <a:pt x="805" y="248"/>
                </a:lnTo>
                <a:lnTo>
                  <a:pt x="831" y="249"/>
                </a:lnTo>
                <a:lnTo>
                  <a:pt x="840" y="242"/>
                </a:lnTo>
                <a:lnTo>
                  <a:pt x="833" y="234"/>
                </a:lnTo>
                <a:lnTo>
                  <a:pt x="800" y="234"/>
                </a:lnTo>
                <a:lnTo>
                  <a:pt x="778" y="222"/>
                </a:lnTo>
                <a:lnTo>
                  <a:pt x="774" y="194"/>
                </a:lnTo>
                <a:lnTo>
                  <a:pt x="785" y="186"/>
                </a:lnTo>
                <a:lnTo>
                  <a:pt x="776" y="180"/>
                </a:lnTo>
                <a:lnTo>
                  <a:pt x="766" y="187"/>
                </a:lnTo>
                <a:lnTo>
                  <a:pt x="755" y="177"/>
                </a:lnTo>
                <a:lnTo>
                  <a:pt x="762" y="165"/>
                </a:lnTo>
                <a:lnTo>
                  <a:pt x="755" y="151"/>
                </a:lnTo>
                <a:lnTo>
                  <a:pt x="757" y="136"/>
                </a:lnTo>
                <a:lnTo>
                  <a:pt x="735" y="119"/>
                </a:lnTo>
                <a:lnTo>
                  <a:pt x="704" y="141"/>
                </a:lnTo>
                <a:lnTo>
                  <a:pt x="669" y="151"/>
                </a:lnTo>
                <a:lnTo>
                  <a:pt x="624" y="156"/>
                </a:lnTo>
                <a:lnTo>
                  <a:pt x="586" y="132"/>
                </a:lnTo>
                <a:lnTo>
                  <a:pt x="557" y="124"/>
                </a:lnTo>
                <a:lnTo>
                  <a:pt x="526" y="86"/>
                </a:lnTo>
                <a:lnTo>
                  <a:pt x="490" y="69"/>
                </a:lnTo>
                <a:lnTo>
                  <a:pt x="462" y="31"/>
                </a:lnTo>
                <a:lnTo>
                  <a:pt x="433" y="17"/>
                </a:lnTo>
                <a:lnTo>
                  <a:pt x="429" y="12"/>
                </a:lnTo>
                <a:lnTo>
                  <a:pt x="421" y="17"/>
                </a:lnTo>
                <a:lnTo>
                  <a:pt x="390" y="0"/>
                </a:lnTo>
                <a:lnTo>
                  <a:pt x="379" y="10"/>
                </a:lnTo>
                <a:lnTo>
                  <a:pt x="385" y="39"/>
                </a:lnTo>
                <a:lnTo>
                  <a:pt x="374" y="38"/>
                </a:lnTo>
                <a:lnTo>
                  <a:pt x="357" y="39"/>
                </a:lnTo>
                <a:lnTo>
                  <a:pt x="347" y="58"/>
                </a:lnTo>
                <a:lnTo>
                  <a:pt x="297" y="75"/>
                </a:lnTo>
                <a:lnTo>
                  <a:pt x="290" y="100"/>
                </a:lnTo>
                <a:lnTo>
                  <a:pt x="305" y="115"/>
                </a:lnTo>
                <a:lnTo>
                  <a:pt x="305" y="144"/>
                </a:lnTo>
                <a:lnTo>
                  <a:pt x="295" y="165"/>
                </a:lnTo>
                <a:lnTo>
                  <a:pt x="272" y="167"/>
                </a:lnTo>
                <a:lnTo>
                  <a:pt x="245" y="191"/>
                </a:lnTo>
                <a:lnTo>
                  <a:pt x="253" y="203"/>
                </a:lnTo>
                <a:lnTo>
                  <a:pt x="243" y="217"/>
                </a:lnTo>
                <a:lnTo>
                  <a:pt x="247" y="248"/>
                </a:lnTo>
                <a:lnTo>
                  <a:pt x="224" y="256"/>
                </a:lnTo>
                <a:lnTo>
                  <a:pt x="212" y="242"/>
                </a:lnTo>
                <a:lnTo>
                  <a:pt x="190" y="234"/>
                </a:lnTo>
                <a:lnTo>
                  <a:pt x="188" y="244"/>
                </a:lnTo>
                <a:lnTo>
                  <a:pt x="178" y="246"/>
                </a:lnTo>
                <a:lnTo>
                  <a:pt x="140" y="196"/>
                </a:lnTo>
                <a:lnTo>
                  <a:pt x="119" y="236"/>
                </a:lnTo>
                <a:lnTo>
                  <a:pt x="76" y="237"/>
                </a:lnTo>
                <a:lnTo>
                  <a:pt x="62" y="223"/>
                </a:lnTo>
                <a:lnTo>
                  <a:pt x="55" y="237"/>
                </a:lnTo>
                <a:lnTo>
                  <a:pt x="17" y="237"/>
                </a:lnTo>
                <a:lnTo>
                  <a:pt x="0" y="222"/>
                </a:lnTo>
                <a:lnTo>
                  <a:pt x="7" y="277"/>
                </a:lnTo>
                <a:lnTo>
                  <a:pt x="41" y="347"/>
                </a:lnTo>
                <a:lnTo>
                  <a:pt x="67" y="354"/>
                </a:lnTo>
                <a:lnTo>
                  <a:pt x="98" y="303"/>
                </a:lnTo>
                <a:lnTo>
                  <a:pt x="116" y="254"/>
                </a:lnTo>
                <a:lnTo>
                  <a:pt x="147" y="266"/>
                </a:lnTo>
                <a:lnTo>
                  <a:pt x="169" y="292"/>
                </a:lnTo>
                <a:lnTo>
                  <a:pt x="188" y="308"/>
                </a:lnTo>
                <a:lnTo>
                  <a:pt x="195" y="334"/>
                </a:lnTo>
                <a:lnTo>
                  <a:pt x="195" y="371"/>
                </a:lnTo>
                <a:lnTo>
                  <a:pt x="216" y="414"/>
                </a:lnTo>
                <a:lnTo>
                  <a:pt x="271" y="457"/>
                </a:lnTo>
                <a:lnTo>
                  <a:pt x="243" y="464"/>
                </a:lnTo>
                <a:lnTo>
                  <a:pt x="238" y="490"/>
                </a:lnTo>
                <a:lnTo>
                  <a:pt x="267" y="528"/>
                </a:lnTo>
                <a:lnTo>
                  <a:pt x="293" y="547"/>
                </a:lnTo>
                <a:lnTo>
                  <a:pt x="341" y="578"/>
                </a:lnTo>
                <a:lnTo>
                  <a:pt x="359" y="621"/>
                </a:lnTo>
                <a:lnTo>
                  <a:pt x="440" y="623"/>
                </a:lnTo>
                <a:lnTo>
                  <a:pt x="486" y="640"/>
                </a:lnTo>
                <a:lnTo>
                  <a:pt x="528" y="669"/>
                </a:lnTo>
                <a:lnTo>
                  <a:pt x="562" y="705"/>
                </a:lnTo>
                <a:lnTo>
                  <a:pt x="586" y="721"/>
                </a:lnTo>
                <a:lnTo>
                  <a:pt x="605" y="709"/>
                </a:lnTo>
                <a:lnTo>
                  <a:pt x="543" y="647"/>
                </a:lnTo>
                <a:close/>
                <a:moveTo>
                  <a:pt x="424" y="664"/>
                </a:moveTo>
                <a:lnTo>
                  <a:pt x="424" y="642"/>
                </a:lnTo>
                <a:lnTo>
                  <a:pt x="459" y="647"/>
                </a:lnTo>
                <a:lnTo>
                  <a:pt x="483" y="659"/>
                </a:lnTo>
                <a:lnTo>
                  <a:pt x="452" y="667"/>
                </a:lnTo>
                <a:lnTo>
                  <a:pt x="424" y="664"/>
                </a:lnTo>
                <a:close/>
                <a:moveTo>
                  <a:pt x="459" y="740"/>
                </a:moveTo>
                <a:lnTo>
                  <a:pt x="460" y="726"/>
                </a:lnTo>
                <a:lnTo>
                  <a:pt x="510" y="724"/>
                </a:lnTo>
                <a:lnTo>
                  <a:pt x="524" y="738"/>
                </a:lnTo>
                <a:lnTo>
                  <a:pt x="459" y="740"/>
                </a:lnTo>
                <a:close/>
                <a:moveTo>
                  <a:pt x="728" y="796"/>
                </a:moveTo>
                <a:lnTo>
                  <a:pt x="716" y="795"/>
                </a:lnTo>
                <a:lnTo>
                  <a:pt x="716" y="781"/>
                </a:lnTo>
                <a:lnTo>
                  <a:pt x="693" y="779"/>
                </a:lnTo>
                <a:lnTo>
                  <a:pt x="669" y="755"/>
                </a:lnTo>
                <a:lnTo>
                  <a:pt x="650" y="752"/>
                </a:lnTo>
                <a:lnTo>
                  <a:pt x="629" y="736"/>
                </a:lnTo>
                <a:lnTo>
                  <a:pt x="628" y="722"/>
                </a:lnTo>
                <a:lnTo>
                  <a:pt x="609" y="721"/>
                </a:lnTo>
                <a:lnTo>
                  <a:pt x="590" y="734"/>
                </a:lnTo>
                <a:lnTo>
                  <a:pt x="586" y="721"/>
                </a:lnTo>
                <a:lnTo>
                  <a:pt x="574" y="733"/>
                </a:lnTo>
                <a:lnTo>
                  <a:pt x="559" y="714"/>
                </a:lnTo>
                <a:lnTo>
                  <a:pt x="529" y="710"/>
                </a:lnTo>
                <a:lnTo>
                  <a:pt x="521" y="721"/>
                </a:lnTo>
                <a:lnTo>
                  <a:pt x="598" y="753"/>
                </a:lnTo>
                <a:lnTo>
                  <a:pt x="643" y="759"/>
                </a:lnTo>
                <a:lnTo>
                  <a:pt x="728" y="817"/>
                </a:lnTo>
                <a:lnTo>
                  <a:pt x="728" y="796"/>
                </a:lnTo>
                <a:close/>
                <a:moveTo>
                  <a:pt x="116" y="318"/>
                </a:moveTo>
                <a:lnTo>
                  <a:pt x="107" y="289"/>
                </a:lnTo>
                <a:lnTo>
                  <a:pt x="119" y="289"/>
                </a:lnTo>
                <a:lnTo>
                  <a:pt x="116" y="313"/>
                </a:lnTo>
                <a:lnTo>
                  <a:pt x="117" y="337"/>
                </a:lnTo>
                <a:lnTo>
                  <a:pt x="129" y="390"/>
                </a:lnTo>
                <a:lnTo>
                  <a:pt x="105" y="344"/>
                </a:lnTo>
                <a:lnTo>
                  <a:pt x="116" y="318"/>
                </a:lnTo>
                <a:close/>
                <a:moveTo>
                  <a:pt x="140" y="277"/>
                </a:moveTo>
                <a:lnTo>
                  <a:pt x="148" y="303"/>
                </a:lnTo>
                <a:lnTo>
                  <a:pt x="167" y="316"/>
                </a:lnTo>
                <a:lnTo>
                  <a:pt x="171" y="327"/>
                </a:lnTo>
                <a:lnTo>
                  <a:pt x="143" y="316"/>
                </a:lnTo>
                <a:lnTo>
                  <a:pt x="128" y="311"/>
                </a:lnTo>
                <a:lnTo>
                  <a:pt x="140" y="277"/>
                </a:lnTo>
                <a:close/>
              </a:path>
            </a:pathLst>
          </a:custGeom>
          <a:solidFill>
            <a:schemeClr val="tx2"/>
          </a:solidFill>
          <a:ln w="3175">
            <a:solidFill>
              <a:schemeClr val="bg1">
                <a:lumMod val="75000"/>
              </a:schemeClr>
            </a:solidFill>
            <a:round/>
            <a:headEnd/>
            <a:tailEnd/>
          </a:ln>
          <a:extLst/>
        </p:spPr>
        <p:txBody>
          <a:bodyPr wrap="none" lIns="182824"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38" name="Freeform 71"/>
          <p:cNvSpPr>
            <a:spLocks noChangeAspect="1"/>
          </p:cNvSpPr>
          <p:nvPr/>
        </p:nvSpPr>
        <p:spPr bwMode="auto">
          <a:xfrm>
            <a:off x="4241802" y="4225131"/>
            <a:ext cx="1030288" cy="614362"/>
          </a:xfrm>
          <a:custGeom>
            <a:avLst/>
            <a:gdLst>
              <a:gd name="T0" fmla="*/ 2147483647 w 1374"/>
              <a:gd name="T1" fmla="*/ 2147483647 h 964"/>
              <a:gd name="T2" fmla="*/ 2147483647 w 1374"/>
              <a:gd name="T3" fmla="*/ 2147483647 h 964"/>
              <a:gd name="T4" fmla="*/ 2147483647 w 1374"/>
              <a:gd name="T5" fmla="*/ 2147483647 h 964"/>
              <a:gd name="T6" fmla="*/ 2147483647 w 1374"/>
              <a:gd name="T7" fmla="*/ 2147483647 h 964"/>
              <a:gd name="T8" fmla="*/ 2147483647 w 1374"/>
              <a:gd name="T9" fmla="*/ 2147483647 h 964"/>
              <a:gd name="T10" fmla="*/ 2147483647 w 1374"/>
              <a:gd name="T11" fmla="*/ 2147483647 h 964"/>
              <a:gd name="T12" fmla="*/ 2147483647 w 1374"/>
              <a:gd name="T13" fmla="*/ 2147483647 h 964"/>
              <a:gd name="T14" fmla="*/ 2147483647 w 1374"/>
              <a:gd name="T15" fmla="*/ 0 h 964"/>
              <a:gd name="T16" fmla="*/ 2147483647 w 1374"/>
              <a:gd name="T17" fmla="*/ 2147483647 h 964"/>
              <a:gd name="T18" fmla="*/ 2147483647 w 1374"/>
              <a:gd name="T19" fmla="*/ 2147483647 h 964"/>
              <a:gd name="T20" fmla="*/ 2147483647 w 1374"/>
              <a:gd name="T21" fmla="*/ 2147483647 h 964"/>
              <a:gd name="T22" fmla="*/ 2147483647 w 1374"/>
              <a:gd name="T23" fmla="*/ 2147483647 h 964"/>
              <a:gd name="T24" fmla="*/ 2147483647 w 1374"/>
              <a:gd name="T25" fmla="*/ 2147483647 h 964"/>
              <a:gd name="T26" fmla="*/ 2147483647 w 1374"/>
              <a:gd name="T27" fmla="*/ 2147483647 h 964"/>
              <a:gd name="T28" fmla="*/ 2147483647 w 1374"/>
              <a:gd name="T29" fmla="*/ 2147483647 h 964"/>
              <a:gd name="T30" fmla="*/ 2147483647 w 1374"/>
              <a:gd name="T31" fmla="*/ 2147483647 h 964"/>
              <a:gd name="T32" fmla="*/ 2147483647 w 1374"/>
              <a:gd name="T33" fmla="*/ 2147483647 h 964"/>
              <a:gd name="T34" fmla="*/ 2147483647 w 1374"/>
              <a:gd name="T35" fmla="*/ 2147483647 h 964"/>
              <a:gd name="T36" fmla="*/ 2147483647 w 1374"/>
              <a:gd name="T37" fmla="*/ 2147483647 h 964"/>
              <a:gd name="T38" fmla="*/ 2147483647 w 1374"/>
              <a:gd name="T39" fmla="*/ 2147483647 h 964"/>
              <a:gd name="T40" fmla="*/ 2147483647 w 1374"/>
              <a:gd name="T41" fmla="*/ 2147483647 h 964"/>
              <a:gd name="T42" fmla="*/ 2147483647 w 1374"/>
              <a:gd name="T43" fmla="*/ 2147483647 h 964"/>
              <a:gd name="T44" fmla="*/ 2147483647 w 1374"/>
              <a:gd name="T45" fmla="*/ 2147483647 h 964"/>
              <a:gd name="T46" fmla="*/ 2147483647 w 1374"/>
              <a:gd name="T47" fmla="*/ 2147483647 h 964"/>
              <a:gd name="T48" fmla="*/ 2147483647 w 1374"/>
              <a:gd name="T49" fmla="*/ 2147483647 h 964"/>
              <a:gd name="T50" fmla="*/ 2147483647 w 1374"/>
              <a:gd name="T51" fmla="*/ 2147483647 h 964"/>
              <a:gd name="T52" fmla="*/ 2147483647 w 1374"/>
              <a:gd name="T53" fmla="*/ 2147483647 h 964"/>
              <a:gd name="T54" fmla="*/ 2147483647 w 1374"/>
              <a:gd name="T55" fmla="*/ 2147483647 h 964"/>
              <a:gd name="T56" fmla="*/ 2147483647 w 1374"/>
              <a:gd name="T57" fmla="*/ 2147483647 h 964"/>
              <a:gd name="T58" fmla="*/ 2147483647 w 1374"/>
              <a:gd name="T59" fmla="*/ 2147483647 h 964"/>
              <a:gd name="T60" fmla="*/ 2147483647 w 1374"/>
              <a:gd name="T61" fmla="*/ 2147483647 h 964"/>
              <a:gd name="T62" fmla="*/ 2147483647 w 1374"/>
              <a:gd name="T63" fmla="*/ 2147483647 h 964"/>
              <a:gd name="T64" fmla="*/ 2147483647 w 1374"/>
              <a:gd name="T65" fmla="*/ 2147483647 h 964"/>
              <a:gd name="T66" fmla="*/ 2147483647 w 1374"/>
              <a:gd name="T67" fmla="*/ 2147483647 h 964"/>
              <a:gd name="T68" fmla="*/ 2147483647 w 1374"/>
              <a:gd name="T69" fmla="*/ 2147483647 h 964"/>
              <a:gd name="T70" fmla="*/ 2147483647 w 1374"/>
              <a:gd name="T71" fmla="*/ 2147483647 h 964"/>
              <a:gd name="T72" fmla="*/ 2147483647 w 1374"/>
              <a:gd name="T73" fmla="*/ 2147483647 h 964"/>
              <a:gd name="T74" fmla="*/ 2147483647 w 1374"/>
              <a:gd name="T75" fmla="*/ 2147483647 h 964"/>
              <a:gd name="T76" fmla="*/ 2147483647 w 1374"/>
              <a:gd name="T77" fmla="*/ 2147483647 h 964"/>
              <a:gd name="T78" fmla="*/ 2147483647 w 1374"/>
              <a:gd name="T79" fmla="*/ 2147483647 h 964"/>
              <a:gd name="T80" fmla="*/ 2147483647 w 1374"/>
              <a:gd name="T81" fmla="*/ 2147483647 h 964"/>
              <a:gd name="T82" fmla="*/ 2147483647 w 1374"/>
              <a:gd name="T83" fmla="*/ 2147483647 h 964"/>
              <a:gd name="T84" fmla="*/ 2147483647 w 1374"/>
              <a:gd name="T85" fmla="*/ 2147483647 h 964"/>
              <a:gd name="T86" fmla="*/ 2147483647 w 1374"/>
              <a:gd name="T87" fmla="*/ 2147483647 h 9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4"/>
              <a:gd name="T133" fmla="*/ 0 h 964"/>
              <a:gd name="T134" fmla="*/ 1374 w 1374"/>
              <a:gd name="T135" fmla="*/ 964 h 9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4" h="964">
                <a:moveTo>
                  <a:pt x="1318" y="504"/>
                </a:moveTo>
                <a:lnTo>
                  <a:pt x="1259" y="530"/>
                </a:lnTo>
                <a:lnTo>
                  <a:pt x="1235" y="556"/>
                </a:lnTo>
                <a:lnTo>
                  <a:pt x="1207" y="563"/>
                </a:lnTo>
                <a:lnTo>
                  <a:pt x="1168" y="523"/>
                </a:lnTo>
                <a:lnTo>
                  <a:pt x="1145" y="521"/>
                </a:lnTo>
                <a:lnTo>
                  <a:pt x="1130" y="454"/>
                </a:lnTo>
                <a:lnTo>
                  <a:pt x="1118" y="423"/>
                </a:lnTo>
                <a:lnTo>
                  <a:pt x="1118" y="379"/>
                </a:lnTo>
                <a:lnTo>
                  <a:pt x="1083" y="258"/>
                </a:lnTo>
                <a:lnTo>
                  <a:pt x="1050" y="212"/>
                </a:lnTo>
                <a:lnTo>
                  <a:pt x="968" y="117"/>
                </a:lnTo>
                <a:lnTo>
                  <a:pt x="954" y="76"/>
                </a:lnTo>
                <a:lnTo>
                  <a:pt x="928" y="48"/>
                </a:lnTo>
                <a:lnTo>
                  <a:pt x="890" y="19"/>
                </a:lnTo>
                <a:lnTo>
                  <a:pt x="854" y="0"/>
                </a:lnTo>
                <a:lnTo>
                  <a:pt x="821" y="4"/>
                </a:lnTo>
                <a:lnTo>
                  <a:pt x="743" y="67"/>
                </a:lnTo>
                <a:lnTo>
                  <a:pt x="702" y="72"/>
                </a:lnTo>
                <a:lnTo>
                  <a:pt x="662" y="90"/>
                </a:lnTo>
                <a:lnTo>
                  <a:pt x="626" y="124"/>
                </a:lnTo>
                <a:lnTo>
                  <a:pt x="600" y="114"/>
                </a:lnTo>
                <a:lnTo>
                  <a:pt x="569" y="93"/>
                </a:lnTo>
                <a:lnTo>
                  <a:pt x="531" y="98"/>
                </a:lnTo>
                <a:lnTo>
                  <a:pt x="495" y="114"/>
                </a:lnTo>
                <a:lnTo>
                  <a:pt x="435" y="115"/>
                </a:lnTo>
                <a:lnTo>
                  <a:pt x="390" y="114"/>
                </a:lnTo>
                <a:lnTo>
                  <a:pt x="348" y="117"/>
                </a:lnTo>
                <a:lnTo>
                  <a:pt x="331" y="126"/>
                </a:lnTo>
                <a:lnTo>
                  <a:pt x="323" y="145"/>
                </a:lnTo>
                <a:lnTo>
                  <a:pt x="305" y="164"/>
                </a:lnTo>
                <a:lnTo>
                  <a:pt x="288" y="165"/>
                </a:lnTo>
                <a:lnTo>
                  <a:pt x="254" y="184"/>
                </a:lnTo>
                <a:lnTo>
                  <a:pt x="229" y="213"/>
                </a:lnTo>
                <a:lnTo>
                  <a:pt x="217" y="258"/>
                </a:lnTo>
                <a:lnTo>
                  <a:pt x="214" y="287"/>
                </a:lnTo>
                <a:lnTo>
                  <a:pt x="186" y="325"/>
                </a:lnTo>
                <a:lnTo>
                  <a:pt x="178" y="358"/>
                </a:lnTo>
                <a:lnTo>
                  <a:pt x="160" y="401"/>
                </a:lnTo>
                <a:lnTo>
                  <a:pt x="141" y="427"/>
                </a:lnTo>
                <a:lnTo>
                  <a:pt x="128" y="473"/>
                </a:lnTo>
                <a:lnTo>
                  <a:pt x="88" y="494"/>
                </a:lnTo>
                <a:lnTo>
                  <a:pt x="0" y="527"/>
                </a:lnTo>
                <a:lnTo>
                  <a:pt x="14" y="535"/>
                </a:lnTo>
                <a:lnTo>
                  <a:pt x="52" y="549"/>
                </a:lnTo>
                <a:lnTo>
                  <a:pt x="98" y="607"/>
                </a:lnTo>
                <a:lnTo>
                  <a:pt x="114" y="654"/>
                </a:lnTo>
                <a:lnTo>
                  <a:pt x="140" y="687"/>
                </a:lnTo>
                <a:lnTo>
                  <a:pt x="190" y="704"/>
                </a:lnTo>
                <a:lnTo>
                  <a:pt x="205" y="767"/>
                </a:lnTo>
                <a:lnTo>
                  <a:pt x="247" y="797"/>
                </a:lnTo>
                <a:lnTo>
                  <a:pt x="324" y="817"/>
                </a:lnTo>
                <a:lnTo>
                  <a:pt x="352" y="790"/>
                </a:lnTo>
                <a:lnTo>
                  <a:pt x="373" y="817"/>
                </a:lnTo>
                <a:lnTo>
                  <a:pt x="348" y="848"/>
                </a:lnTo>
                <a:lnTo>
                  <a:pt x="374" y="890"/>
                </a:lnTo>
                <a:lnTo>
                  <a:pt x="400" y="895"/>
                </a:lnTo>
                <a:lnTo>
                  <a:pt x="435" y="902"/>
                </a:lnTo>
                <a:lnTo>
                  <a:pt x="421" y="941"/>
                </a:lnTo>
                <a:lnTo>
                  <a:pt x="452" y="964"/>
                </a:lnTo>
                <a:lnTo>
                  <a:pt x="488" y="960"/>
                </a:lnTo>
                <a:lnTo>
                  <a:pt x="581" y="960"/>
                </a:lnTo>
                <a:lnTo>
                  <a:pt x="690" y="950"/>
                </a:lnTo>
                <a:lnTo>
                  <a:pt x="811" y="953"/>
                </a:lnTo>
                <a:lnTo>
                  <a:pt x="852" y="936"/>
                </a:lnTo>
                <a:lnTo>
                  <a:pt x="899" y="897"/>
                </a:lnTo>
                <a:lnTo>
                  <a:pt x="952" y="860"/>
                </a:lnTo>
                <a:lnTo>
                  <a:pt x="1016" y="829"/>
                </a:lnTo>
                <a:lnTo>
                  <a:pt x="1068" y="824"/>
                </a:lnTo>
                <a:lnTo>
                  <a:pt x="1086" y="836"/>
                </a:lnTo>
                <a:lnTo>
                  <a:pt x="1168" y="845"/>
                </a:lnTo>
                <a:lnTo>
                  <a:pt x="1228" y="874"/>
                </a:lnTo>
                <a:lnTo>
                  <a:pt x="1273" y="862"/>
                </a:lnTo>
                <a:lnTo>
                  <a:pt x="1264" y="833"/>
                </a:lnTo>
                <a:lnTo>
                  <a:pt x="1255" y="762"/>
                </a:lnTo>
                <a:lnTo>
                  <a:pt x="1261" y="709"/>
                </a:lnTo>
                <a:lnTo>
                  <a:pt x="1266" y="613"/>
                </a:lnTo>
                <a:lnTo>
                  <a:pt x="1287" y="609"/>
                </a:lnTo>
                <a:lnTo>
                  <a:pt x="1293" y="645"/>
                </a:lnTo>
                <a:lnTo>
                  <a:pt x="1283" y="680"/>
                </a:lnTo>
                <a:lnTo>
                  <a:pt x="1293" y="697"/>
                </a:lnTo>
                <a:lnTo>
                  <a:pt x="1309" y="666"/>
                </a:lnTo>
                <a:lnTo>
                  <a:pt x="1333" y="642"/>
                </a:lnTo>
                <a:lnTo>
                  <a:pt x="1357" y="632"/>
                </a:lnTo>
                <a:lnTo>
                  <a:pt x="1374" y="599"/>
                </a:lnTo>
                <a:lnTo>
                  <a:pt x="1366" y="523"/>
                </a:lnTo>
                <a:lnTo>
                  <a:pt x="1356" y="506"/>
                </a:lnTo>
                <a:lnTo>
                  <a:pt x="1340" y="501"/>
                </a:lnTo>
                <a:lnTo>
                  <a:pt x="1318" y="504"/>
                </a:lnTo>
                <a:close/>
              </a:path>
            </a:pathLst>
          </a:custGeom>
          <a:solidFill>
            <a:schemeClr val="bg1"/>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ＭＳ Ｐゴシック" pitchFamily="-65" charset="-128"/>
              <a:cs typeface="Calibri" pitchFamily="34" charset="0"/>
            </a:endParaRPr>
          </a:p>
        </p:txBody>
      </p:sp>
      <p:sp>
        <p:nvSpPr>
          <p:cNvPr id="39" name="Freeform 72"/>
          <p:cNvSpPr>
            <a:spLocks noChangeAspect="1"/>
          </p:cNvSpPr>
          <p:nvPr/>
        </p:nvSpPr>
        <p:spPr bwMode="auto">
          <a:xfrm>
            <a:off x="4508502" y="4739481"/>
            <a:ext cx="722313" cy="420687"/>
          </a:xfrm>
          <a:custGeom>
            <a:avLst/>
            <a:gdLst>
              <a:gd name="T0" fmla="*/ 2147483647 w 920"/>
              <a:gd name="T1" fmla="*/ 2147483647 h 632"/>
              <a:gd name="T2" fmla="*/ 2147483647 w 920"/>
              <a:gd name="T3" fmla="*/ 2147483647 h 632"/>
              <a:gd name="T4" fmla="*/ 2147483647 w 920"/>
              <a:gd name="T5" fmla="*/ 0 h 632"/>
              <a:gd name="T6" fmla="*/ 2147483647 w 920"/>
              <a:gd name="T7" fmla="*/ 2147483647 h 632"/>
              <a:gd name="T8" fmla="*/ 2147483647 w 920"/>
              <a:gd name="T9" fmla="*/ 2147483647 h 632"/>
              <a:gd name="T10" fmla="*/ 2147483647 w 920"/>
              <a:gd name="T11" fmla="*/ 2147483647 h 632"/>
              <a:gd name="T12" fmla="*/ 2147483647 w 920"/>
              <a:gd name="T13" fmla="*/ 2147483647 h 632"/>
              <a:gd name="T14" fmla="*/ 2147483647 w 920"/>
              <a:gd name="T15" fmla="*/ 2147483647 h 632"/>
              <a:gd name="T16" fmla="*/ 2147483647 w 920"/>
              <a:gd name="T17" fmla="*/ 2147483647 h 632"/>
              <a:gd name="T18" fmla="*/ 2147483647 w 920"/>
              <a:gd name="T19" fmla="*/ 2147483647 h 632"/>
              <a:gd name="T20" fmla="*/ 2147483647 w 920"/>
              <a:gd name="T21" fmla="*/ 2147483647 h 632"/>
              <a:gd name="T22" fmla="*/ 2147483647 w 920"/>
              <a:gd name="T23" fmla="*/ 2147483647 h 632"/>
              <a:gd name="T24" fmla="*/ 2147483647 w 920"/>
              <a:gd name="T25" fmla="*/ 2147483647 h 632"/>
              <a:gd name="T26" fmla="*/ 2147483647 w 920"/>
              <a:gd name="T27" fmla="*/ 2147483647 h 632"/>
              <a:gd name="T28" fmla="*/ 2147483647 w 920"/>
              <a:gd name="T29" fmla="*/ 2147483647 h 632"/>
              <a:gd name="T30" fmla="*/ 2147483647 w 920"/>
              <a:gd name="T31" fmla="*/ 2147483647 h 632"/>
              <a:gd name="T32" fmla="*/ 0 w 920"/>
              <a:gd name="T33" fmla="*/ 2147483647 h 632"/>
              <a:gd name="T34" fmla="*/ 2147483647 w 920"/>
              <a:gd name="T35" fmla="*/ 2147483647 h 632"/>
              <a:gd name="T36" fmla="*/ 2147483647 w 920"/>
              <a:gd name="T37" fmla="*/ 2147483647 h 632"/>
              <a:gd name="T38" fmla="*/ 2147483647 w 920"/>
              <a:gd name="T39" fmla="*/ 2147483647 h 632"/>
              <a:gd name="T40" fmla="*/ 2147483647 w 920"/>
              <a:gd name="T41" fmla="*/ 2147483647 h 632"/>
              <a:gd name="T42" fmla="*/ 2147483647 w 920"/>
              <a:gd name="T43" fmla="*/ 2147483647 h 632"/>
              <a:gd name="T44" fmla="*/ 2147483647 w 920"/>
              <a:gd name="T45" fmla="*/ 2147483647 h 632"/>
              <a:gd name="T46" fmla="*/ 2147483647 w 920"/>
              <a:gd name="T47" fmla="*/ 2147483647 h 632"/>
              <a:gd name="T48" fmla="*/ 2147483647 w 920"/>
              <a:gd name="T49" fmla="*/ 2147483647 h 632"/>
              <a:gd name="T50" fmla="*/ 2147483647 w 920"/>
              <a:gd name="T51" fmla="*/ 2147483647 h 632"/>
              <a:gd name="T52" fmla="*/ 2147483647 w 920"/>
              <a:gd name="T53" fmla="*/ 2147483647 h 632"/>
              <a:gd name="T54" fmla="*/ 2147483647 w 920"/>
              <a:gd name="T55" fmla="*/ 2147483647 h 632"/>
              <a:gd name="T56" fmla="*/ 2147483647 w 920"/>
              <a:gd name="T57" fmla="*/ 2147483647 h 632"/>
              <a:gd name="T58" fmla="*/ 2147483647 w 920"/>
              <a:gd name="T59" fmla="*/ 2147483647 h 632"/>
              <a:gd name="T60" fmla="*/ 2147483647 w 920"/>
              <a:gd name="T61" fmla="*/ 2147483647 h 632"/>
              <a:gd name="T62" fmla="*/ 2147483647 w 920"/>
              <a:gd name="T63" fmla="*/ 2147483647 h 632"/>
              <a:gd name="T64" fmla="*/ 2147483647 w 920"/>
              <a:gd name="T65" fmla="*/ 2147483647 h 632"/>
              <a:gd name="T66" fmla="*/ 2147483647 w 920"/>
              <a:gd name="T67" fmla="*/ 2147483647 h 632"/>
              <a:gd name="T68" fmla="*/ 2147483647 w 920"/>
              <a:gd name="T69" fmla="*/ 2147483647 h 632"/>
              <a:gd name="T70" fmla="*/ 2147483647 w 920"/>
              <a:gd name="T71" fmla="*/ 2147483647 h 632"/>
              <a:gd name="T72" fmla="*/ 2147483647 w 920"/>
              <a:gd name="T73" fmla="*/ 2147483647 h 632"/>
              <a:gd name="T74" fmla="*/ 2147483647 w 920"/>
              <a:gd name="T75" fmla="*/ 2147483647 h 632"/>
              <a:gd name="T76" fmla="*/ 2147483647 w 920"/>
              <a:gd name="T77" fmla="*/ 2147483647 h 632"/>
              <a:gd name="T78" fmla="*/ 2147483647 w 920"/>
              <a:gd name="T79" fmla="*/ 2147483647 h 632"/>
              <a:gd name="T80" fmla="*/ 2147483647 w 920"/>
              <a:gd name="T81" fmla="*/ 2147483647 h 632"/>
              <a:gd name="T82" fmla="*/ 2147483647 w 920"/>
              <a:gd name="T83" fmla="*/ 2147483647 h 632"/>
              <a:gd name="T84" fmla="*/ 2147483647 w 920"/>
              <a:gd name="T85" fmla="*/ 2147483647 h 632"/>
              <a:gd name="T86" fmla="*/ 2147483647 w 920"/>
              <a:gd name="T87" fmla="*/ 2147483647 h 632"/>
              <a:gd name="T88" fmla="*/ 2147483647 w 920"/>
              <a:gd name="T89" fmla="*/ 2147483647 h 632"/>
              <a:gd name="T90" fmla="*/ 2147483647 w 920"/>
              <a:gd name="T91" fmla="*/ 2147483647 h 632"/>
              <a:gd name="T92" fmla="*/ 2147483647 w 920"/>
              <a:gd name="T93" fmla="*/ 2147483647 h 632"/>
              <a:gd name="T94" fmla="*/ 2147483647 w 920"/>
              <a:gd name="T95" fmla="*/ 2147483647 h 632"/>
              <a:gd name="T96" fmla="*/ 2147483647 w 920"/>
              <a:gd name="T97" fmla="*/ 2147483647 h 632"/>
              <a:gd name="T98" fmla="*/ 2147483647 w 920"/>
              <a:gd name="T99" fmla="*/ 2147483647 h 632"/>
              <a:gd name="T100" fmla="*/ 2147483647 w 920"/>
              <a:gd name="T101" fmla="*/ 2147483647 h 632"/>
              <a:gd name="T102" fmla="*/ 2147483647 w 920"/>
              <a:gd name="T103" fmla="*/ 2147483647 h 632"/>
              <a:gd name="T104" fmla="*/ 2147483647 w 920"/>
              <a:gd name="T105" fmla="*/ 2147483647 h 632"/>
              <a:gd name="T106" fmla="*/ 2147483647 w 920"/>
              <a:gd name="T107" fmla="*/ 2147483647 h 632"/>
              <a:gd name="T108" fmla="*/ 2147483647 w 920"/>
              <a:gd name="T109" fmla="*/ 2147483647 h 632"/>
              <a:gd name="T110" fmla="*/ 2147483647 w 920"/>
              <a:gd name="T111" fmla="*/ 2147483647 h 632"/>
              <a:gd name="T112" fmla="*/ 2147483647 w 920"/>
              <a:gd name="T113" fmla="*/ 2147483647 h 632"/>
              <a:gd name="T114" fmla="*/ 2147483647 w 920"/>
              <a:gd name="T115" fmla="*/ 2147483647 h 632"/>
              <a:gd name="T116" fmla="*/ 2147483647 w 920"/>
              <a:gd name="T117" fmla="*/ 2147483647 h 6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20"/>
              <a:gd name="T178" fmla="*/ 0 h 632"/>
              <a:gd name="T179" fmla="*/ 920 w 920"/>
              <a:gd name="T180" fmla="*/ 632 h 6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20" h="632">
                <a:moveTo>
                  <a:pt x="814" y="21"/>
                </a:moveTo>
                <a:lnTo>
                  <a:pt x="732" y="12"/>
                </a:lnTo>
                <a:lnTo>
                  <a:pt x="714" y="0"/>
                </a:lnTo>
                <a:lnTo>
                  <a:pt x="662" y="5"/>
                </a:lnTo>
                <a:lnTo>
                  <a:pt x="598" y="36"/>
                </a:lnTo>
                <a:lnTo>
                  <a:pt x="545" y="73"/>
                </a:lnTo>
                <a:lnTo>
                  <a:pt x="498" y="112"/>
                </a:lnTo>
                <a:lnTo>
                  <a:pt x="457" y="129"/>
                </a:lnTo>
                <a:lnTo>
                  <a:pt x="336" y="126"/>
                </a:lnTo>
                <a:lnTo>
                  <a:pt x="227" y="136"/>
                </a:lnTo>
                <a:lnTo>
                  <a:pt x="134" y="136"/>
                </a:lnTo>
                <a:lnTo>
                  <a:pt x="98" y="140"/>
                </a:lnTo>
                <a:lnTo>
                  <a:pt x="67" y="117"/>
                </a:lnTo>
                <a:lnTo>
                  <a:pt x="81" y="78"/>
                </a:lnTo>
                <a:lnTo>
                  <a:pt x="46" y="71"/>
                </a:lnTo>
                <a:lnTo>
                  <a:pt x="3" y="95"/>
                </a:lnTo>
                <a:lnTo>
                  <a:pt x="0" y="152"/>
                </a:lnTo>
                <a:lnTo>
                  <a:pt x="12" y="207"/>
                </a:lnTo>
                <a:lnTo>
                  <a:pt x="41" y="245"/>
                </a:lnTo>
                <a:lnTo>
                  <a:pt x="84" y="286"/>
                </a:lnTo>
                <a:lnTo>
                  <a:pt x="55" y="320"/>
                </a:lnTo>
                <a:lnTo>
                  <a:pt x="29" y="393"/>
                </a:lnTo>
                <a:lnTo>
                  <a:pt x="34" y="458"/>
                </a:lnTo>
                <a:lnTo>
                  <a:pt x="101" y="506"/>
                </a:lnTo>
                <a:lnTo>
                  <a:pt x="125" y="585"/>
                </a:lnTo>
                <a:lnTo>
                  <a:pt x="132" y="632"/>
                </a:lnTo>
                <a:lnTo>
                  <a:pt x="167" y="627"/>
                </a:lnTo>
                <a:lnTo>
                  <a:pt x="212" y="613"/>
                </a:lnTo>
                <a:lnTo>
                  <a:pt x="276" y="608"/>
                </a:lnTo>
                <a:lnTo>
                  <a:pt x="358" y="568"/>
                </a:lnTo>
                <a:lnTo>
                  <a:pt x="389" y="566"/>
                </a:lnTo>
                <a:lnTo>
                  <a:pt x="419" y="587"/>
                </a:lnTo>
                <a:lnTo>
                  <a:pt x="522" y="611"/>
                </a:lnTo>
                <a:lnTo>
                  <a:pt x="576" y="592"/>
                </a:lnTo>
                <a:lnTo>
                  <a:pt x="610" y="554"/>
                </a:lnTo>
                <a:lnTo>
                  <a:pt x="607" y="498"/>
                </a:lnTo>
                <a:lnTo>
                  <a:pt x="639" y="491"/>
                </a:lnTo>
                <a:lnTo>
                  <a:pt x="660" y="468"/>
                </a:lnTo>
                <a:lnTo>
                  <a:pt x="698" y="456"/>
                </a:lnTo>
                <a:lnTo>
                  <a:pt x="751" y="427"/>
                </a:lnTo>
                <a:lnTo>
                  <a:pt x="803" y="448"/>
                </a:lnTo>
                <a:lnTo>
                  <a:pt x="865" y="429"/>
                </a:lnTo>
                <a:lnTo>
                  <a:pt x="886" y="429"/>
                </a:lnTo>
                <a:lnTo>
                  <a:pt x="883" y="411"/>
                </a:lnTo>
                <a:lnTo>
                  <a:pt x="846" y="375"/>
                </a:lnTo>
                <a:lnTo>
                  <a:pt x="833" y="348"/>
                </a:lnTo>
                <a:lnTo>
                  <a:pt x="819" y="332"/>
                </a:lnTo>
                <a:lnTo>
                  <a:pt x="805" y="329"/>
                </a:lnTo>
                <a:lnTo>
                  <a:pt x="795" y="319"/>
                </a:lnTo>
                <a:lnTo>
                  <a:pt x="820" y="289"/>
                </a:lnTo>
                <a:lnTo>
                  <a:pt x="826" y="272"/>
                </a:lnTo>
                <a:lnTo>
                  <a:pt x="848" y="260"/>
                </a:lnTo>
                <a:lnTo>
                  <a:pt x="836" y="181"/>
                </a:lnTo>
                <a:lnTo>
                  <a:pt x="862" y="134"/>
                </a:lnTo>
                <a:lnTo>
                  <a:pt x="910" y="114"/>
                </a:lnTo>
                <a:lnTo>
                  <a:pt x="920" y="81"/>
                </a:lnTo>
                <a:lnTo>
                  <a:pt x="919" y="38"/>
                </a:lnTo>
                <a:lnTo>
                  <a:pt x="874" y="50"/>
                </a:lnTo>
                <a:lnTo>
                  <a:pt x="814" y="21"/>
                </a:lnTo>
                <a:close/>
              </a:path>
            </a:pathLst>
          </a:custGeom>
          <a:solidFill>
            <a:schemeClr val="bg1"/>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ＭＳ Ｐゴシック" pitchFamily="-65" charset="-128"/>
              <a:cs typeface="Calibri" pitchFamily="34" charset="0"/>
            </a:endParaRPr>
          </a:p>
        </p:txBody>
      </p:sp>
      <p:sp>
        <p:nvSpPr>
          <p:cNvPr id="40" name="Freeform 73"/>
          <p:cNvSpPr>
            <a:spLocks noChangeAspect="1"/>
          </p:cNvSpPr>
          <p:nvPr/>
        </p:nvSpPr>
        <p:spPr bwMode="auto">
          <a:xfrm>
            <a:off x="2698752" y="4348956"/>
            <a:ext cx="487363" cy="238125"/>
          </a:xfrm>
          <a:custGeom>
            <a:avLst/>
            <a:gdLst>
              <a:gd name="T0" fmla="*/ 2147483647 w 628"/>
              <a:gd name="T1" fmla="*/ 2147483647 h 361"/>
              <a:gd name="T2" fmla="*/ 2147483647 w 628"/>
              <a:gd name="T3" fmla="*/ 2147483647 h 361"/>
              <a:gd name="T4" fmla="*/ 2147483647 w 628"/>
              <a:gd name="T5" fmla="*/ 2147483647 h 361"/>
              <a:gd name="T6" fmla="*/ 2147483647 w 628"/>
              <a:gd name="T7" fmla="*/ 2147483647 h 361"/>
              <a:gd name="T8" fmla="*/ 2147483647 w 628"/>
              <a:gd name="T9" fmla="*/ 2147483647 h 361"/>
              <a:gd name="T10" fmla="*/ 2147483647 w 628"/>
              <a:gd name="T11" fmla="*/ 2147483647 h 361"/>
              <a:gd name="T12" fmla="*/ 2147483647 w 628"/>
              <a:gd name="T13" fmla="*/ 2147483647 h 361"/>
              <a:gd name="T14" fmla="*/ 2147483647 w 628"/>
              <a:gd name="T15" fmla="*/ 2147483647 h 361"/>
              <a:gd name="T16" fmla="*/ 2147483647 w 628"/>
              <a:gd name="T17" fmla="*/ 2147483647 h 361"/>
              <a:gd name="T18" fmla="*/ 2147483647 w 628"/>
              <a:gd name="T19" fmla="*/ 0 h 361"/>
              <a:gd name="T20" fmla="*/ 2147483647 w 628"/>
              <a:gd name="T21" fmla="*/ 2147483647 h 361"/>
              <a:gd name="T22" fmla="*/ 2147483647 w 628"/>
              <a:gd name="T23" fmla="*/ 2147483647 h 361"/>
              <a:gd name="T24" fmla="*/ 2147483647 w 628"/>
              <a:gd name="T25" fmla="*/ 2147483647 h 361"/>
              <a:gd name="T26" fmla="*/ 2147483647 w 628"/>
              <a:gd name="T27" fmla="*/ 2147483647 h 361"/>
              <a:gd name="T28" fmla="*/ 2147483647 w 628"/>
              <a:gd name="T29" fmla="*/ 2147483647 h 361"/>
              <a:gd name="T30" fmla="*/ 2147483647 w 628"/>
              <a:gd name="T31" fmla="*/ 2147483647 h 361"/>
              <a:gd name="T32" fmla="*/ 2147483647 w 628"/>
              <a:gd name="T33" fmla="*/ 2147483647 h 361"/>
              <a:gd name="T34" fmla="*/ 2147483647 w 628"/>
              <a:gd name="T35" fmla="*/ 2147483647 h 361"/>
              <a:gd name="T36" fmla="*/ 0 w 628"/>
              <a:gd name="T37" fmla="*/ 2147483647 h 361"/>
              <a:gd name="T38" fmla="*/ 2147483647 w 628"/>
              <a:gd name="T39" fmla="*/ 2147483647 h 361"/>
              <a:gd name="T40" fmla="*/ 2147483647 w 628"/>
              <a:gd name="T41" fmla="*/ 2147483647 h 361"/>
              <a:gd name="T42" fmla="*/ 2147483647 w 628"/>
              <a:gd name="T43" fmla="*/ 2147483647 h 361"/>
              <a:gd name="T44" fmla="*/ 2147483647 w 628"/>
              <a:gd name="T45" fmla="*/ 2147483647 h 361"/>
              <a:gd name="T46" fmla="*/ 2147483647 w 628"/>
              <a:gd name="T47" fmla="*/ 2147483647 h 361"/>
              <a:gd name="T48" fmla="*/ 2147483647 w 628"/>
              <a:gd name="T49" fmla="*/ 2147483647 h 361"/>
              <a:gd name="T50" fmla="*/ 2147483647 w 628"/>
              <a:gd name="T51" fmla="*/ 2147483647 h 361"/>
              <a:gd name="T52" fmla="*/ 2147483647 w 628"/>
              <a:gd name="T53" fmla="*/ 2147483647 h 361"/>
              <a:gd name="T54" fmla="*/ 2147483647 w 628"/>
              <a:gd name="T55" fmla="*/ 2147483647 h 361"/>
              <a:gd name="T56" fmla="*/ 2147483647 w 628"/>
              <a:gd name="T57" fmla="*/ 2147483647 h 361"/>
              <a:gd name="T58" fmla="*/ 2147483647 w 628"/>
              <a:gd name="T59" fmla="*/ 2147483647 h 361"/>
              <a:gd name="T60" fmla="*/ 2147483647 w 628"/>
              <a:gd name="T61" fmla="*/ 2147483647 h 361"/>
              <a:gd name="T62" fmla="*/ 2147483647 w 628"/>
              <a:gd name="T63" fmla="*/ 2147483647 h 361"/>
              <a:gd name="T64" fmla="*/ 2147483647 w 628"/>
              <a:gd name="T65" fmla="*/ 2147483647 h 361"/>
              <a:gd name="T66" fmla="*/ 2147483647 w 628"/>
              <a:gd name="T67" fmla="*/ 2147483647 h 361"/>
              <a:gd name="T68" fmla="*/ 2147483647 w 628"/>
              <a:gd name="T69" fmla="*/ 2147483647 h 361"/>
              <a:gd name="T70" fmla="*/ 2147483647 w 628"/>
              <a:gd name="T71" fmla="*/ 2147483647 h 361"/>
              <a:gd name="T72" fmla="*/ 2147483647 w 628"/>
              <a:gd name="T73" fmla="*/ 2147483647 h 361"/>
              <a:gd name="T74" fmla="*/ 2147483647 w 628"/>
              <a:gd name="T75" fmla="*/ 2147483647 h 361"/>
              <a:gd name="T76" fmla="*/ 2147483647 w 628"/>
              <a:gd name="T77" fmla="*/ 2147483647 h 361"/>
              <a:gd name="T78" fmla="*/ 2147483647 w 628"/>
              <a:gd name="T79" fmla="*/ 2147483647 h 361"/>
              <a:gd name="T80" fmla="*/ 2147483647 w 628"/>
              <a:gd name="T81" fmla="*/ 2147483647 h 361"/>
              <a:gd name="T82" fmla="*/ 2147483647 w 628"/>
              <a:gd name="T83" fmla="*/ 2147483647 h 361"/>
              <a:gd name="T84" fmla="*/ 2147483647 w 628"/>
              <a:gd name="T85" fmla="*/ 2147483647 h 361"/>
              <a:gd name="T86" fmla="*/ 2147483647 w 628"/>
              <a:gd name="T87" fmla="*/ 2147483647 h 361"/>
              <a:gd name="T88" fmla="*/ 2147483647 w 628"/>
              <a:gd name="T89" fmla="*/ 2147483647 h 361"/>
              <a:gd name="T90" fmla="*/ 2147483647 w 628"/>
              <a:gd name="T91" fmla="*/ 2147483647 h 3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28"/>
              <a:gd name="T139" fmla="*/ 0 h 361"/>
              <a:gd name="T140" fmla="*/ 628 w 628"/>
              <a:gd name="T141" fmla="*/ 361 h 3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28" h="361">
                <a:moveTo>
                  <a:pt x="611" y="167"/>
                </a:moveTo>
                <a:lnTo>
                  <a:pt x="568" y="172"/>
                </a:lnTo>
                <a:lnTo>
                  <a:pt x="526" y="146"/>
                </a:lnTo>
                <a:lnTo>
                  <a:pt x="509" y="114"/>
                </a:lnTo>
                <a:lnTo>
                  <a:pt x="524" y="69"/>
                </a:lnTo>
                <a:lnTo>
                  <a:pt x="505" y="48"/>
                </a:lnTo>
                <a:lnTo>
                  <a:pt x="416" y="5"/>
                </a:lnTo>
                <a:lnTo>
                  <a:pt x="350" y="14"/>
                </a:lnTo>
                <a:lnTo>
                  <a:pt x="262" y="17"/>
                </a:lnTo>
                <a:lnTo>
                  <a:pt x="245" y="0"/>
                </a:lnTo>
                <a:lnTo>
                  <a:pt x="226" y="14"/>
                </a:lnTo>
                <a:lnTo>
                  <a:pt x="166" y="12"/>
                </a:lnTo>
                <a:lnTo>
                  <a:pt x="154" y="28"/>
                </a:lnTo>
                <a:lnTo>
                  <a:pt x="161" y="41"/>
                </a:lnTo>
                <a:lnTo>
                  <a:pt x="78" y="119"/>
                </a:lnTo>
                <a:lnTo>
                  <a:pt x="47" y="158"/>
                </a:lnTo>
                <a:lnTo>
                  <a:pt x="23" y="183"/>
                </a:lnTo>
                <a:lnTo>
                  <a:pt x="11" y="212"/>
                </a:lnTo>
                <a:lnTo>
                  <a:pt x="0" y="269"/>
                </a:lnTo>
                <a:lnTo>
                  <a:pt x="9" y="275"/>
                </a:lnTo>
                <a:lnTo>
                  <a:pt x="28" y="267"/>
                </a:lnTo>
                <a:lnTo>
                  <a:pt x="61" y="227"/>
                </a:lnTo>
                <a:lnTo>
                  <a:pt x="105" y="232"/>
                </a:lnTo>
                <a:lnTo>
                  <a:pt x="107" y="279"/>
                </a:lnTo>
                <a:lnTo>
                  <a:pt x="111" y="308"/>
                </a:lnTo>
                <a:lnTo>
                  <a:pt x="130" y="315"/>
                </a:lnTo>
                <a:lnTo>
                  <a:pt x="135" y="344"/>
                </a:lnTo>
                <a:lnTo>
                  <a:pt x="155" y="344"/>
                </a:lnTo>
                <a:lnTo>
                  <a:pt x="221" y="336"/>
                </a:lnTo>
                <a:lnTo>
                  <a:pt x="254" y="341"/>
                </a:lnTo>
                <a:lnTo>
                  <a:pt x="283" y="318"/>
                </a:lnTo>
                <a:lnTo>
                  <a:pt x="297" y="284"/>
                </a:lnTo>
                <a:lnTo>
                  <a:pt x="342" y="253"/>
                </a:lnTo>
                <a:lnTo>
                  <a:pt x="354" y="305"/>
                </a:lnTo>
                <a:lnTo>
                  <a:pt x="412" y="361"/>
                </a:lnTo>
                <a:lnTo>
                  <a:pt x="457" y="279"/>
                </a:lnTo>
                <a:lnTo>
                  <a:pt x="464" y="251"/>
                </a:lnTo>
                <a:lnTo>
                  <a:pt x="499" y="277"/>
                </a:lnTo>
                <a:lnTo>
                  <a:pt x="528" y="281"/>
                </a:lnTo>
                <a:lnTo>
                  <a:pt x="580" y="294"/>
                </a:lnTo>
                <a:lnTo>
                  <a:pt x="578" y="269"/>
                </a:lnTo>
                <a:lnTo>
                  <a:pt x="581" y="234"/>
                </a:lnTo>
                <a:lnTo>
                  <a:pt x="619" y="227"/>
                </a:lnTo>
                <a:lnTo>
                  <a:pt x="619" y="210"/>
                </a:lnTo>
                <a:lnTo>
                  <a:pt x="628" y="183"/>
                </a:lnTo>
                <a:lnTo>
                  <a:pt x="611" y="167"/>
                </a:lnTo>
                <a:close/>
              </a:path>
            </a:pathLst>
          </a:custGeom>
          <a:solidFill>
            <a:schemeClr val="bg1"/>
          </a:solidFill>
          <a:ln w="3175">
            <a:solidFill>
              <a:schemeClr val="bg1">
                <a:lumMod val="75000"/>
              </a:schemeClr>
            </a:solidFill>
            <a:round/>
            <a:headEnd/>
            <a:tailEnd/>
          </a:ln>
        </p:spPr>
        <p:txBody>
          <a:bodyPr wrap="none" lIns="182824"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44" name="Freeform 78"/>
          <p:cNvSpPr>
            <a:spLocks noChangeAspect="1"/>
          </p:cNvSpPr>
          <p:nvPr/>
        </p:nvSpPr>
        <p:spPr bwMode="auto">
          <a:xfrm>
            <a:off x="4205290" y="2929731"/>
            <a:ext cx="647700" cy="322262"/>
          </a:xfrm>
          <a:custGeom>
            <a:avLst/>
            <a:gdLst>
              <a:gd name="T0" fmla="*/ 2147483647 w 828"/>
              <a:gd name="T1" fmla="*/ 2147483647 h 487"/>
              <a:gd name="T2" fmla="*/ 2147483647 w 828"/>
              <a:gd name="T3" fmla="*/ 2147483647 h 487"/>
              <a:gd name="T4" fmla="*/ 2147483647 w 828"/>
              <a:gd name="T5" fmla="*/ 2147483647 h 487"/>
              <a:gd name="T6" fmla="*/ 2147483647 w 828"/>
              <a:gd name="T7" fmla="*/ 2147483647 h 487"/>
              <a:gd name="T8" fmla="*/ 2147483647 w 828"/>
              <a:gd name="T9" fmla="*/ 2147483647 h 487"/>
              <a:gd name="T10" fmla="*/ 2147483647 w 828"/>
              <a:gd name="T11" fmla="*/ 2147483647 h 487"/>
              <a:gd name="T12" fmla="*/ 2147483647 w 828"/>
              <a:gd name="T13" fmla="*/ 2147483647 h 487"/>
              <a:gd name="T14" fmla="*/ 2147483647 w 828"/>
              <a:gd name="T15" fmla="*/ 2147483647 h 487"/>
              <a:gd name="T16" fmla="*/ 2147483647 w 828"/>
              <a:gd name="T17" fmla="*/ 2147483647 h 487"/>
              <a:gd name="T18" fmla="*/ 2147483647 w 828"/>
              <a:gd name="T19" fmla="*/ 2147483647 h 487"/>
              <a:gd name="T20" fmla="*/ 2147483647 w 828"/>
              <a:gd name="T21" fmla="*/ 2147483647 h 487"/>
              <a:gd name="T22" fmla="*/ 2147483647 w 828"/>
              <a:gd name="T23" fmla="*/ 2147483647 h 487"/>
              <a:gd name="T24" fmla="*/ 2147483647 w 828"/>
              <a:gd name="T25" fmla="*/ 2147483647 h 487"/>
              <a:gd name="T26" fmla="*/ 2147483647 w 828"/>
              <a:gd name="T27" fmla="*/ 2147483647 h 487"/>
              <a:gd name="T28" fmla="*/ 2147483647 w 828"/>
              <a:gd name="T29" fmla="*/ 2147483647 h 487"/>
              <a:gd name="T30" fmla="*/ 2147483647 w 828"/>
              <a:gd name="T31" fmla="*/ 2147483647 h 487"/>
              <a:gd name="T32" fmla="*/ 2147483647 w 828"/>
              <a:gd name="T33" fmla="*/ 2147483647 h 487"/>
              <a:gd name="T34" fmla="*/ 2147483647 w 828"/>
              <a:gd name="T35" fmla="*/ 2147483647 h 487"/>
              <a:gd name="T36" fmla="*/ 2147483647 w 828"/>
              <a:gd name="T37" fmla="*/ 2147483647 h 487"/>
              <a:gd name="T38" fmla="*/ 2147483647 w 828"/>
              <a:gd name="T39" fmla="*/ 2147483647 h 487"/>
              <a:gd name="T40" fmla="*/ 2147483647 w 828"/>
              <a:gd name="T41" fmla="*/ 2147483647 h 487"/>
              <a:gd name="T42" fmla="*/ 2147483647 w 828"/>
              <a:gd name="T43" fmla="*/ 2147483647 h 487"/>
              <a:gd name="T44" fmla="*/ 2147483647 w 828"/>
              <a:gd name="T45" fmla="*/ 2147483647 h 487"/>
              <a:gd name="T46" fmla="*/ 2147483647 w 828"/>
              <a:gd name="T47" fmla="*/ 2147483647 h 487"/>
              <a:gd name="T48" fmla="*/ 2147483647 w 828"/>
              <a:gd name="T49" fmla="*/ 0 h 487"/>
              <a:gd name="T50" fmla="*/ 2147483647 w 828"/>
              <a:gd name="T51" fmla="*/ 2147483647 h 487"/>
              <a:gd name="T52" fmla="*/ 2147483647 w 828"/>
              <a:gd name="T53" fmla="*/ 2147483647 h 487"/>
              <a:gd name="T54" fmla="*/ 2147483647 w 828"/>
              <a:gd name="T55" fmla="*/ 2147483647 h 487"/>
              <a:gd name="T56" fmla="*/ 2147483647 w 828"/>
              <a:gd name="T57" fmla="*/ 2147483647 h 487"/>
              <a:gd name="T58" fmla="*/ 2147483647 w 828"/>
              <a:gd name="T59" fmla="*/ 2147483647 h 487"/>
              <a:gd name="T60" fmla="*/ 2147483647 w 828"/>
              <a:gd name="T61" fmla="*/ 2147483647 h 487"/>
              <a:gd name="T62" fmla="*/ 2147483647 w 828"/>
              <a:gd name="T63" fmla="*/ 2147483647 h 487"/>
              <a:gd name="T64" fmla="*/ 2147483647 w 828"/>
              <a:gd name="T65" fmla="*/ 2147483647 h 487"/>
              <a:gd name="T66" fmla="*/ 2147483647 w 828"/>
              <a:gd name="T67" fmla="*/ 2147483647 h 487"/>
              <a:gd name="T68" fmla="*/ 2147483647 w 828"/>
              <a:gd name="T69" fmla="*/ 2147483647 h 487"/>
              <a:gd name="T70" fmla="*/ 2147483647 w 828"/>
              <a:gd name="T71" fmla="*/ 2147483647 h 487"/>
              <a:gd name="T72" fmla="*/ 2147483647 w 828"/>
              <a:gd name="T73" fmla="*/ 2147483647 h 487"/>
              <a:gd name="T74" fmla="*/ 2147483647 w 828"/>
              <a:gd name="T75" fmla="*/ 2147483647 h 487"/>
              <a:gd name="T76" fmla="*/ 0 w 828"/>
              <a:gd name="T77" fmla="*/ 2147483647 h 487"/>
              <a:gd name="T78" fmla="*/ 2147483647 w 828"/>
              <a:gd name="T79" fmla="*/ 2147483647 h 487"/>
              <a:gd name="T80" fmla="*/ 2147483647 w 828"/>
              <a:gd name="T81" fmla="*/ 2147483647 h 487"/>
              <a:gd name="T82" fmla="*/ 2147483647 w 828"/>
              <a:gd name="T83" fmla="*/ 2147483647 h 4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8"/>
              <a:gd name="T127" fmla="*/ 0 h 487"/>
              <a:gd name="T128" fmla="*/ 828 w 828"/>
              <a:gd name="T129" fmla="*/ 487 h 4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8" h="487">
                <a:moveTo>
                  <a:pt x="44" y="437"/>
                </a:moveTo>
                <a:lnTo>
                  <a:pt x="59" y="406"/>
                </a:lnTo>
                <a:lnTo>
                  <a:pt x="133" y="366"/>
                </a:lnTo>
                <a:lnTo>
                  <a:pt x="261" y="353"/>
                </a:lnTo>
                <a:lnTo>
                  <a:pt x="376" y="366"/>
                </a:lnTo>
                <a:lnTo>
                  <a:pt x="406" y="354"/>
                </a:lnTo>
                <a:lnTo>
                  <a:pt x="426" y="327"/>
                </a:lnTo>
                <a:lnTo>
                  <a:pt x="482" y="373"/>
                </a:lnTo>
                <a:lnTo>
                  <a:pt x="530" y="370"/>
                </a:lnTo>
                <a:lnTo>
                  <a:pt x="590" y="399"/>
                </a:lnTo>
                <a:lnTo>
                  <a:pt x="661" y="487"/>
                </a:lnTo>
                <a:lnTo>
                  <a:pt x="711" y="409"/>
                </a:lnTo>
                <a:lnTo>
                  <a:pt x="759" y="409"/>
                </a:lnTo>
                <a:lnTo>
                  <a:pt x="778" y="363"/>
                </a:lnTo>
                <a:lnTo>
                  <a:pt x="828" y="301"/>
                </a:lnTo>
                <a:lnTo>
                  <a:pt x="821" y="267"/>
                </a:lnTo>
                <a:lnTo>
                  <a:pt x="766" y="184"/>
                </a:lnTo>
                <a:lnTo>
                  <a:pt x="737" y="158"/>
                </a:lnTo>
                <a:lnTo>
                  <a:pt x="739" y="110"/>
                </a:lnTo>
                <a:lnTo>
                  <a:pt x="680" y="39"/>
                </a:lnTo>
                <a:lnTo>
                  <a:pt x="618" y="58"/>
                </a:lnTo>
                <a:lnTo>
                  <a:pt x="540" y="39"/>
                </a:lnTo>
                <a:lnTo>
                  <a:pt x="526" y="22"/>
                </a:lnTo>
                <a:lnTo>
                  <a:pt x="495" y="17"/>
                </a:lnTo>
                <a:lnTo>
                  <a:pt x="468" y="0"/>
                </a:lnTo>
                <a:lnTo>
                  <a:pt x="385" y="14"/>
                </a:lnTo>
                <a:lnTo>
                  <a:pt x="361" y="36"/>
                </a:lnTo>
                <a:lnTo>
                  <a:pt x="352" y="179"/>
                </a:lnTo>
                <a:lnTo>
                  <a:pt x="294" y="236"/>
                </a:lnTo>
                <a:lnTo>
                  <a:pt x="249" y="224"/>
                </a:lnTo>
                <a:lnTo>
                  <a:pt x="161" y="141"/>
                </a:lnTo>
                <a:lnTo>
                  <a:pt x="152" y="105"/>
                </a:lnTo>
                <a:lnTo>
                  <a:pt x="78" y="132"/>
                </a:lnTo>
                <a:lnTo>
                  <a:pt x="61" y="146"/>
                </a:lnTo>
                <a:lnTo>
                  <a:pt x="33" y="203"/>
                </a:lnTo>
                <a:lnTo>
                  <a:pt x="26" y="261"/>
                </a:lnTo>
                <a:lnTo>
                  <a:pt x="13" y="285"/>
                </a:lnTo>
                <a:lnTo>
                  <a:pt x="2" y="318"/>
                </a:lnTo>
                <a:lnTo>
                  <a:pt x="0" y="423"/>
                </a:lnTo>
                <a:lnTo>
                  <a:pt x="9" y="445"/>
                </a:lnTo>
                <a:lnTo>
                  <a:pt x="30" y="447"/>
                </a:lnTo>
                <a:lnTo>
                  <a:pt x="44" y="437"/>
                </a:lnTo>
                <a:close/>
              </a:path>
            </a:pathLst>
          </a:custGeom>
          <a:solidFill>
            <a:srgbClr val="C00000"/>
          </a:solidFill>
          <a:ln w="9525">
            <a:solidFill>
              <a:schemeClr val="bg1">
                <a:lumMod val="75000"/>
              </a:schemeClr>
            </a:solidFill>
            <a:miter lim="800000"/>
            <a:headEnd/>
            <a:tailEnd/>
          </a:ln>
          <a:extLst/>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45" name="Freeform 85"/>
          <p:cNvSpPr>
            <a:spLocks noChangeAspect="1"/>
          </p:cNvSpPr>
          <p:nvPr/>
        </p:nvSpPr>
        <p:spPr bwMode="auto">
          <a:xfrm>
            <a:off x="3611565" y="3409156"/>
            <a:ext cx="995362" cy="742950"/>
          </a:xfrm>
          <a:custGeom>
            <a:avLst/>
            <a:gdLst>
              <a:gd name="T0" fmla="*/ 2147483647 w 1275"/>
              <a:gd name="T1" fmla="*/ 2147483647 h 1119"/>
              <a:gd name="T2" fmla="*/ 2147483647 w 1275"/>
              <a:gd name="T3" fmla="*/ 2147483647 h 1119"/>
              <a:gd name="T4" fmla="*/ 2147483647 w 1275"/>
              <a:gd name="T5" fmla="*/ 2147483647 h 1119"/>
              <a:gd name="T6" fmla="*/ 2147483647 w 1275"/>
              <a:gd name="T7" fmla="*/ 2147483647 h 1119"/>
              <a:gd name="T8" fmla="*/ 2147483647 w 1275"/>
              <a:gd name="T9" fmla="*/ 2147483647 h 1119"/>
              <a:gd name="T10" fmla="*/ 2147483647 w 1275"/>
              <a:gd name="T11" fmla="*/ 2147483647 h 1119"/>
              <a:gd name="T12" fmla="*/ 2147483647 w 1275"/>
              <a:gd name="T13" fmla="*/ 2147483647 h 1119"/>
              <a:gd name="T14" fmla="*/ 2147483647 w 1275"/>
              <a:gd name="T15" fmla="*/ 2147483647 h 1119"/>
              <a:gd name="T16" fmla="*/ 2147483647 w 1275"/>
              <a:gd name="T17" fmla="*/ 2147483647 h 1119"/>
              <a:gd name="T18" fmla="*/ 2147483647 w 1275"/>
              <a:gd name="T19" fmla="*/ 2147483647 h 1119"/>
              <a:gd name="T20" fmla="*/ 2147483647 w 1275"/>
              <a:gd name="T21" fmla="*/ 2147483647 h 1119"/>
              <a:gd name="T22" fmla="*/ 2147483647 w 1275"/>
              <a:gd name="T23" fmla="*/ 2147483647 h 1119"/>
              <a:gd name="T24" fmla="*/ 2147483647 w 1275"/>
              <a:gd name="T25" fmla="*/ 2147483647 h 1119"/>
              <a:gd name="T26" fmla="*/ 2147483647 w 1275"/>
              <a:gd name="T27" fmla="*/ 2147483647 h 1119"/>
              <a:gd name="T28" fmla="*/ 2147483647 w 1275"/>
              <a:gd name="T29" fmla="*/ 2147483647 h 1119"/>
              <a:gd name="T30" fmla="*/ 2147483647 w 1275"/>
              <a:gd name="T31" fmla="*/ 2147483647 h 1119"/>
              <a:gd name="T32" fmla="*/ 2147483647 w 1275"/>
              <a:gd name="T33" fmla="*/ 2147483647 h 1119"/>
              <a:gd name="T34" fmla="*/ 2147483647 w 1275"/>
              <a:gd name="T35" fmla="*/ 2147483647 h 1119"/>
              <a:gd name="T36" fmla="*/ 2147483647 w 1275"/>
              <a:gd name="T37" fmla="*/ 2147483647 h 1119"/>
              <a:gd name="T38" fmla="*/ 2147483647 w 1275"/>
              <a:gd name="T39" fmla="*/ 2147483647 h 1119"/>
              <a:gd name="T40" fmla="*/ 2147483647 w 1275"/>
              <a:gd name="T41" fmla="*/ 2147483647 h 1119"/>
              <a:gd name="T42" fmla="*/ 2147483647 w 1275"/>
              <a:gd name="T43" fmla="*/ 2147483647 h 1119"/>
              <a:gd name="T44" fmla="*/ 2147483647 w 1275"/>
              <a:gd name="T45" fmla="*/ 2147483647 h 1119"/>
              <a:gd name="T46" fmla="*/ 2147483647 w 1275"/>
              <a:gd name="T47" fmla="*/ 2147483647 h 1119"/>
              <a:gd name="T48" fmla="*/ 2147483647 w 1275"/>
              <a:gd name="T49" fmla="*/ 2147483647 h 1119"/>
              <a:gd name="T50" fmla="*/ 2147483647 w 1275"/>
              <a:gd name="T51" fmla="*/ 2147483647 h 1119"/>
              <a:gd name="T52" fmla="*/ 2147483647 w 1275"/>
              <a:gd name="T53" fmla="*/ 2147483647 h 1119"/>
              <a:gd name="T54" fmla="*/ 2147483647 w 1275"/>
              <a:gd name="T55" fmla="*/ 2147483647 h 1119"/>
              <a:gd name="T56" fmla="*/ 2147483647 w 1275"/>
              <a:gd name="T57" fmla="*/ 2147483647 h 1119"/>
              <a:gd name="T58" fmla="*/ 2147483647 w 1275"/>
              <a:gd name="T59" fmla="*/ 2147483647 h 1119"/>
              <a:gd name="T60" fmla="*/ 2147483647 w 1275"/>
              <a:gd name="T61" fmla="*/ 2147483647 h 1119"/>
              <a:gd name="T62" fmla="*/ 2147483647 w 1275"/>
              <a:gd name="T63" fmla="*/ 2147483647 h 1119"/>
              <a:gd name="T64" fmla="*/ 2147483647 w 1275"/>
              <a:gd name="T65" fmla="*/ 2147483647 h 1119"/>
              <a:gd name="T66" fmla="*/ 2147483647 w 1275"/>
              <a:gd name="T67" fmla="*/ 2147483647 h 1119"/>
              <a:gd name="T68" fmla="*/ 2147483647 w 1275"/>
              <a:gd name="T69" fmla="*/ 0 h 1119"/>
              <a:gd name="T70" fmla="*/ 2147483647 w 1275"/>
              <a:gd name="T71" fmla="*/ 2147483647 h 1119"/>
              <a:gd name="T72" fmla="*/ 2147483647 w 1275"/>
              <a:gd name="T73" fmla="*/ 2147483647 h 1119"/>
              <a:gd name="T74" fmla="*/ 2147483647 w 1275"/>
              <a:gd name="T75" fmla="*/ 2147483647 h 1119"/>
              <a:gd name="T76" fmla="*/ 2147483647 w 1275"/>
              <a:gd name="T77" fmla="*/ 2147483647 h 1119"/>
              <a:gd name="T78" fmla="*/ 2147483647 w 1275"/>
              <a:gd name="T79" fmla="*/ 2147483647 h 1119"/>
              <a:gd name="T80" fmla="*/ 2147483647 w 1275"/>
              <a:gd name="T81" fmla="*/ 2147483647 h 1119"/>
              <a:gd name="T82" fmla="*/ 2147483647 w 1275"/>
              <a:gd name="T83" fmla="*/ 2147483647 h 11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75"/>
              <a:gd name="T127" fmla="*/ 0 h 1119"/>
              <a:gd name="T128" fmla="*/ 1275 w 1275"/>
              <a:gd name="T129" fmla="*/ 1119 h 11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75" h="1119">
                <a:moveTo>
                  <a:pt x="28" y="286"/>
                </a:moveTo>
                <a:lnTo>
                  <a:pt x="24" y="350"/>
                </a:lnTo>
                <a:lnTo>
                  <a:pt x="0" y="405"/>
                </a:lnTo>
                <a:lnTo>
                  <a:pt x="33" y="446"/>
                </a:lnTo>
                <a:lnTo>
                  <a:pt x="49" y="540"/>
                </a:lnTo>
                <a:lnTo>
                  <a:pt x="57" y="656"/>
                </a:lnTo>
                <a:lnTo>
                  <a:pt x="95" y="709"/>
                </a:lnTo>
                <a:lnTo>
                  <a:pt x="92" y="756"/>
                </a:lnTo>
                <a:lnTo>
                  <a:pt x="83" y="799"/>
                </a:lnTo>
                <a:lnTo>
                  <a:pt x="74" y="818"/>
                </a:lnTo>
                <a:lnTo>
                  <a:pt x="124" y="790"/>
                </a:lnTo>
                <a:lnTo>
                  <a:pt x="149" y="802"/>
                </a:lnTo>
                <a:lnTo>
                  <a:pt x="161" y="824"/>
                </a:lnTo>
                <a:lnTo>
                  <a:pt x="230" y="833"/>
                </a:lnTo>
                <a:lnTo>
                  <a:pt x="250" y="861"/>
                </a:lnTo>
                <a:lnTo>
                  <a:pt x="278" y="864"/>
                </a:lnTo>
                <a:lnTo>
                  <a:pt x="271" y="902"/>
                </a:lnTo>
                <a:lnTo>
                  <a:pt x="318" y="943"/>
                </a:lnTo>
                <a:lnTo>
                  <a:pt x="361" y="931"/>
                </a:lnTo>
                <a:lnTo>
                  <a:pt x="414" y="922"/>
                </a:lnTo>
                <a:lnTo>
                  <a:pt x="462" y="928"/>
                </a:lnTo>
                <a:lnTo>
                  <a:pt x="464" y="964"/>
                </a:lnTo>
                <a:lnTo>
                  <a:pt x="487" y="979"/>
                </a:lnTo>
                <a:lnTo>
                  <a:pt x="519" y="984"/>
                </a:lnTo>
                <a:lnTo>
                  <a:pt x="569" y="1052"/>
                </a:lnTo>
                <a:lnTo>
                  <a:pt x="644" y="1081"/>
                </a:lnTo>
                <a:lnTo>
                  <a:pt x="694" y="1062"/>
                </a:lnTo>
                <a:lnTo>
                  <a:pt x="714" y="1074"/>
                </a:lnTo>
                <a:lnTo>
                  <a:pt x="740" y="1096"/>
                </a:lnTo>
                <a:lnTo>
                  <a:pt x="757" y="1119"/>
                </a:lnTo>
                <a:lnTo>
                  <a:pt x="799" y="1110"/>
                </a:lnTo>
                <a:lnTo>
                  <a:pt x="819" y="1084"/>
                </a:lnTo>
                <a:lnTo>
                  <a:pt x="866" y="1082"/>
                </a:lnTo>
                <a:lnTo>
                  <a:pt x="892" y="1098"/>
                </a:lnTo>
                <a:lnTo>
                  <a:pt x="931" y="1069"/>
                </a:lnTo>
                <a:lnTo>
                  <a:pt x="995" y="1064"/>
                </a:lnTo>
                <a:lnTo>
                  <a:pt x="1021" y="1077"/>
                </a:lnTo>
                <a:lnTo>
                  <a:pt x="1071" y="1113"/>
                </a:lnTo>
                <a:lnTo>
                  <a:pt x="1095" y="1119"/>
                </a:lnTo>
                <a:lnTo>
                  <a:pt x="1132" y="1113"/>
                </a:lnTo>
                <a:lnTo>
                  <a:pt x="1123" y="1084"/>
                </a:lnTo>
                <a:lnTo>
                  <a:pt x="1157" y="953"/>
                </a:lnTo>
                <a:lnTo>
                  <a:pt x="1187" y="904"/>
                </a:lnTo>
                <a:lnTo>
                  <a:pt x="1268" y="828"/>
                </a:lnTo>
                <a:lnTo>
                  <a:pt x="1275" y="793"/>
                </a:lnTo>
                <a:lnTo>
                  <a:pt x="1257" y="761"/>
                </a:lnTo>
                <a:lnTo>
                  <a:pt x="1256" y="733"/>
                </a:lnTo>
                <a:lnTo>
                  <a:pt x="1230" y="709"/>
                </a:lnTo>
                <a:lnTo>
                  <a:pt x="1202" y="663"/>
                </a:lnTo>
                <a:lnTo>
                  <a:pt x="1194" y="633"/>
                </a:lnTo>
                <a:lnTo>
                  <a:pt x="1178" y="606"/>
                </a:lnTo>
                <a:lnTo>
                  <a:pt x="1176" y="513"/>
                </a:lnTo>
                <a:lnTo>
                  <a:pt x="1123" y="463"/>
                </a:lnTo>
                <a:lnTo>
                  <a:pt x="1144" y="432"/>
                </a:lnTo>
                <a:lnTo>
                  <a:pt x="1195" y="370"/>
                </a:lnTo>
                <a:lnTo>
                  <a:pt x="1188" y="296"/>
                </a:lnTo>
                <a:lnTo>
                  <a:pt x="1121" y="109"/>
                </a:lnTo>
                <a:lnTo>
                  <a:pt x="1066" y="60"/>
                </a:lnTo>
                <a:lnTo>
                  <a:pt x="1032" y="48"/>
                </a:lnTo>
                <a:lnTo>
                  <a:pt x="983" y="59"/>
                </a:lnTo>
                <a:lnTo>
                  <a:pt x="926" y="79"/>
                </a:lnTo>
                <a:lnTo>
                  <a:pt x="821" y="90"/>
                </a:lnTo>
                <a:lnTo>
                  <a:pt x="650" y="67"/>
                </a:lnTo>
                <a:lnTo>
                  <a:pt x="631" y="81"/>
                </a:lnTo>
                <a:lnTo>
                  <a:pt x="602" y="90"/>
                </a:lnTo>
                <a:lnTo>
                  <a:pt x="580" y="98"/>
                </a:lnTo>
                <a:lnTo>
                  <a:pt x="514" y="35"/>
                </a:lnTo>
                <a:lnTo>
                  <a:pt x="550" y="43"/>
                </a:lnTo>
                <a:lnTo>
                  <a:pt x="537" y="12"/>
                </a:lnTo>
                <a:lnTo>
                  <a:pt x="493" y="0"/>
                </a:lnTo>
                <a:lnTo>
                  <a:pt x="462" y="0"/>
                </a:lnTo>
                <a:lnTo>
                  <a:pt x="371" y="24"/>
                </a:lnTo>
                <a:lnTo>
                  <a:pt x="324" y="50"/>
                </a:lnTo>
                <a:lnTo>
                  <a:pt x="293" y="62"/>
                </a:lnTo>
                <a:lnTo>
                  <a:pt x="224" y="122"/>
                </a:lnTo>
                <a:lnTo>
                  <a:pt x="155" y="145"/>
                </a:lnTo>
                <a:lnTo>
                  <a:pt x="116" y="152"/>
                </a:lnTo>
                <a:lnTo>
                  <a:pt x="87" y="167"/>
                </a:lnTo>
                <a:lnTo>
                  <a:pt x="62" y="193"/>
                </a:lnTo>
                <a:lnTo>
                  <a:pt x="38" y="193"/>
                </a:lnTo>
                <a:lnTo>
                  <a:pt x="19" y="207"/>
                </a:lnTo>
                <a:lnTo>
                  <a:pt x="49" y="215"/>
                </a:lnTo>
                <a:lnTo>
                  <a:pt x="5" y="229"/>
                </a:lnTo>
                <a:lnTo>
                  <a:pt x="28" y="286"/>
                </a:lnTo>
                <a:close/>
              </a:path>
            </a:pathLst>
          </a:custGeom>
          <a:solidFill>
            <a:schemeClr val="bg1"/>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ＭＳ Ｐゴシック" pitchFamily="-65" charset="-128"/>
              <a:cs typeface="Calibri" pitchFamily="34" charset="0"/>
            </a:endParaRPr>
          </a:p>
        </p:txBody>
      </p:sp>
      <p:sp>
        <p:nvSpPr>
          <p:cNvPr id="46" name="Freeform 80"/>
          <p:cNvSpPr>
            <a:spLocks noChangeAspect="1"/>
          </p:cNvSpPr>
          <p:nvPr/>
        </p:nvSpPr>
        <p:spPr bwMode="auto">
          <a:xfrm>
            <a:off x="4211640" y="3148806"/>
            <a:ext cx="522287" cy="344487"/>
          </a:xfrm>
          <a:custGeom>
            <a:avLst/>
            <a:gdLst>
              <a:gd name="T0" fmla="*/ 2147483647 w 664"/>
              <a:gd name="T1" fmla="*/ 2147483647 h 523"/>
              <a:gd name="T2" fmla="*/ 2147483647 w 664"/>
              <a:gd name="T3" fmla="*/ 2147483647 h 523"/>
              <a:gd name="T4" fmla="*/ 2147483647 w 664"/>
              <a:gd name="T5" fmla="*/ 2147483647 h 523"/>
              <a:gd name="T6" fmla="*/ 2147483647 w 664"/>
              <a:gd name="T7" fmla="*/ 2147483647 h 523"/>
              <a:gd name="T8" fmla="*/ 2147483647 w 664"/>
              <a:gd name="T9" fmla="*/ 2147483647 h 523"/>
              <a:gd name="T10" fmla="*/ 2147483647 w 664"/>
              <a:gd name="T11" fmla="*/ 2147483647 h 523"/>
              <a:gd name="T12" fmla="*/ 2147483647 w 664"/>
              <a:gd name="T13" fmla="*/ 2147483647 h 523"/>
              <a:gd name="T14" fmla="*/ 2147483647 w 664"/>
              <a:gd name="T15" fmla="*/ 2147483647 h 523"/>
              <a:gd name="T16" fmla="*/ 2147483647 w 664"/>
              <a:gd name="T17" fmla="*/ 2147483647 h 523"/>
              <a:gd name="T18" fmla="*/ 2147483647 w 664"/>
              <a:gd name="T19" fmla="*/ 2147483647 h 523"/>
              <a:gd name="T20" fmla="*/ 2147483647 w 664"/>
              <a:gd name="T21" fmla="*/ 2147483647 h 523"/>
              <a:gd name="T22" fmla="*/ 2147483647 w 664"/>
              <a:gd name="T23" fmla="*/ 2147483647 h 523"/>
              <a:gd name="T24" fmla="*/ 2147483647 w 664"/>
              <a:gd name="T25" fmla="*/ 2147483647 h 523"/>
              <a:gd name="T26" fmla="*/ 2147483647 w 664"/>
              <a:gd name="T27" fmla="*/ 2147483647 h 523"/>
              <a:gd name="T28" fmla="*/ 2147483647 w 664"/>
              <a:gd name="T29" fmla="*/ 2147483647 h 523"/>
              <a:gd name="T30" fmla="*/ 2147483647 w 664"/>
              <a:gd name="T31" fmla="*/ 2147483647 h 523"/>
              <a:gd name="T32" fmla="*/ 2147483647 w 664"/>
              <a:gd name="T33" fmla="*/ 2147483647 h 523"/>
              <a:gd name="T34" fmla="*/ 2147483647 w 664"/>
              <a:gd name="T35" fmla="*/ 2147483647 h 523"/>
              <a:gd name="T36" fmla="*/ 2147483647 w 664"/>
              <a:gd name="T37" fmla="*/ 2147483647 h 523"/>
              <a:gd name="T38" fmla="*/ 2147483647 w 664"/>
              <a:gd name="T39" fmla="*/ 2147483647 h 523"/>
              <a:gd name="T40" fmla="*/ 2147483647 w 664"/>
              <a:gd name="T41" fmla="*/ 0 h 523"/>
              <a:gd name="T42" fmla="*/ 2147483647 w 664"/>
              <a:gd name="T43" fmla="*/ 2147483647 h 523"/>
              <a:gd name="T44" fmla="*/ 2147483647 w 664"/>
              <a:gd name="T45" fmla="*/ 2147483647 h 523"/>
              <a:gd name="T46" fmla="*/ 2147483647 w 664"/>
              <a:gd name="T47" fmla="*/ 2147483647 h 523"/>
              <a:gd name="T48" fmla="*/ 2147483647 w 664"/>
              <a:gd name="T49" fmla="*/ 2147483647 h 523"/>
              <a:gd name="T50" fmla="*/ 2147483647 w 664"/>
              <a:gd name="T51" fmla="*/ 2147483647 h 523"/>
              <a:gd name="T52" fmla="*/ 2147483647 w 664"/>
              <a:gd name="T53" fmla="*/ 2147483647 h 523"/>
              <a:gd name="T54" fmla="*/ 0 w 664"/>
              <a:gd name="T55" fmla="*/ 2147483647 h 523"/>
              <a:gd name="T56" fmla="*/ 2147483647 w 664"/>
              <a:gd name="T57" fmla="*/ 2147483647 h 523"/>
              <a:gd name="T58" fmla="*/ 2147483647 w 664"/>
              <a:gd name="T59" fmla="*/ 2147483647 h 523"/>
              <a:gd name="T60" fmla="*/ 2147483647 w 664"/>
              <a:gd name="T61" fmla="*/ 2147483647 h 523"/>
              <a:gd name="T62" fmla="*/ 2147483647 w 664"/>
              <a:gd name="T63" fmla="*/ 2147483647 h 523"/>
              <a:gd name="T64" fmla="*/ 2147483647 w 664"/>
              <a:gd name="T65" fmla="*/ 2147483647 h 5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4"/>
              <a:gd name="T100" fmla="*/ 0 h 523"/>
              <a:gd name="T101" fmla="*/ 664 w 664"/>
              <a:gd name="T102" fmla="*/ 523 h 5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4" h="523">
                <a:moveTo>
                  <a:pt x="67" y="277"/>
                </a:moveTo>
                <a:lnTo>
                  <a:pt x="147" y="304"/>
                </a:lnTo>
                <a:lnTo>
                  <a:pt x="197" y="301"/>
                </a:lnTo>
                <a:lnTo>
                  <a:pt x="240" y="354"/>
                </a:lnTo>
                <a:lnTo>
                  <a:pt x="231" y="389"/>
                </a:lnTo>
                <a:lnTo>
                  <a:pt x="235" y="425"/>
                </a:lnTo>
                <a:lnTo>
                  <a:pt x="242" y="445"/>
                </a:lnTo>
                <a:lnTo>
                  <a:pt x="276" y="457"/>
                </a:lnTo>
                <a:lnTo>
                  <a:pt x="331" y="506"/>
                </a:lnTo>
                <a:lnTo>
                  <a:pt x="367" y="523"/>
                </a:lnTo>
                <a:lnTo>
                  <a:pt x="400" y="511"/>
                </a:lnTo>
                <a:lnTo>
                  <a:pt x="436" y="513"/>
                </a:lnTo>
                <a:lnTo>
                  <a:pt x="595" y="420"/>
                </a:lnTo>
                <a:lnTo>
                  <a:pt x="573" y="375"/>
                </a:lnTo>
                <a:lnTo>
                  <a:pt x="624" y="244"/>
                </a:lnTo>
                <a:lnTo>
                  <a:pt x="664" y="229"/>
                </a:lnTo>
                <a:lnTo>
                  <a:pt x="652" y="160"/>
                </a:lnTo>
                <a:lnTo>
                  <a:pt x="581" y="72"/>
                </a:lnTo>
                <a:lnTo>
                  <a:pt x="521" y="43"/>
                </a:lnTo>
                <a:lnTo>
                  <a:pt x="473" y="46"/>
                </a:lnTo>
                <a:lnTo>
                  <a:pt x="417" y="0"/>
                </a:lnTo>
                <a:lnTo>
                  <a:pt x="397" y="27"/>
                </a:lnTo>
                <a:lnTo>
                  <a:pt x="367" y="39"/>
                </a:lnTo>
                <a:lnTo>
                  <a:pt x="252" y="26"/>
                </a:lnTo>
                <a:lnTo>
                  <a:pt x="124" y="39"/>
                </a:lnTo>
                <a:lnTo>
                  <a:pt x="50" y="79"/>
                </a:lnTo>
                <a:lnTo>
                  <a:pt x="35" y="110"/>
                </a:lnTo>
                <a:lnTo>
                  <a:pt x="0" y="118"/>
                </a:lnTo>
                <a:lnTo>
                  <a:pt x="10" y="162"/>
                </a:lnTo>
                <a:lnTo>
                  <a:pt x="12" y="191"/>
                </a:lnTo>
                <a:lnTo>
                  <a:pt x="12" y="177"/>
                </a:lnTo>
                <a:lnTo>
                  <a:pt x="35" y="237"/>
                </a:lnTo>
                <a:lnTo>
                  <a:pt x="67" y="277"/>
                </a:lnTo>
                <a:close/>
              </a:path>
            </a:pathLst>
          </a:custGeom>
          <a:solidFill>
            <a:srgbClr val="C00000"/>
          </a:solidFill>
          <a:ln w="9525">
            <a:solidFill>
              <a:schemeClr val="bg1">
                <a:lumMod val="75000"/>
              </a:schemeClr>
            </a:solidFill>
            <a:miter lim="800000"/>
            <a:headEnd/>
            <a:tailEnd/>
          </a:ln>
          <a:extLst/>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47" name="Freeform 81" descr="Wide downward diagonal"/>
          <p:cNvSpPr>
            <a:spLocks noChangeAspect="1"/>
          </p:cNvSpPr>
          <p:nvPr/>
        </p:nvSpPr>
        <p:spPr bwMode="auto">
          <a:xfrm>
            <a:off x="3514727" y="4477543"/>
            <a:ext cx="352425" cy="207963"/>
          </a:xfrm>
          <a:custGeom>
            <a:avLst/>
            <a:gdLst>
              <a:gd name="T0" fmla="*/ 2147483647 w 443"/>
              <a:gd name="T1" fmla="*/ 2147483647 h 315"/>
              <a:gd name="T2" fmla="*/ 2147483647 w 443"/>
              <a:gd name="T3" fmla="*/ 2147483647 h 315"/>
              <a:gd name="T4" fmla="*/ 2147483647 w 443"/>
              <a:gd name="T5" fmla="*/ 2147483647 h 315"/>
              <a:gd name="T6" fmla="*/ 2147483647 w 443"/>
              <a:gd name="T7" fmla="*/ 2147483647 h 315"/>
              <a:gd name="T8" fmla="*/ 2147483647 w 443"/>
              <a:gd name="T9" fmla="*/ 2147483647 h 315"/>
              <a:gd name="T10" fmla="*/ 2147483647 w 443"/>
              <a:gd name="T11" fmla="*/ 2147483647 h 315"/>
              <a:gd name="T12" fmla="*/ 2147483647 w 443"/>
              <a:gd name="T13" fmla="*/ 2147483647 h 315"/>
              <a:gd name="T14" fmla="*/ 2147483647 w 443"/>
              <a:gd name="T15" fmla="*/ 2147483647 h 315"/>
              <a:gd name="T16" fmla="*/ 2147483647 w 443"/>
              <a:gd name="T17" fmla="*/ 2147483647 h 315"/>
              <a:gd name="T18" fmla="*/ 2147483647 w 443"/>
              <a:gd name="T19" fmla="*/ 2147483647 h 315"/>
              <a:gd name="T20" fmla="*/ 2147483647 w 443"/>
              <a:gd name="T21" fmla="*/ 2147483647 h 315"/>
              <a:gd name="T22" fmla="*/ 2147483647 w 443"/>
              <a:gd name="T23" fmla="*/ 2147483647 h 315"/>
              <a:gd name="T24" fmla="*/ 2147483647 w 443"/>
              <a:gd name="T25" fmla="*/ 2147483647 h 315"/>
              <a:gd name="T26" fmla="*/ 2147483647 w 443"/>
              <a:gd name="T27" fmla="*/ 2147483647 h 315"/>
              <a:gd name="T28" fmla="*/ 2147483647 w 443"/>
              <a:gd name="T29" fmla="*/ 2147483647 h 315"/>
              <a:gd name="T30" fmla="*/ 2147483647 w 443"/>
              <a:gd name="T31" fmla="*/ 2147483647 h 315"/>
              <a:gd name="T32" fmla="*/ 2147483647 w 443"/>
              <a:gd name="T33" fmla="*/ 2147483647 h 315"/>
              <a:gd name="T34" fmla="*/ 2147483647 w 443"/>
              <a:gd name="T35" fmla="*/ 2147483647 h 315"/>
              <a:gd name="T36" fmla="*/ 2147483647 w 443"/>
              <a:gd name="T37" fmla="*/ 2147483647 h 315"/>
              <a:gd name="T38" fmla="*/ 2147483647 w 443"/>
              <a:gd name="T39" fmla="*/ 2147483647 h 315"/>
              <a:gd name="T40" fmla="*/ 2147483647 w 443"/>
              <a:gd name="T41" fmla="*/ 2147483647 h 315"/>
              <a:gd name="T42" fmla="*/ 2147483647 w 443"/>
              <a:gd name="T43" fmla="*/ 2147483647 h 315"/>
              <a:gd name="T44" fmla="*/ 2147483647 w 443"/>
              <a:gd name="T45" fmla="*/ 2147483647 h 315"/>
              <a:gd name="T46" fmla="*/ 2147483647 w 443"/>
              <a:gd name="T47" fmla="*/ 2147483647 h 315"/>
              <a:gd name="T48" fmla="*/ 2147483647 w 443"/>
              <a:gd name="T49" fmla="*/ 2147483647 h 315"/>
              <a:gd name="T50" fmla="*/ 2147483647 w 443"/>
              <a:gd name="T51" fmla="*/ 2147483647 h 315"/>
              <a:gd name="T52" fmla="*/ 2147483647 w 443"/>
              <a:gd name="T53" fmla="*/ 2147483647 h 315"/>
              <a:gd name="T54" fmla="*/ 2147483647 w 443"/>
              <a:gd name="T55" fmla="*/ 2147483647 h 315"/>
              <a:gd name="T56" fmla="*/ 2147483647 w 443"/>
              <a:gd name="T57" fmla="*/ 2147483647 h 315"/>
              <a:gd name="T58" fmla="*/ 2147483647 w 443"/>
              <a:gd name="T59" fmla="*/ 2147483647 h 315"/>
              <a:gd name="T60" fmla="*/ 2147483647 w 443"/>
              <a:gd name="T61" fmla="*/ 0 h 315"/>
              <a:gd name="T62" fmla="*/ 2147483647 w 443"/>
              <a:gd name="T63" fmla="*/ 2147483647 h 315"/>
              <a:gd name="T64" fmla="*/ 2147483647 w 443"/>
              <a:gd name="T65" fmla="*/ 2147483647 h 315"/>
              <a:gd name="T66" fmla="*/ 2147483647 w 443"/>
              <a:gd name="T67" fmla="*/ 2147483647 h 315"/>
              <a:gd name="T68" fmla="*/ 2147483647 w 443"/>
              <a:gd name="T69" fmla="*/ 2147483647 h 315"/>
              <a:gd name="T70" fmla="*/ 2147483647 w 443"/>
              <a:gd name="T71" fmla="*/ 2147483647 h 315"/>
              <a:gd name="T72" fmla="*/ 2147483647 w 443"/>
              <a:gd name="T73" fmla="*/ 2147483647 h 315"/>
              <a:gd name="T74" fmla="*/ 2147483647 w 443"/>
              <a:gd name="T75" fmla="*/ 2147483647 h 315"/>
              <a:gd name="T76" fmla="*/ 2147483647 w 443"/>
              <a:gd name="T77" fmla="*/ 2147483647 h 315"/>
              <a:gd name="T78" fmla="*/ 2147483647 w 443"/>
              <a:gd name="T79" fmla="*/ 2147483647 h 315"/>
              <a:gd name="T80" fmla="*/ 2147483647 w 443"/>
              <a:gd name="T81" fmla="*/ 2147483647 h 315"/>
              <a:gd name="T82" fmla="*/ 0 w 443"/>
              <a:gd name="T83" fmla="*/ 2147483647 h 315"/>
              <a:gd name="T84" fmla="*/ 2147483647 w 443"/>
              <a:gd name="T85" fmla="*/ 2147483647 h 315"/>
              <a:gd name="T86" fmla="*/ 2147483647 w 443"/>
              <a:gd name="T87" fmla="*/ 2147483647 h 315"/>
              <a:gd name="T88" fmla="*/ 2147483647 w 443"/>
              <a:gd name="T89" fmla="*/ 2147483647 h 315"/>
              <a:gd name="T90" fmla="*/ 2147483647 w 443"/>
              <a:gd name="T91" fmla="*/ 2147483647 h 315"/>
              <a:gd name="T92" fmla="*/ 2147483647 w 443"/>
              <a:gd name="T93" fmla="*/ 2147483647 h 315"/>
              <a:gd name="T94" fmla="*/ 2147483647 w 443"/>
              <a:gd name="T95" fmla="*/ 2147483647 h 315"/>
              <a:gd name="T96" fmla="*/ 2147483647 w 443"/>
              <a:gd name="T97" fmla="*/ 2147483647 h 315"/>
              <a:gd name="T98" fmla="*/ 2147483647 w 443"/>
              <a:gd name="T99" fmla="*/ 2147483647 h 315"/>
              <a:gd name="T100" fmla="*/ 2147483647 w 443"/>
              <a:gd name="T101" fmla="*/ 2147483647 h 315"/>
              <a:gd name="T102" fmla="*/ 2147483647 w 443"/>
              <a:gd name="T103" fmla="*/ 2147483647 h 315"/>
              <a:gd name="T104" fmla="*/ 2147483647 w 443"/>
              <a:gd name="T105" fmla="*/ 2147483647 h 3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3"/>
              <a:gd name="T160" fmla="*/ 0 h 315"/>
              <a:gd name="T161" fmla="*/ 443 w 443"/>
              <a:gd name="T162" fmla="*/ 315 h 31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3" h="315">
                <a:moveTo>
                  <a:pt x="69" y="296"/>
                </a:moveTo>
                <a:lnTo>
                  <a:pt x="76" y="282"/>
                </a:lnTo>
                <a:lnTo>
                  <a:pt x="90" y="296"/>
                </a:lnTo>
                <a:lnTo>
                  <a:pt x="133" y="295"/>
                </a:lnTo>
                <a:lnTo>
                  <a:pt x="154" y="255"/>
                </a:lnTo>
                <a:lnTo>
                  <a:pt x="192" y="305"/>
                </a:lnTo>
                <a:lnTo>
                  <a:pt x="202" y="303"/>
                </a:lnTo>
                <a:lnTo>
                  <a:pt x="204" y="293"/>
                </a:lnTo>
                <a:lnTo>
                  <a:pt x="226" y="301"/>
                </a:lnTo>
                <a:lnTo>
                  <a:pt x="238" y="315"/>
                </a:lnTo>
                <a:lnTo>
                  <a:pt x="261" y="307"/>
                </a:lnTo>
                <a:lnTo>
                  <a:pt x="257" y="276"/>
                </a:lnTo>
                <a:lnTo>
                  <a:pt x="267" y="262"/>
                </a:lnTo>
                <a:lnTo>
                  <a:pt x="259" y="250"/>
                </a:lnTo>
                <a:lnTo>
                  <a:pt x="286" y="226"/>
                </a:lnTo>
                <a:lnTo>
                  <a:pt x="309" y="224"/>
                </a:lnTo>
                <a:lnTo>
                  <a:pt x="319" y="203"/>
                </a:lnTo>
                <a:lnTo>
                  <a:pt x="319" y="174"/>
                </a:lnTo>
                <a:lnTo>
                  <a:pt x="304" y="159"/>
                </a:lnTo>
                <a:lnTo>
                  <a:pt x="311" y="134"/>
                </a:lnTo>
                <a:lnTo>
                  <a:pt x="361" y="117"/>
                </a:lnTo>
                <a:lnTo>
                  <a:pt x="371" y="98"/>
                </a:lnTo>
                <a:lnTo>
                  <a:pt x="388" y="97"/>
                </a:lnTo>
                <a:lnTo>
                  <a:pt x="399" y="98"/>
                </a:lnTo>
                <a:lnTo>
                  <a:pt x="393" y="69"/>
                </a:lnTo>
                <a:lnTo>
                  <a:pt x="404" y="59"/>
                </a:lnTo>
                <a:lnTo>
                  <a:pt x="435" y="76"/>
                </a:lnTo>
                <a:lnTo>
                  <a:pt x="443" y="71"/>
                </a:lnTo>
                <a:lnTo>
                  <a:pt x="423" y="43"/>
                </a:lnTo>
                <a:lnTo>
                  <a:pt x="409" y="9"/>
                </a:lnTo>
                <a:lnTo>
                  <a:pt x="371" y="0"/>
                </a:lnTo>
                <a:lnTo>
                  <a:pt x="350" y="11"/>
                </a:lnTo>
                <a:lnTo>
                  <a:pt x="345" y="30"/>
                </a:lnTo>
                <a:lnTo>
                  <a:pt x="290" y="26"/>
                </a:lnTo>
                <a:lnTo>
                  <a:pt x="278" y="48"/>
                </a:lnTo>
                <a:lnTo>
                  <a:pt x="230" y="36"/>
                </a:lnTo>
                <a:lnTo>
                  <a:pt x="195" y="47"/>
                </a:lnTo>
                <a:lnTo>
                  <a:pt x="152" y="86"/>
                </a:lnTo>
                <a:lnTo>
                  <a:pt x="76" y="78"/>
                </a:lnTo>
                <a:lnTo>
                  <a:pt x="35" y="76"/>
                </a:lnTo>
                <a:lnTo>
                  <a:pt x="9" y="102"/>
                </a:lnTo>
                <a:lnTo>
                  <a:pt x="0" y="131"/>
                </a:lnTo>
                <a:lnTo>
                  <a:pt x="19" y="134"/>
                </a:lnTo>
                <a:lnTo>
                  <a:pt x="11" y="172"/>
                </a:lnTo>
                <a:lnTo>
                  <a:pt x="23" y="188"/>
                </a:lnTo>
                <a:lnTo>
                  <a:pt x="21" y="208"/>
                </a:lnTo>
                <a:lnTo>
                  <a:pt x="48" y="224"/>
                </a:lnTo>
                <a:lnTo>
                  <a:pt x="69" y="253"/>
                </a:lnTo>
                <a:lnTo>
                  <a:pt x="57" y="270"/>
                </a:lnTo>
                <a:lnTo>
                  <a:pt x="30" y="270"/>
                </a:lnTo>
                <a:lnTo>
                  <a:pt x="14" y="281"/>
                </a:lnTo>
                <a:lnTo>
                  <a:pt x="31" y="296"/>
                </a:lnTo>
                <a:lnTo>
                  <a:pt x="69" y="296"/>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48" name="Freeform 83"/>
          <p:cNvSpPr>
            <a:spLocks noChangeAspect="1" noEditPoints="1"/>
          </p:cNvSpPr>
          <p:nvPr/>
        </p:nvSpPr>
        <p:spPr bwMode="auto">
          <a:xfrm>
            <a:off x="4248152" y="2699543"/>
            <a:ext cx="498475" cy="274638"/>
          </a:xfrm>
          <a:custGeom>
            <a:avLst/>
            <a:gdLst>
              <a:gd name="T0" fmla="*/ 2147483647 w 639"/>
              <a:gd name="T1" fmla="*/ 2147483647 h 412"/>
              <a:gd name="T2" fmla="*/ 2147483647 w 639"/>
              <a:gd name="T3" fmla="*/ 2147483647 h 412"/>
              <a:gd name="T4" fmla="*/ 2147483647 w 639"/>
              <a:gd name="T5" fmla="*/ 2147483647 h 412"/>
              <a:gd name="T6" fmla="*/ 2147483647 w 639"/>
              <a:gd name="T7" fmla="*/ 2147483647 h 412"/>
              <a:gd name="T8" fmla="*/ 2147483647 w 639"/>
              <a:gd name="T9" fmla="*/ 2147483647 h 412"/>
              <a:gd name="T10" fmla="*/ 2147483647 w 639"/>
              <a:gd name="T11" fmla="*/ 2147483647 h 412"/>
              <a:gd name="T12" fmla="*/ 2147483647 w 639"/>
              <a:gd name="T13" fmla="*/ 2147483647 h 412"/>
              <a:gd name="T14" fmla="*/ 2147483647 w 639"/>
              <a:gd name="T15" fmla="*/ 0 h 412"/>
              <a:gd name="T16" fmla="*/ 2147483647 w 639"/>
              <a:gd name="T17" fmla="*/ 2147483647 h 412"/>
              <a:gd name="T18" fmla="*/ 2147483647 w 639"/>
              <a:gd name="T19" fmla="*/ 2147483647 h 412"/>
              <a:gd name="T20" fmla="*/ 2147483647 w 639"/>
              <a:gd name="T21" fmla="*/ 2147483647 h 412"/>
              <a:gd name="T22" fmla="*/ 2147483647 w 639"/>
              <a:gd name="T23" fmla="*/ 2147483647 h 412"/>
              <a:gd name="T24" fmla="*/ 2147483647 w 639"/>
              <a:gd name="T25" fmla="*/ 2147483647 h 412"/>
              <a:gd name="T26" fmla="*/ 2147483647 w 639"/>
              <a:gd name="T27" fmla="*/ 2147483647 h 412"/>
              <a:gd name="T28" fmla="*/ 2147483647 w 639"/>
              <a:gd name="T29" fmla="*/ 2147483647 h 412"/>
              <a:gd name="T30" fmla="*/ 2147483647 w 639"/>
              <a:gd name="T31" fmla="*/ 2147483647 h 412"/>
              <a:gd name="T32" fmla="*/ 2147483647 w 639"/>
              <a:gd name="T33" fmla="*/ 2147483647 h 412"/>
              <a:gd name="T34" fmla="*/ 2147483647 w 639"/>
              <a:gd name="T35" fmla="*/ 2147483647 h 412"/>
              <a:gd name="T36" fmla="*/ 2147483647 w 639"/>
              <a:gd name="T37" fmla="*/ 2147483647 h 412"/>
              <a:gd name="T38" fmla="*/ 2147483647 w 639"/>
              <a:gd name="T39" fmla="*/ 2147483647 h 412"/>
              <a:gd name="T40" fmla="*/ 2147483647 w 639"/>
              <a:gd name="T41" fmla="*/ 2147483647 h 412"/>
              <a:gd name="T42" fmla="*/ 2147483647 w 639"/>
              <a:gd name="T43" fmla="*/ 2147483647 h 412"/>
              <a:gd name="T44" fmla="*/ 2147483647 w 639"/>
              <a:gd name="T45" fmla="*/ 2147483647 h 412"/>
              <a:gd name="T46" fmla="*/ 2147483647 w 639"/>
              <a:gd name="T47" fmla="*/ 2147483647 h 412"/>
              <a:gd name="T48" fmla="*/ 2147483647 w 639"/>
              <a:gd name="T49" fmla="*/ 2147483647 h 412"/>
              <a:gd name="T50" fmla="*/ 2147483647 w 639"/>
              <a:gd name="T51" fmla="*/ 2147483647 h 412"/>
              <a:gd name="T52" fmla="*/ 2147483647 w 639"/>
              <a:gd name="T53" fmla="*/ 2147483647 h 412"/>
              <a:gd name="T54" fmla="*/ 2147483647 w 639"/>
              <a:gd name="T55" fmla="*/ 2147483647 h 412"/>
              <a:gd name="T56" fmla="*/ 2147483647 w 639"/>
              <a:gd name="T57" fmla="*/ 2147483647 h 412"/>
              <a:gd name="T58" fmla="*/ 2147483647 w 639"/>
              <a:gd name="T59" fmla="*/ 2147483647 h 412"/>
              <a:gd name="T60" fmla="*/ 2147483647 w 639"/>
              <a:gd name="T61" fmla="*/ 2147483647 h 412"/>
              <a:gd name="T62" fmla="*/ 2147483647 w 639"/>
              <a:gd name="T63" fmla="*/ 2147483647 h 412"/>
              <a:gd name="T64" fmla="*/ 2147483647 w 639"/>
              <a:gd name="T65" fmla="*/ 2147483647 h 412"/>
              <a:gd name="T66" fmla="*/ 2147483647 w 639"/>
              <a:gd name="T67" fmla="*/ 2147483647 h 412"/>
              <a:gd name="T68" fmla="*/ 2147483647 w 639"/>
              <a:gd name="T69" fmla="*/ 2147483647 h 412"/>
              <a:gd name="T70" fmla="*/ 0 w 639"/>
              <a:gd name="T71" fmla="*/ 2147483647 h 412"/>
              <a:gd name="T72" fmla="*/ 2147483647 w 639"/>
              <a:gd name="T73" fmla="*/ 2147483647 h 412"/>
              <a:gd name="T74" fmla="*/ 2147483647 w 639"/>
              <a:gd name="T75" fmla="*/ 2147483647 h 412"/>
              <a:gd name="T76" fmla="*/ 2147483647 w 639"/>
              <a:gd name="T77" fmla="*/ 2147483647 h 412"/>
              <a:gd name="T78" fmla="*/ 2147483647 w 639"/>
              <a:gd name="T79" fmla="*/ 2147483647 h 412"/>
              <a:gd name="T80" fmla="*/ 2147483647 w 639"/>
              <a:gd name="T81" fmla="*/ 2147483647 h 412"/>
              <a:gd name="T82" fmla="*/ 2147483647 w 639"/>
              <a:gd name="T83" fmla="*/ 2147483647 h 412"/>
              <a:gd name="T84" fmla="*/ 2147483647 w 639"/>
              <a:gd name="T85" fmla="*/ 2147483647 h 4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9"/>
              <a:gd name="T130" fmla="*/ 0 h 412"/>
              <a:gd name="T131" fmla="*/ 639 w 639"/>
              <a:gd name="T132" fmla="*/ 412 h 4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9" h="412">
                <a:moveTo>
                  <a:pt x="305" y="384"/>
                </a:moveTo>
                <a:lnTo>
                  <a:pt x="329" y="362"/>
                </a:lnTo>
                <a:lnTo>
                  <a:pt x="412" y="348"/>
                </a:lnTo>
                <a:lnTo>
                  <a:pt x="439" y="365"/>
                </a:lnTo>
                <a:lnTo>
                  <a:pt x="470" y="370"/>
                </a:lnTo>
                <a:lnTo>
                  <a:pt x="484" y="387"/>
                </a:lnTo>
                <a:lnTo>
                  <a:pt x="562" y="406"/>
                </a:lnTo>
                <a:lnTo>
                  <a:pt x="624" y="387"/>
                </a:lnTo>
                <a:lnTo>
                  <a:pt x="636" y="339"/>
                </a:lnTo>
                <a:lnTo>
                  <a:pt x="605" y="272"/>
                </a:lnTo>
                <a:lnTo>
                  <a:pt x="617" y="183"/>
                </a:lnTo>
                <a:lnTo>
                  <a:pt x="615" y="148"/>
                </a:lnTo>
                <a:lnTo>
                  <a:pt x="557" y="104"/>
                </a:lnTo>
                <a:lnTo>
                  <a:pt x="622" y="64"/>
                </a:lnTo>
                <a:lnTo>
                  <a:pt x="639" y="24"/>
                </a:lnTo>
                <a:lnTo>
                  <a:pt x="620" y="0"/>
                </a:lnTo>
                <a:lnTo>
                  <a:pt x="608" y="0"/>
                </a:lnTo>
                <a:lnTo>
                  <a:pt x="607" y="14"/>
                </a:lnTo>
                <a:lnTo>
                  <a:pt x="586" y="26"/>
                </a:lnTo>
                <a:lnTo>
                  <a:pt x="507" y="40"/>
                </a:lnTo>
                <a:lnTo>
                  <a:pt x="482" y="36"/>
                </a:lnTo>
                <a:lnTo>
                  <a:pt x="470" y="26"/>
                </a:lnTo>
                <a:lnTo>
                  <a:pt x="434" y="28"/>
                </a:lnTo>
                <a:lnTo>
                  <a:pt x="395" y="21"/>
                </a:lnTo>
                <a:lnTo>
                  <a:pt x="381" y="30"/>
                </a:lnTo>
                <a:lnTo>
                  <a:pt x="364" y="16"/>
                </a:lnTo>
                <a:lnTo>
                  <a:pt x="360" y="28"/>
                </a:lnTo>
                <a:lnTo>
                  <a:pt x="343" y="30"/>
                </a:lnTo>
                <a:lnTo>
                  <a:pt x="348" y="42"/>
                </a:lnTo>
                <a:lnTo>
                  <a:pt x="339" y="52"/>
                </a:lnTo>
                <a:lnTo>
                  <a:pt x="301" y="61"/>
                </a:lnTo>
                <a:lnTo>
                  <a:pt x="281" y="52"/>
                </a:lnTo>
                <a:lnTo>
                  <a:pt x="279" y="71"/>
                </a:lnTo>
                <a:lnTo>
                  <a:pt x="241" y="76"/>
                </a:lnTo>
                <a:lnTo>
                  <a:pt x="208" y="102"/>
                </a:lnTo>
                <a:lnTo>
                  <a:pt x="208" y="110"/>
                </a:lnTo>
                <a:lnTo>
                  <a:pt x="155" y="136"/>
                </a:lnTo>
                <a:lnTo>
                  <a:pt x="151" y="181"/>
                </a:lnTo>
                <a:lnTo>
                  <a:pt x="160" y="181"/>
                </a:lnTo>
                <a:lnTo>
                  <a:pt x="162" y="221"/>
                </a:lnTo>
                <a:lnTo>
                  <a:pt x="193" y="227"/>
                </a:lnTo>
                <a:lnTo>
                  <a:pt x="172" y="234"/>
                </a:lnTo>
                <a:lnTo>
                  <a:pt x="172" y="274"/>
                </a:lnTo>
                <a:lnTo>
                  <a:pt x="186" y="288"/>
                </a:lnTo>
                <a:lnTo>
                  <a:pt x="196" y="308"/>
                </a:lnTo>
                <a:lnTo>
                  <a:pt x="224" y="308"/>
                </a:lnTo>
                <a:lnTo>
                  <a:pt x="236" y="324"/>
                </a:lnTo>
                <a:lnTo>
                  <a:pt x="251" y="312"/>
                </a:lnTo>
                <a:lnTo>
                  <a:pt x="255" y="296"/>
                </a:lnTo>
                <a:lnTo>
                  <a:pt x="282" y="296"/>
                </a:lnTo>
                <a:lnTo>
                  <a:pt x="282" y="327"/>
                </a:lnTo>
                <a:lnTo>
                  <a:pt x="291" y="389"/>
                </a:lnTo>
                <a:lnTo>
                  <a:pt x="305" y="384"/>
                </a:lnTo>
                <a:close/>
                <a:moveTo>
                  <a:pt x="39" y="207"/>
                </a:moveTo>
                <a:lnTo>
                  <a:pt x="15" y="214"/>
                </a:lnTo>
                <a:lnTo>
                  <a:pt x="8" y="221"/>
                </a:lnTo>
                <a:lnTo>
                  <a:pt x="15" y="224"/>
                </a:lnTo>
                <a:lnTo>
                  <a:pt x="34" y="222"/>
                </a:lnTo>
                <a:lnTo>
                  <a:pt x="53" y="253"/>
                </a:lnTo>
                <a:lnTo>
                  <a:pt x="67" y="252"/>
                </a:lnTo>
                <a:lnTo>
                  <a:pt x="72" y="233"/>
                </a:lnTo>
                <a:lnTo>
                  <a:pt x="105" y="217"/>
                </a:lnTo>
                <a:lnTo>
                  <a:pt x="103" y="198"/>
                </a:lnTo>
                <a:lnTo>
                  <a:pt x="69" y="179"/>
                </a:lnTo>
                <a:lnTo>
                  <a:pt x="58" y="178"/>
                </a:lnTo>
                <a:lnTo>
                  <a:pt x="39" y="207"/>
                </a:lnTo>
                <a:close/>
                <a:moveTo>
                  <a:pt x="115" y="269"/>
                </a:moveTo>
                <a:lnTo>
                  <a:pt x="72" y="276"/>
                </a:lnTo>
                <a:lnTo>
                  <a:pt x="48" y="276"/>
                </a:lnTo>
                <a:lnTo>
                  <a:pt x="38" y="300"/>
                </a:lnTo>
                <a:lnTo>
                  <a:pt x="27" y="298"/>
                </a:lnTo>
                <a:lnTo>
                  <a:pt x="0" y="300"/>
                </a:lnTo>
                <a:lnTo>
                  <a:pt x="5" y="346"/>
                </a:lnTo>
                <a:lnTo>
                  <a:pt x="31" y="365"/>
                </a:lnTo>
                <a:lnTo>
                  <a:pt x="24" y="398"/>
                </a:lnTo>
                <a:lnTo>
                  <a:pt x="24" y="412"/>
                </a:lnTo>
                <a:lnTo>
                  <a:pt x="38" y="389"/>
                </a:lnTo>
                <a:lnTo>
                  <a:pt x="53" y="339"/>
                </a:lnTo>
                <a:lnTo>
                  <a:pt x="76" y="344"/>
                </a:lnTo>
                <a:lnTo>
                  <a:pt x="94" y="339"/>
                </a:lnTo>
                <a:lnTo>
                  <a:pt x="101" y="325"/>
                </a:lnTo>
                <a:lnTo>
                  <a:pt x="120" y="313"/>
                </a:lnTo>
                <a:lnTo>
                  <a:pt x="127" y="300"/>
                </a:lnTo>
                <a:lnTo>
                  <a:pt x="144" y="296"/>
                </a:lnTo>
                <a:lnTo>
                  <a:pt x="141" y="288"/>
                </a:lnTo>
                <a:lnTo>
                  <a:pt x="115" y="269"/>
                </a:lnTo>
                <a:close/>
              </a:path>
            </a:pathLst>
          </a:custGeom>
          <a:solidFill>
            <a:srgbClr val="C00000"/>
          </a:solidFill>
          <a:ln w="9525">
            <a:solidFill>
              <a:schemeClr val="bg1">
                <a:lumMod val="75000"/>
              </a:schemeClr>
            </a:solidFill>
            <a:miter lim="800000"/>
            <a:headEnd/>
            <a:tailEnd/>
          </a:ln>
          <a:extLst/>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49" name="Freeform 84"/>
          <p:cNvSpPr>
            <a:spLocks noChangeAspect="1"/>
          </p:cNvSpPr>
          <p:nvPr/>
        </p:nvSpPr>
        <p:spPr bwMode="auto">
          <a:xfrm>
            <a:off x="3887790" y="4110831"/>
            <a:ext cx="573087" cy="254000"/>
          </a:xfrm>
          <a:custGeom>
            <a:avLst/>
            <a:gdLst>
              <a:gd name="T0" fmla="*/ 2147483647 w 731"/>
              <a:gd name="T1" fmla="*/ 2147483647 h 373"/>
              <a:gd name="T2" fmla="*/ 2147483647 w 731"/>
              <a:gd name="T3" fmla="*/ 2147483647 h 373"/>
              <a:gd name="T4" fmla="*/ 2147483647 w 731"/>
              <a:gd name="T5" fmla="*/ 2147483647 h 373"/>
              <a:gd name="T6" fmla="*/ 2147483647 w 731"/>
              <a:gd name="T7" fmla="*/ 2147483647 h 373"/>
              <a:gd name="T8" fmla="*/ 2147483647 w 731"/>
              <a:gd name="T9" fmla="*/ 2147483647 h 373"/>
              <a:gd name="T10" fmla="*/ 2147483647 w 731"/>
              <a:gd name="T11" fmla="*/ 2147483647 h 373"/>
              <a:gd name="T12" fmla="*/ 2147483647 w 731"/>
              <a:gd name="T13" fmla="*/ 2147483647 h 373"/>
              <a:gd name="T14" fmla="*/ 2147483647 w 731"/>
              <a:gd name="T15" fmla="*/ 2147483647 h 373"/>
              <a:gd name="T16" fmla="*/ 2147483647 w 731"/>
              <a:gd name="T17" fmla="*/ 2147483647 h 373"/>
              <a:gd name="T18" fmla="*/ 2147483647 w 731"/>
              <a:gd name="T19" fmla="*/ 2147483647 h 373"/>
              <a:gd name="T20" fmla="*/ 2147483647 w 731"/>
              <a:gd name="T21" fmla="*/ 2147483647 h 373"/>
              <a:gd name="T22" fmla="*/ 2147483647 w 731"/>
              <a:gd name="T23" fmla="*/ 0 h 373"/>
              <a:gd name="T24" fmla="*/ 2147483647 w 731"/>
              <a:gd name="T25" fmla="*/ 2147483647 h 373"/>
              <a:gd name="T26" fmla="*/ 2147483647 w 731"/>
              <a:gd name="T27" fmla="*/ 2147483647 h 373"/>
              <a:gd name="T28" fmla="*/ 2147483647 w 731"/>
              <a:gd name="T29" fmla="*/ 2147483647 h 373"/>
              <a:gd name="T30" fmla="*/ 2147483647 w 731"/>
              <a:gd name="T31" fmla="*/ 2147483647 h 373"/>
              <a:gd name="T32" fmla="*/ 2147483647 w 731"/>
              <a:gd name="T33" fmla="*/ 2147483647 h 373"/>
              <a:gd name="T34" fmla="*/ 2147483647 w 731"/>
              <a:gd name="T35" fmla="*/ 2147483647 h 373"/>
              <a:gd name="T36" fmla="*/ 2147483647 w 731"/>
              <a:gd name="T37" fmla="*/ 2147483647 h 373"/>
              <a:gd name="T38" fmla="*/ 2147483647 w 731"/>
              <a:gd name="T39" fmla="*/ 2147483647 h 373"/>
              <a:gd name="T40" fmla="*/ 2147483647 w 731"/>
              <a:gd name="T41" fmla="*/ 2147483647 h 373"/>
              <a:gd name="T42" fmla="*/ 2147483647 w 731"/>
              <a:gd name="T43" fmla="*/ 2147483647 h 373"/>
              <a:gd name="T44" fmla="*/ 2147483647 w 731"/>
              <a:gd name="T45" fmla="*/ 2147483647 h 373"/>
              <a:gd name="T46" fmla="*/ 2147483647 w 731"/>
              <a:gd name="T47" fmla="*/ 2147483647 h 373"/>
              <a:gd name="T48" fmla="*/ 2147483647 w 731"/>
              <a:gd name="T49" fmla="*/ 2147483647 h 373"/>
              <a:gd name="T50" fmla="*/ 2147483647 w 731"/>
              <a:gd name="T51" fmla="*/ 2147483647 h 373"/>
              <a:gd name="T52" fmla="*/ 2147483647 w 731"/>
              <a:gd name="T53" fmla="*/ 2147483647 h 373"/>
              <a:gd name="T54" fmla="*/ 0 w 731"/>
              <a:gd name="T55" fmla="*/ 2147483647 h 373"/>
              <a:gd name="T56" fmla="*/ 2147483647 w 731"/>
              <a:gd name="T57" fmla="*/ 2147483647 h 373"/>
              <a:gd name="T58" fmla="*/ 2147483647 w 731"/>
              <a:gd name="T59" fmla="*/ 2147483647 h 373"/>
              <a:gd name="T60" fmla="*/ 2147483647 w 731"/>
              <a:gd name="T61" fmla="*/ 2147483647 h 373"/>
              <a:gd name="T62" fmla="*/ 2147483647 w 731"/>
              <a:gd name="T63" fmla="*/ 2147483647 h 373"/>
              <a:gd name="T64" fmla="*/ 2147483647 w 731"/>
              <a:gd name="T65" fmla="*/ 2147483647 h 373"/>
              <a:gd name="T66" fmla="*/ 2147483647 w 731"/>
              <a:gd name="T67" fmla="*/ 2147483647 h 373"/>
              <a:gd name="T68" fmla="*/ 2147483647 w 731"/>
              <a:gd name="T69" fmla="*/ 2147483647 h 373"/>
              <a:gd name="T70" fmla="*/ 2147483647 w 731"/>
              <a:gd name="T71" fmla="*/ 2147483647 h 373"/>
              <a:gd name="T72" fmla="*/ 2147483647 w 731"/>
              <a:gd name="T73" fmla="*/ 2147483647 h 373"/>
              <a:gd name="T74" fmla="*/ 2147483647 w 731"/>
              <a:gd name="T75" fmla="*/ 2147483647 h 373"/>
              <a:gd name="T76" fmla="*/ 2147483647 w 731"/>
              <a:gd name="T77" fmla="*/ 2147483647 h 373"/>
              <a:gd name="T78" fmla="*/ 2147483647 w 731"/>
              <a:gd name="T79" fmla="*/ 2147483647 h 373"/>
              <a:gd name="T80" fmla="*/ 2147483647 w 731"/>
              <a:gd name="T81" fmla="*/ 2147483647 h 373"/>
              <a:gd name="T82" fmla="*/ 2147483647 w 731"/>
              <a:gd name="T83" fmla="*/ 2147483647 h 373"/>
              <a:gd name="T84" fmla="*/ 2147483647 w 731"/>
              <a:gd name="T85" fmla="*/ 2147483647 h 373"/>
              <a:gd name="T86" fmla="*/ 2147483647 w 731"/>
              <a:gd name="T87" fmla="*/ 2147483647 h 373"/>
              <a:gd name="T88" fmla="*/ 2147483647 w 731"/>
              <a:gd name="T89" fmla="*/ 2147483647 h 373"/>
              <a:gd name="T90" fmla="*/ 2147483647 w 731"/>
              <a:gd name="T91" fmla="*/ 2147483647 h 373"/>
              <a:gd name="T92" fmla="*/ 2147483647 w 731"/>
              <a:gd name="T93" fmla="*/ 2147483647 h 373"/>
              <a:gd name="T94" fmla="*/ 2147483647 w 731"/>
              <a:gd name="T95" fmla="*/ 2147483647 h 373"/>
              <a:gd name="T96" fmla="*/ 2147483647 w 731"/>
              <a:gd name="T97" fmla="*/ 2147483647 h 3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1"/>
              <a:gd name="T148" fmla="*/ 0 h 373"/>
              <a:gd name="T149" fmla="*/ 731 w 731"/>
              <a:gd name="T150" fmla="*/ 373 h 3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1" h="373">
                <a:moveTo>
                  <a:pt x="657" y="15"/>
                </a:moveTo>
                <a:lnTo>
                  <a:pt x="631" y="2"/>
                </a:lnTo>
                <a:lnTo>
                  <a:pt x="569" y="7"/>
                </a:lnTo>
                <a:lnTo>
                  <a:pt x="545" y="20"/>
                </a:lnTo>
                <a:lnTo>
                  <a:pt x="528" y="36"/>
                </a:lnTo>
                <a:lnTo>
                  <a:pt x="502" y="20"/>
                </a:lnTo>
                <a:lnTo>
                  <a:pt x="455" y="22"/>
                </a:lnTo>
                <a:lnTo>
                  <a:pt x="435" y="48"/>
                </a:lnTo>
                <a:lnTo>
                  <a:pt x="393" y="57"/>
                </a:lnTo>
                <a:lnTo>
                  <a:pt x="376" y="34"/>
                </a:lnTo>
                <a:lnTo>
                  <a:pt x="350" y="12"/>
                </a:lnTo>
                <a:lnTo>
                  <a:pt x="330" y="0"/>
                </a:lnTo>
                <a:lnTo>
                  <a:pt x="280" y="19"/>
                </a:lnTo>
                <a:lnTo>
                  <a:pt x="252" y="8"/>
                </a:lnTo>
                <a:lnTo>
                  <a:pt x="235" y="24"/>
                </a:lnTo>
                <a:lnTo>
                  <a:pt x="209" y="24"/>
                </a:lnTo>
                <a:lnTo>
                  <a:pt x="185" y="62"/>
                </a:lnTo>
                <a:lnTo>
                  <a:pt x="164" y="67"/>
                </a:lnTo>
                <a:lnTo>
                  <a:pt x="161" y="79"/>
                </a:lnTo>
                <a:lnTo>
                  <a:pt x="159" y="110"/>
                </a:lnTo>
                <a:lnTo>
                  <a:pt x="147" y="131"/>
                </a:lnTo>
                <a:lnTo>
                  <a:pt x="126" y="136"/>
                </a:lnTo>
                <a:lnTo>
                  <a:pt x="126" y="153"/>
                </a:lnTo>
                <a:lnTo>
                  <a:pt x="97" y="177"/>
                </a:lnTo>
                <a:lnTo>
                  <a:pt x="59" y="182"/>
                </a:lnTo>
                <a:lnTo>
                  <a:pt x="45" y="174"/>
                </a:lnTo>
                <a:lnTo>
                  <a:pt x="28" y="172"/>
                </a:lnTo>
                <a:lnTo>
                  <a:pt x="0" y="225"/>
                </a:lnTo>
                <a:lnTo>
                  <a:pt x="16" y="279"/>
                </a:lnTo>
                <a:lnTo>
                  <a:pt x="35" y="311"/>
                </a:lnTo>
                <a:lnTo>
                  <a:pt x="67" y="328"/>
                </a:lnTo>
                <a:lnTo>
                  <a:pt x="129" y="373"/>
                </a:lnTo>
                <a:lnTo>
                  <a:pt x="212" y="366"/>
                </a:lnTo>
                <a:lnTo>
                  <a:pt x="228" y="365"/>
                </a:lnTo>
                <a:lnTo>
                  <a:pt x="259" y="315"/>
                </a:lnTo>
                <a:lnTo>
                  <a:pt x="333" y="289"/>
                </a:lnTo>
                <a:lnTo>
                  <a:pt x="371" y="265"/>
                </a:lnTo>
                <a:lnTo>
                  <a:pt x="412" y="275"/>
                </a:lnTo>
                <a:lnTo>
                  <a:pt x="469" y="248"/>
                </a:lnTo>
                <a:lnTo>
                  <a:pt x="480" y="218"/>
                </a:lnTo>
                <a:lnTo>
                  <a:pt x="519" y="193"/>
                </a:lnTo>
                <a:lnTo>
                  <a:pt x="561" y="194"/>
                </a:lnTo>
                <a:lnTo>
                  <a:pt x="590" y="186"/>
                </a:lnTo>
                <a:lnTo>
                  <a:pt x="630" y="193"/>
                </a:lnTo>
                <a:lnTo>
                  <a:pt x="671" y="215"/>
                </a:lnTo>
                <a:lnTo>
                  <a:pt x="702" y="205"/>
                </a:lnTo>
                <a:lnTo>
                  <a:pt x="731" y="57"/>
                </a:lnTo>
                <a:lnTo>
                  <a:pt x="707" y="51"/>
                </a:lnTo>
                <a:lnTo>
                  <a:pt x="657" y="15"/>
                </a:lnTo>
                <a:close/>
              </a:path>
            </a:pathLst>
          </a:custGeom>
          <a:solidFill>
            <a:schemeClr val="bg1"/>
          </a:solidFill>
          <a:ln w="9525">
            <a:solidFill>
              <a:schemeClr val="bg1">
                <a:lumMod val="75000"/>
              </a:schemeClr>
            </a:solidFill>
            <a:miter lim="800000"/>
            <a:headEnd/>
            <a:tailEnd/>
          </a:ln>
          <a:extLst/>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50" name="Freeform 88"/>
          <p:cNvSpPr>
            <a:spLocks noChangeAspect="1"/>
          </p:cNvSpPr>
          <p:nvPr/>
        </p:nvSpPr>
        <p:spPr bwMode="auto">
          <a:xfrm>
            <a:off x="693740" y="4791868"/>
            <a:ext cx="546100" cy="692150"/>
          </a:xfrm>
          <a:custGeom>
            <a:avLst/>
            <a:gdLst>
              <a:gd name="T0" fmla="*/ 2147483647 w 645"/>
              <a:gd name="T1" fmla="*/ 2147483647 h 1041"/>
              <a:gd name="T2" fmla="*/ 2147483647 w 645"/>
              <a:gd name="T3" fmla="*/ 2147483647 h 1041"/>
              <a:gd name="T4" fmla="*/ 2147483647 w 645"/>
              <a:gd name="T5" fmla="*/ 2147483647 h 1041"/>
              <a:gd name="T6" fmla="*/ 2147483647 w 645"/>
              <a:gd name="T7" fmla="*/ 2147483647 h 1041"/>
              <a:gd name="T8" fmla="*/ 2147483647 w 645"/>
              <a:gd name="T9" fmla="*/ 2147483647 h 1041"/>
              <a:gd name="T10" fmla="*/ 2147483647 w 645"/>
              <a:gd name="T11" fmla="*/ 2147483647 h 1041"/>
              <a:gd name="T12" fmla="*/ 2147483647 w 645"/>
              <a:gd name="T13" fmla="*/ 2147483647 h 1041"/>
              <a:gd name="T14" fmla="*/ 2147483647 w 645"/>
              <a:gd name="T15" fmla="*/ 2147483647 h 1041"/>
              <a:gd name="T16" fmla="*/ 2147483647 w 645"/>
              <a:gd name="T17" fmla="*/ 2147483647 h 1041"/>
              <a:gd name="T18" fmla="*/ 2147483647 w 645"/>
              <a:gd name="T19" fmla="*/ 2147483647 h 1041"/>
              <a:gd name="T20" fmla="*/ 2147483647 w 645"/>
              <a:gd name="T21" fmla="*/ 2147483647 h 1041"/>
              <a:gd name="T22" fmla="*/ 2147483647 w 645"/>
              <a:gd name="T23" fmla="*/ 2147483647 h 1041"/>
              <a:gd name="T24" fmla="*/ 2147483647 w 645"/>
              <a:gd name="T25" fmla="*/ 2147483647 h 1041"/>
              <a:gd name="T26" fmla="*/ 2147483647 w 645"/>
              <a:gd name="T27" fmla="*/ 2147483647 h 1041"/>
              <a:gd name="T28" fmla="*/ 2147483647 w 645"/>
              <a:gd name="T29" fmla="*/ 2147483647 h 1041"/>
              <a:gd name="T30" fmla="*/ 2147483647 w 645"/>
              <a:gd name="T31" fmla="*/ 2147483647 h 1041"/>
              <a:gd name="T32" fmla="*/ 2147483647 w 645"/>
              <a:gd name="T33" fmla="*/ 2147483647 h 1041"/>
              <a:gd name="T34" fmla="*/ 2147483647 w 645"/>
              <a:gd name="T35" fmla="*/ 2147483647 h 1041"/>
              <a:gd name="T36" fmla="*/ 2147483647 w 645"/>
              <a:gd name="T37" fmla="*/ 2147483647 h 1041"/>
              <a:gd name="T38" fmla="*/ 2147483647 w 645"/>
              <a:gd name="T39" fmla="*/ 2147483647 h 1041"/>
              <a:gd name="T40" fmla="*/ 2147483647 w 645"/>
              <a:gd name="T41" fmla="*/ 2147483647 h 1041"/>
              <a:gd name="T42" fmla="*/ 2147483647 w 645"/>
              <a:gd name="T43" fmla="*/ 2147483647 h 1041"/>
              <a:gd name="T44" fmla="*/ 2147483647 w 645"/>
              <a:gd name="T45" fmla="*/ 2147483647 h 1041"/>
              <a:gd name="T46" fmla="*/ 2147483647 w 645"/>
              <a:gd name="T47" fmla="*/ 2147483647 h 1041"/>
              <a:gd name="T48" fmla="*/ 2147483647 w 645"/>
              <a:gd name="T49" fmla="*/ 2147483647 h 1041"/>
              <a:gd name="T50" fmla="*/ 2147483647 w 645"/>
              <a:gd name="T51" fmla="*/ 2147483647 h 1041"/>
              <a:gd name="T52" fmla="*/ 2147483647 w 645"/>
              <a:gd name="T53" fmla="*/ 2147483647 h 1041"/>
              <a:gd name="T54" fmla="*/ 2147483647 w 645"/>
              <a:gd name="T55" fmla="*/ 2147483647 h 1041"/>
              <a:gd name="T56" fmla="*/ 2147483647 w 645"/>
              <a:gd name="T57" fmla="*/ 2147483647 h 1041"/>
              <a:gd name="T58" fmla="*/ 2147483647 w 645"/>
              <a:gd name="T59" fmla="*/ 2147483647 h 1041"/>
              <a:gd name="T60" fmla="*/ 2147483647 w 645"/>
              <a:gd name="T61" fmla="*/ 2147483647 h 1041"/>
              <a:gd name="T62" fmla="*/ 2147483647 w 645"/>
              <a:gd name="T63" fmla="*/ 2147483647 h 1041"/>
              <a:gd name="T64" fmla="*/ 2147483647 w 645"/>
              <a:gd name="T65" fmla="*/ 2147483647 h 10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5"/>
              <a:gd name="T100" fmla="*/ 0 h 1041"/>
              <a:gd name="T101" fmla="*/ 645 w 645"/>
              <a:gd name="T102" fmla="*/ 1041 h 10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5" h="1041">
                <a:moveTo>
                  <a:pt x="254" y="940"/>
                </a:moveTo>
                <a:lnTo>
                  <a:pt x="356" y="872"/>
                </a:lnTo>
                <a:lnTo>
                  <a:pt x="356" y="836"/>
                </a:lnTo>
                <a:lnTo>
                  <a:pt x="337" y="800"/>
                </a:lnTo>
                <a:lnTo>
                  <a:pt x="335" y="759"/>
                </a:lnTo>
                <a:lnTo>
                  <a:pt x="347" y="718"/>
                </a:lnTo>
                <a:lnTo>
                  <a:pt x="376" y="688"/>
                </a:lnTo>
                <a:lnTo>
                  <a:pt x="394" y="664"/>
                </a:lnTo>
                <a:lnTo>
                  <a:pt x="390" y="647"/>
                </a:lnTo>
                <a:lnTo>
                  <a:pt x="369" y="587"/>
                </a:lnTo>
                <a:lnTo>
                  <a:pt x="371" y="539"/>
                </a:lnTo>
                <a:lnTo>
                  <a:pt x="400" y="525"/>
                </a:lnTo>
                <a:lnTo>
                  <a:pt x="433" y="525"/>
                </a:lnTo>
                <a:lnTo>
                  <a:pt x="468" y="499"/>
                </a:lnTo>
                <a:lnTo>
                  <a:pt x="476" y="472"/>
                </a:lnTo>
                <a:lnTo>
                  <a:pt x="464" y="439"/>
                </a:lnTo>
                <a:lnTo>
                  <a:pt x="497" y="380"/>
                </a:lnTo>
                <a:lnTo>
                  <a:pt x="523" y="303"/>
                </a:lnTo>
                <a:lnTo>
                  <a:pt x="535" y="277"/>
                </a:lnTo>
                <a:lnTo>
                  <a:pt x="607" y="231"/>
                </a:lnTo>
                <a:lnTo>
                  <a:pt x="638" y="198"/>
                </a:lnTo>
                <a:lnTo>
                  <a:pt x="645" y="174"/>
                </a:lnTo>
                <a:lnTo>
                  <a:pt x="630" y="145"/>
                </a:lnTo>
                <a:lnTo>
                  <a:pt x="621" y="112"/>
                </a:lnTo>
                <a:lnTo>
                  <a:pt x="537" y="79"/>
                </a:lnTo>
                <a:lnTo>
                  <a:pt x="497" y="88"/>
                </a:lnTo>
                <a:lnTo>
                  <a:pt x="435" y="62"/>
                </a:lnTo>
                <a:lnTo>
                  <a:pt x="399" y="57"/>
                </a:lnTo>
                <a:lnTo>
                  <a:pt x="383" y="38"/>
                </a:lnTo>
                <a:lnTo>
                  <a:pt x="388" y="4"/>
                </a:lnTo>
                <a:lnTo>
                  <a:pt x="350" y="0"/>
                </a:lnTo>
                <a:lnTo>
                  <a:pt x="307" y="4"/>
                </a:lnTo>
                <a:lnTo>
                  <a:pt x="276" y="26"/>
                </a:lnTo>
                <a:lnTo>
                  <a:pt x="264" y="158"/>
                </a:lnTo>
                <a:lnTo>
                  <a:pt x="261" y="189"/>
                </a:lnTo>
                <a:lnTo>
                  <a:pt x="245" y="207"/>
                </a:lnTo>
                <a:lnTo>
                  <a:pt x="218" y="267"/>
                </a:lnTo>
                <a:lnTo>
                  <a:pt x="202" y="289"/>
                </a:lnTo>
                <a:lnTo>
                  <a:pt x="181" y="334"/>
                </a:lnTo>
                <a:lnTo>
                  <a:pt x="150" y="403"/>
                </a:lnTo>
                <a:lnTo>
                  <a:pt x="121" y="449"/>
                </a:lnTo>
                <a:lnTo>
                  <a:pt x="95" y="480"/>
                </a:lnTo>
                <a:lnTo>
                  <a:pt x="47" y="521"/>
                </a:lnTo>
                <a:lnTo>
                  <a:pt x="33" y="573"/>
                </a:lnTo>
                <a:lnTo>
                  <a:pt x="11" y="611"/>
                </a:lnTo>
                <a:lnTo>
                  <a:pt x="30" y="644"/>
                </a:lnTo>
                <a:lnTo>
                  <a:pt x="44" y="699"/>
                </a:lnTo>
                <a:lnTo>
                  <a:pt x="66" y="695"/>
                </a:lnTo>
                <a:lnTo>
                  <a:pt x="109" y="700"/>
                </a:lnTo>
                <a:lnTo>
                  <a:pt x="92" y="721"/>
                </a:lnTo>
                <a:lnTo>
                  <a:pt x="83" y="769"/>
                </a:lnTo>
                <a:lnTo>
                  <a:pt x="66" y="802"/>
                </a:lnTo>
                <a:lnTo>
                  <a:pt x="66" y="824"/>
                </a:lnTo>
                <a:lnTo>
                  <a:pt x="49" y="890"/>
                </a:lnTo>
                <a:lnTo>
                  <a:pt x="37" y="915"/>
                </a:lnTo>
                <a:lnTo>
                  <a:pt x="11" y="948"/>
                </a:lnTo>
                <a:lnTo>
                  <a:pt x="0" y="981"/>
                </a:lnTo>
                <a:lnTo>
                  <a:pt x="7" y="995"/>
                </a:lnTo>
                <a:lnTo>
                  <a:pt x="40" y="993"/>
                </a:lnTo>
                <a:lnTo>
                  <a:pt x="75" y="1003"/>
                </a:lnTo>
                <a:lnTo>
                  <a:pt x="111" y="1015"/>
                </a:lnTo>
                <a:lnTo>
                  <a:pt x="135" y="1032"/>
                </a:lnTo>
                <a:lnTo>
                  <a:pt x="166" y="1041"/>
                </a:lnTo>
                <a:lnTo>
                  <a:pt x="195" y="1038"/>
                </a:lnTo>
                <a:lnTo>
                  <a:pt x="219" y="1029"/>
                </a:lnTo>
                <a:lnTo>
                  <a:pt x="245" y="1026"/>
                </a:lnTo>
                <a:lnTo>
                  <a:pt x="254" y="940"/>
                </a:lnTo>
                <a:close/>
              </a:path>
            </a:pathLst>
          </a:custGeom>
          <a:solidFill>
            <a:schemeClr val="tx2"/>
          </a:solidFill>
          <a:ln w="9525">
            <a:solidFill>
              <a:schemeClr val="bg1">
                <a:lumMod val="65000"/>
              </a:schemeClr>
            </a:solidFill>
            <a:miter lim="800000"/>
            <a:headEnd/>
            <a:tailEnd/>
          </a:ln>
          <a:extLst/>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ＭＳ Ｐゴシック" pitchFamily="-65" charset="-128"/>
              <a:cs typeface="Calibri" pitchFamily="34" charset="0"/>
            </a:endParaRPr>
          </a:p>
        </p:txBody>
      </p:sp>
      <p:sp>
        <p:nvSpPr>
          <p:cNvPr id="51" name="Freeform 82"/>
          <p:cNvSpPr>
            <a:spLocks noChangeAspect="1"/>
          </p:cNvSpPr>
          <p:nvPr/>
        </p:nvSpPr>
        <p:spPr bwMode="auto">
          <a:xfrm>
            <a:off x="3381377" y="3904456"/>
            <a:ext cx="712788" cy="354012"/>
          </a:xfrm>
          <a:custGeom>
            <a:avLst/>
            <a:gdLst>
              <a:gd name="T0" fmla="*/ 2147483647 w 905"/>
              <a:gd name="T1" fmla="*/ 2147483647 h 526"/>
              <a:gd name="T2" fmla="*/ 2147483647 w 905"/>
              <a:gd name="T3" fmla="*/ 2147483647 h 526"/>
              <a:gd name="T4" fmla="*/ 2147483647 w 905"/>
              <a:gd name="T5" fmla="*/ 2147483647 h 526"/>
              <a:gd name="T6" fmla="*/ 2147483647 w 905"/>
              <a:gd name="T7" fmla="*/ 2147483647 h 526"/>
              <a:gd name="T8" fmla="*/ 2147483647 w 905"/>
              <a:gd name="T9" fmla="*/ 2147483647 h 526"/>
              <a:gd name="T10" fmla="*/ 2147483647 w 905"/>
              <a:gd name="T11" fmla="*/ 2147483647 h 526"/>
              <a:gd name="T12" fmla="*/ 2147483647 w 905"/>
              <a:gd name="T13" fmla="*/ 2147483647 h 526"/>
              <a:gd name="T14" fmla="*/ 2147483647 w 905"/>
              <a:gd name="T15" fmla="*/ 2147483647 h 526"/>
              <a:gd name="T16" fmla="*/ 2147483647 w 905"/>
              <a:gd name="T17" fmla="*/ 2147483647 h 526"/>
              <a:gd name="T18" fmla="*/ 2147483647 w 905"/>
              <a:gd name="T19" fmla="*/ 2147483647 h 526"/>
              <a:gd name="T20" fmla="*/ 2147483647 w 905"/>
              <a:gd name="T21" fmla="*/ 2147483647 h 526"/>
              <a:gd name="T22" fmla="*/ 2147483647 w 905"/>
              <a:gd name="T23" fmla="*/ 2147483647 h 526"/>
              <a:gd name="T24" fmla="*/ 2147483647 w 905"/>
              <a:gd name="T25" fmla="*/ 2147483647 h 526"/>
              <a:gd name="T26" fmla="*/ 2147483647 w 905"/>
              <a:gd name="T27" fmla="*/ 2147483647 h 526"/>
              <a:gd name="T28" fmla="*/ 2147483647 w 905"/>
              <a:gd name="T29" fmla="*/ 2147483647 h 526"/>
              <a:gd name="T30" fmla="*/ 2147483647 w 905"/>
              <a:gd name="T31" fmla="*/ 2147483647 h 526"/>
              <a:gd name="T32" fmla="*/ 2147483647 w 905"/>
              <a:gd name="T33" fmla="*/ 2147483647 h 526"/>
              <a:gd name="T34" fmla="*/ 2147483647 w 905"/>
              <a:gd name="T35" fmla="*/ 2147483647 h 526"/>
              <a:gd name="T36" fmla="*/ 2147483647 w 905"/>
              <a:gd name="T37" fmla="*/ 2147483647 h 526"/>
              <a:gd name="T38" fmla="*/ 2147483647 w 905"/>
              <a:gd name="T39" fmla="*/ 2147483647 h 526"/>
              <a:gd name="T40" fmla="*/ 2147483647 w 905"/>
              <a:gd name="T41" fmla="*/ 2147483647 h 526"/>
              <a:gd name="T42" fmla="*/ 2147483647 w 905"/>
              <a:gd name="T43" fmla="*/ 2147483647 h 526"/>
              <a:gd name="T44" fmla="*/ 2147483647 w 905"/>
              <a:gd name="T45" fmla="*/ 2147483647 h 526"/>
              <a:gd name="T46" fmla="*/ 2147483647 w 905"/>
              <a:gd name="T47" fmla="*/ 2147483647 h 526"/>
              <a:gd name="T48" fmla="*/ 2147483647 w 905"/>
              <a:gd name="T49" fmla="*/ 2147483647 h 526"/>
              <a:gd name="T50" fmla="*/ 2147483647 w 905"/>
              <a:gd name="T51" fmla="*/ 2147483647 h 526"/>
              <a:gd name="T52" fmla="*/ 2147483647 w 905"/>
              <a:gd name="T53" fmla="*/ 2147483647 h 526"/>
              <a:gd name="T54" fmla="*/ 2147483647 w 905"/>
              <a:gd name="T55" fmla="*/ 2147483647 h 526"/>
              <a:gd name="T56" fmla="*/ 2147483647 w 905"/>
              <a:gd name="T57" fmla="*/ 2147483647 h 526"/>
              <a:gd name="T58" fmla="*/ 2147483647 w 905"/>
              <a:gd name="T59" fmla="*/ 2147483647 h 526"/>
              <a:gd name="T60" fmla="*/ 2147483647 w 905"/>
              <a:gd name="T61" fmla="*/ 2147483647 h 526"/>
              <a:gd name="T62" fmla="*/ 2147483647 w 905"/>
              <a:gd name="T63" fmla="*/ 2147483647 h 526"/>
              <a:gd name="T64" fmla="*/ 2147483647 w 905"/>
              <a:gd name="T65" fmla="*/ 2147483647 h 526"/>
              <a:gd name="T66" fmla="*/ 2147483647 w 905"/>
              <a:gd name="T67" fmla="*/ 2147483647 h 526"/>
              <a:gd name="T68" fmla="*/ 2147483647 w 905"/>
              <a:gd name="T69" fmla="*/ 2147483647 h 526"/>
              <a:gd name="T70" fmla="*/ 2147483647 w 905"/>
              <a:gd name="T71" fmla="*/ 2147483647 h 526"/>
              <a:gd name="T72" fmla="*/ 2147483647 w 905"/>
              <a:gd name="T73" fmla="*/ 2147483647 h 526"/>
              <a:gd name="T74" fmla="*/ 2147483647 w 905"/>
              <a:gd name="T75" fmla="*/ 2147483647 h 526"/>
              <a:gd name="T76" fmla="*/ 2147483647 w 905"/>
              <a:gd name="T77" fmla="*/ 2147483647 h 526"/>
              <a:gd name="T78" fmla="*/ 2147483647 w 905"/>
              <a:gd name="T79" fmla="*/ 2147483647 h 526"/>
              <a:gd name="T80" fmla="*/ 2147483647 w 905"/>
              <a:gd name="T81" fmla="*/ 2147483647 h 526"/>
              <a:gd name="T82" fmla="*/ 2147483647 w 905"/>
              <a:gd name="T83" fmla="*/ 2147483647 h 526"/>
              <a:gd name="T84" fmla="*/ 2147483647 w 905"/>
              <a:gd name="T85" fmla="*/ 2147483647 h 526"/>
              <a:gd name="T86" fmla="*/ 2147483647 w 905"/>
              <a:gd name="T87" fmla="*/ 0 h 526"/>
              <a:gd name="T88" fmla="*/ 2147483647 w 905"/>
              <a:gd name="T89" fmla="*/ 2147483647 h 526"/>
              <a:gd name="T90" fmla="*/ 2147483647 w 905"/>
              <a:gd name="T91" fmla="*/ 2147483647 h 526"/>
              <a:gd name="T92" fmla="*/ 2147483647 w 905"/>
              <a:gd name="T93" fmla="*/ 2147483647 h 526"/>
              <a:gd name="T94" fmla="*/ 2147483647 w 905"/>
              <a:gd name="T95" fmla="*/ 2147483647 h 526"/>
              <a:gd name="T96" fmla="*/ 2147483647 w 905"/>
              <a:gd name="T97" fmla="*/ 2147483647 h 526"/>
              <a:gd name="T98" fmla="*/ 0 w 905"/>
              <a:gd name="T99" fmla="*/ 2147483647 h 526"/>
              <a:gd name="T100" fmla="*/ 0 w 905"/>
              <a:gd name="T101" fmla="*/ 2147483647 h 526"/>
              <a:gd name="T102" fmla="*/ 2147483647 w 905"/>
              <a:gd name="T103" fmla="*/ 2147483647 h 526"/>
              <a:gd name="T104" fmla="*/ 2147483647 w 905"/>
              <a:gd name="T105" fmla="*/ 2147483647 h 526"/>
              <a:gd name="T106" fmla="*/ 2147483647 w 905"/>
              <a:gd name="T107" fmla="*/ 2147483647 h 526"/>
              <a:gd name="T108" fmla="*/ 2147483647 w 905"/>
              <a:gd name="T109" fmla="*/ 2147483647 h 526"/>
              <a:gd name="T110" fmla="*/ 2147483647 w 905"/>
              <a:gd name="T111" fmla="*/ 2147483647 h 5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05"/>
              <a:gd name="T169" fmla="*/ 0 h 526"/>
              <a:gd name="T170" fmla="*/ 905 w 905"/>
              <a:gd name="T171" fmla="*/ 526 h 5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05" h="526">
                <a:moveTo>
                  <a:pt x="284" y="507"/>
                </a:moveTo>
                <a:lnTo>
                  <a:pt x="339" y="507"/>
                </a:lnTo>
                <a:lnTo>
                  <a:pt x="384" y="476"/>
                </a:lnTo>
                <a:lnTo>
                  <a:pt x="393" y="456"/>
                </a:lnTo>
                <a:lnTo>
                  <a:pt x="407" y="432"/>
                </a:lnTo>
                <a:lnTo>
                  <a:pt x="489" y="437"/>
                </a:lnTo>
                <a:lnTo>
                  <a:pt x="510" y="445"/>
                </a:lnTo>
                <a:lnTo>
                  <a:pt x="544" y="476"/>
                </a:lnTo>
                <a:lnTo>
                  <a:pt x="632" y="468"/>
                </a:lnTo>
                <a:lnTo>
                  <a:pt x="651" y="492"/>
                </a:lnTo>
                <a:lnTo>
                  <a:pt x="653" y="526"/>
                </a:lnTo>
                <a:lnTo>
                  <a:pt x="681" y="473"/>
                </a:lnTo>
                <a:lnTo>
                  <a:pt x="698" y="475"/>
                </a:lnTo>
                <a:lnTo>
                  <a:pt x="712" y="483"/>
                </a:lnTo>
                <a:lnTo>
                  <a:pt x="748" y="478"/>
                </a:lnTo>
                <a:lnTo>
                  <a:pt x="779" y="454"/>
                </a:lnTo>
                <a:lnTo>
                  <a:pt x="779" y="437"/>
                </a:lnTo>
                <a:lnTo>
                  <a:pt x="800" y="432"/>
                </a:lnTo>
                <a:lnTo>
                  <a:pt x="812" y="411"/>
                </a:lnTo>
                <a:lnTo>
                  <a:pt x="814" y="380"/>
                </a:lnTo>
                <a:lnTo>
                  <a:pt x="817" y="368"/>
                </a:lnTo>
                <a:lnTo>
                  <a:pt x="838" y="363"/>
                </a:lnTo>
                <a:lnTo>
                  <a:pt x="862" y="325"/>
                </a:lnTo>
                <a:lnTo>
                  <a:pt x="888" y="325"/>
                </a:lnTo>
                <a:lnTo>
                  <a:pt x="905" y="309"/>
                </a:lnTo>
                <a:lnTo>
                  <a:pt x="858" y="291"/>
                </a:lnTo>
                <a:lnTo>
                  <a:pt x="808" y="223"/>
                </a:lnTo>
                <a:lnTo>
                  <a:pt x="776" y="218"/>
                </a:lnTo>
                <a:lnTo>
                  <a:pt x="753" y="203"/>
                </a:lnTo>
                <a:lnTo>
                  <a:pt x="751" y="167"/>
                </a:lnTo>
                <a:lnTo>
                  <a:pt x="703" y="161"/>
                </a:lnTo>
                <a:lnTo>
                  <a:pt x="650" y="170"/>
                </a:lnTo>
                <a:lnTo>
                  <a:pt x="607" y="182"/>
                </a:lnTo>
                <a:lnTo>
                  <a:pt x="560" y="141"/>
                </a:lnTo>
                <a:lnTo>
                  <a:pt x="567" y="103"/>
                </a:lnTo>
                <a:lnTo>
                  <a:pt x="539" y="100"/>
                </a:lnTo>
                <a:lnTo>
                  <a:pt x="519" y="72"/>
                </a:lnTo>
                <a:lnTo>
                  <a:pt x="450" y="63"/>
                </a:lnTo>
                <a:lnTo>
                  <a:pt x="438" y="41"/>
                </a:lnTo>
                <a:lnTo>
                  <a:pt x="413" y="29"/>
                </a:lnTo>
                <a:lnTo>
                  <a:pt x="363" y="57"/>
                </a:lnTo>
                <a:lnTo>
                  <a:pt x="348" y="57"/>
                </a:lnTo>
                <a:lnTo>
                  <a:pt x="315" y="7"/>
                </a:lnTo>
                <a:lnTo>
                  <a:pt x="293" y="0"/>
                </a:lnTo>
                <a:lnTo>
                  <a:pt x="284" y="51"/>
                </a:lnTo>
                <a:lnTo>
                  <a:pt x="194" y="84"/>
                </a:lnTo>
                <a:lnTo>
                  <a:pt x="179" y="110"/>
                </a:lnTo>
                <a:lnTo>
                  <a:pt x="58" y="156"/>
                </a:lnTo>
                <a:lnTo>
                  <a:pt x="46" y="187"/>
                </a:lnTo>
                <a:lnTo>
                  <a:pt x="0" y="163"/>
                </a:lnTo>
                <a:lnTo>
                  <a:pt x="0" y="184"/>
                </a:lnTo>
                <a:lnTo>
                  <a:pt x="46" y="222"/>
                </a:lnTo>
                <a:lnTo>
                  <a:pt x="50" y="296"/>
                </a:lnTo>
                <a:lnTo>
                  <a:pt x="234" y="480"/>
                </a:lnTo>
                <a:lnTo>
                  <a:pt x="265" y="492"/>
                </a:lnTo>
                <a:lnTo>
                  <a:pt x="284" y="507"/>
                </a:lnTo>
                <a:close/>
              </a:path>
            </a:pathLst>
          </a:custGeom>
          <a:solidFill>
            <a:schemeClr val="tx2"/>
          </a:solid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ＭＳ Ｐゴシック" pitchFamily="-65" charset="-128"/>
              <a:cs typeface="Calibri" pitchFamily="34" charset="0"/>
            </a:endParaRPr>
          </a:p>
        </p:txBody>
      </p:sp>
      <p:sp>
        <p:nvSpPr>
          <p:cNvPr id="52" name="Freeform 51"/>
          <p:cNvSpPr>
            <a:spLocks noChangeAspect="1"/>
          </p:cNvSpPr>
          <p:nvPr/>
        </p:nvSpPr>
        <p:spPr>
          <a:xfrm>
            <a:off x="4175127" y="4887118"/>
            <a:ext cx="122238" cy="122238"/>
          </a:xfrm>
          <a:custGeom>
            <a:avLst/>
            <a:gdLst>
              <a:gd name="connsiteX0" fmla="*/ 0 w 122829"/>
              <a:gd name="connsiteY0" fmla="*/ 0 h 122830"/>
              <a:gd name="connsiteX1" fmla="*/ 68238 w 122829"/>
              <a:gd name="connsiteY1" fmla="*/ 40943 h 122830"/>
              <a:gd name="connsiteX2" fmla="*/ 109182 w 122829"/>
              <a:gd name="connsiteY2" fmla="*/ 54591 h 122830"/>
              <a:gd name="connsiteX3" fmla="*/ 122829 w 122829"/>
              <a:gd name="connsiteY3" fmla="*/ 95534 h 122830"/>
              <a:gd name="connsiteX4" fmla="*/ 81886 w 122829"/>
              <a:gd name="connsiteY4" fmla="*/ 122830 h 122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29" h="122830">
                <a:moveTo>
                  <a:pt x="0" y="0"/>
                </a:moveTo>
                <a:cubicBezTo>
                  <a:pt x="22746" y="13648"/>
                  <a:pt x="44512" y="29080"/>
                  <a:pt x="68238" y="40943"/>
                </a:cubicBezTo>
                <a:cubicBezTo>
                  <a:pt x="81105" y="47377"/>
                  <a:pt x="99009" y="44418"/>
                  <a:pt x="109182" y="54591"/>
                </a:cubicBezTo>
                <a:cubicBezTo>
                  <a:pt x="119354" y="64763"/>
                  <a:pt x="118280" y="81886"/>
                  <a:pt x="122829" y="95534"/>
                </a:cubicBezTo>
                <a:lnTo>
                  <a:pt x="81886" y="122830"/>
                </a:lnTo>
              </a:path>
            </a:pathLst>
          </a:custGeom>
          <a:no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53" name="Freeform 79"/>
          <p:cNvSpPr>
            <a:spLocks noChangeAspect="1"/>
          </p:cNvSpPr>
          <p:nvPr/>
        </p:nvSpPr>
        <p:spPr bwMode="auto">
          <a:xfrm>
            <a:off x="3795715" y="4236243"/>
            <a:ext cx="717550" cy="390525"/>
          </a:xfrm>
          <a:custGeom>
            <a:avLst/>
            <a:gdLst>
              <a:gd name="T0" fmla="*/ 2147483647 w 912"/>
              <a:gd name="T1" fmla="*/ 2147483647 h 586"/>
              <a:gd name="T2" fmla="*/ 2147483647 w 912"/>
              <a:gd name="T3" fmla="*/ 0 h 586"/>
              <a:gd name="T4" fmla="*/ 2147483647 w 912"/>
              <a:gd name="T5" fmla="*/ 2147483647 h 586"/>
              <a:gd name="T6" fmla="*/ 2147483647 w 912"/>
              <a:gd name="T7" fmla="*/ 2147483647 h 586"/>
              <a:gd name="T8" fmla="*/ 2147483647 w 912"/>
              <a:gd name="T9" fmla="*/ 2147483647 h 586"/>
              <a:gd name="T10" fmla="*/ 2147483647 w 912"/>
              <a:gd name="T11" fmla="*/ 2147483647 h 586"/>
              <a:gd name="T12" fmla="*/ 2147483647 w 912"/>
              <a:gd name="T13" fmla="*/ 2147483647 h 586"/>
              <a:gd name="T14" fmla="*/ 2147483647 w 912"/>
              <a:gd name="T15" fmla="*/ 2147483647 h 586"/>
              <a:gd name="T16" fmla="*/ 2147483647 w 912"/>
              <a:gd name="T17" fmla="*/ 2147483647 h 586"/>
              <a:gd name="T18" fmla="*/ 2147483647 w 912"/>
              <a:gd name="T19" fmla="*/ 2147483647 h 586"/>
              <a:gd name="T20" fmla="*/ 2147483647 w 912"/>
              <a:gd name="T21" fmla="*/ 2147483647 h 586"/>
              <a:gd name="T22" fmla="*/ 2147483647 w 912"/>
              <a:gd name="T23" fmla="*/ 2147483647 h 586"/>
              <a:gd name="T24" fmla="*/ 2147483647 w 912"/>
              <a:gd name="T25" fmla="*/ 2147483647 h 586"/>
              <a:gd name="T26" fmla="*/ 2147483647 w 912"/>
              <a:gd name="T27" fmla="*/ 2147483647 h 586"/>
              <a:gd name="T28" fmla="*/ 2147483647 w 912"/>
              <a:gd name="T29" fmla="*/ 2147483647 h 586"/>
              <a:gd name="T30" fmla="*/ 2147483647 w 912"/>
              <a:gd name="T31" fmla="*/ 2147483647 h 586"/>
              <a:gd name="T32" fmla="*/ 2147483647 w 912"/>
              <a:gd name="T33" fmla="*/ 2147483647 h 586"/>
              <a:gd name="T34" fmla="*/ 2147483647 w 912"/>
              <a:gd name="T35" fmla="*/ 2147483647 h 586"/>
              <a:gd name="T36" fmla="*/ 2147483647 w 912"/>
              <a:gd name="T37" fmla="*/ 2147483647 h 586"/>
              <a:gd name="T38" fmla="*/ 2147483647 w 912"/>
              <a:gd name="T39" fmla="*/ 2147483647 h 586"/>
              <a:gd name="T40" fmla="*/ 2147483647 w 912"/>
              <a:gd name="T41" fmla="*/ 2147483647 h 586"/>
              <a:gd name="T42" fmla="*/ 2147483647 w 912"/>
              <a:gd name="T43" fmla="*/ 2147483647 h 586"/>
              <a:gd name="T44" fmla="*/ 2147483647 w 912"/>
              <a:gd name="T45" fmla="*/ 2147483647 h 586"/>
              <a:gd name="T46" fmla="*/ 0 w 912"/>
              <a:gd name="T47" fmla="*/ 2147483647 h 586"/>
              <a:gd name="T48" fmla="*/ 2147483647 w 912"/>
              <a:gd name="T49" fmla="*/ 2147483647 h 586"/>
              <a:gd name="T50" fmla="*/ 2147483647 w 912"/>
              <a:gd name="T51" fmla="*/ 2147483647 h 586"/>
              <a:gd name="T52" fmla="*/ 2147483647 w 912"/>
              <a:gd name="T53" fmla="*/ 2147483647 h 586"/>
              <a:gd name="T54" fmla="*/ 2147483647 w 912"/>
              <a:gd name="T55" fmla="*/ 2147483647 h 586"/>
              <a:gd name="T56" fmla="*/ 2147483647 w 912"/>
              <a:gd name="T57" fmla="*/ 2147483647 h 586"/>
              <a:gd name="T58" fmla="*/ 2147483647 w 912"/>
              <a:gd name="T59" fmla="*/ 2147483647 h 586"/>
              <a:gd name="T60" fmla="*/ 2147483647 w 912"/>
              <a:gd name="T61" fmla="*/ 2147483647 h 586"/>
              <a:gd name="T62" fmla="*/ 2147483647 w 912"/>
              <a:gd name="T63" fmla="*/ 2147483647 h 586"/>
              <a:gd name="T64" fmla="*/ 2147483647 w 912"/>
              <a:gd name="T65" fmla="*/ 2147483647 h 586"/>
              <a:gd name="T66" fmla="*/ 2147483647 w 912"/>
              <a:gd name="T67" fmla="*/ 2147483647 h 586"/>
              <a:gd name="T68" fmla="*/ 2147483647 w 912"/>
              <a:gd name="T69" fmla="*/ 2147483647 h 586"/>
              <a:gd name="T70" fmla="*/ 2147483647 w 912"/>
              <a:gd name="T71" fmla="*/ 2147483647 h 586"/>
              <a:gd name="T72" fmla="*/ 2147483647 w 912"/>
              <a:gd name="T73" fmla="*/ 2147483647 h 586"/>
              <a:gd name="T74" fmla="*/ 2147483647 w 912"/>
              <a:gd name="T75" fmla="*/ 2147483647 h 586"/>
              <a:gd name="T76" fmla="*/ 2147483647 w 912"/>
              <a:gd name="T77" fmla="*/ 2147483647 h 586"/>
              <a:gd name="T78" fmla="*/ 2147483647 w 912"/>
              <a:gd name="T79" fmla="*/ 2147483647 h 586"/>
              <a:gd name="T80" fmla="*/ 2147483647 w 912"/>
              <a:gd name="T81" fmla="*/ 2147483647 h 586"/>
              <a:gd name="T82" fmla="*/ 2147483647 w 912"/>
              <a:gd name="T83" fmla="*/ 2147483647 h 586"/>
              <a:gd name="T84" fmla="*/ 2147483647 w 912"/>
              <a:gd name="T85" fmla="*/ 2147483647 h 586"/>
              <a:gd name="T86" fmla="*/ 2147483647 w 912"/>
              <a:gd name="T87" fmla="*/ 2147483647 h 586"/>
              <a:gd name="T88" fmla="*/ 2147483647 w 912"/>
              <a:gd name="T89" fmla="*/ 2147483647 h 586"/>
              <a:gd name="T90" fmla="*/ 2147483647 w 912"/>
              <a:gd name="T91" fmla="*/ 2147483647 h 586"/>
              <a:gd name="T92" fmla="*/ 2147483647 w 912"/>
              <a:gd name="T93" fmla="*/ 2147483647 h 586"/>
              <a:gd name="T94" fmla="*/ 2147483647 w 912"/>
              <a:gd name="T95" fmla="*/ 2147483647 h 586"/>
              <a:gd name="T96" fmla="*/ 2147483647 w 912"/>
              <a:gd name="T97" fmla="*/ 2147483647 h 586"/>
              <a:gd name="T98" fmla="*/ 2147483647 w 912"/>
              <a:gd name="T99" fmla="*/ 2147483647 h 586"/>
              <a:gd name="T100" fmla="*/ 2147483647 w 912"/>
              <a:gd name="T101" fmla="*/ 2147483647 h 586"/>
              <a:gd name="T102" fmla="*/ 2147483647 w 912"/>
              <a:gd name="T103" fmla="*/ 2147483647 h 586"/>
              <a:gd name="T104" fmla="*/ 2147483647 w 912"/>
              <a:gd name="T105" fmla="*/ 2147483647 h 586"/>
              <a:gd name="T106" fmla="*/ 2147483647 w 912"/>
              <a:gd name="T107" fmla="*/ 2147483647 h 586"/>
              <a:gd name="T108" fmla="*/ 2147483647 w 912"/>
              <a:gd name="T109" fmla="*/ 2147483647 h 586"/>
              <a:gd name="T110" fmla="*/ 2147483647 w 912"/>
              <a:gd name="T111" fmla="*/ 2147483647 h 586"/>
              <a:gd name="T112" fmla="*/ 2147483647 w 912"/>
              <a:gd name="T113" fmla="*/ 2147483647 h 586"/>
              <a:gd name="T114" fmla="*/ 2147483647 w 912"/>
              <a:gd name="T115" fmla="*/ 2147483647 h 586"/>
              <a:gd name="T116" fmla="*/ 2147483647 w 912"/>
              <a:gd name="T117" fmla="*/ 2147483647 h 586"/>
              <a:gd name="T118" fmla="*/ 2147483647 w 912"/>
              <a:gd name="T119" fmla="*/ 2147483647 h 586"/>
              <a:gd name="T120" fmla="*/ 2147483647 w 912"/>
              <a:gd name="T121" fmla="*/ 2147483647 h 586"/>
              <a:gd name="T122" fmla="*/ 2147483647 w 912"/>
              <a:gd name="T123" fmla="*/ 2147483647 h 586"/>
              <a:gd name="T124" fmla="*/ 2147483647 w 912"/>
              <a:gd name="T125" fmla="*/ 2147483647 h 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12"/>
              <a:gd name="T190" fmla="*/ 0 h 586"/>
              <a:gd name="T191" fmla="*/ 912 w 912"/>
              <a:gd name="T192" fmla="*/ 586 h 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12" h="586">
                <a:moveTo>
                  <a:pt x="733" y="7"/>
                </a:moveTo>
                <a:lnTo>
                  <a:pt x="695" y="0"/>
                </a:lnTo>
                <a:lnTo>
                  <a:pt x="666" y="8"/>
                </a:lnTo>
                <a:lnTo>
                  <a:pt x="622" y="7"/>
                </a:lnTo>
                <a:lnTo>
                  <a:pt x="585" y="32"/>
                </a:lnTo>
                <a:lnTo>
                  <a:pt x="574" y="62"/>
                </a:lnTo>
                <a:lnTo>
                  <a:pt x="517" y="89"/>
                </a:lnTo>
                <a:lnTo>
                  <a:pt x="476" y="79"/>
                </a:lnTo>
                <a:lnTo>
                  <a:pt x="438" y="103"/>
                </a:lnTo>
                <a:lnTo>
                  <a:pt x="364" y="129"/>
                </a:lnTo>
                <a:lnTo>
                  <a:pt x="333" y="179"/>
                </a:lnTo>
                <a:lnTo>
                  <a:pt x="317" y="180"/>
                </a:lnTo>
                <a:lnTo>
                  <a:pt x="234" y="187"/>
                </a:lnTo>
                <a:lnTo>
                  <a:pt x="172" y="142"/>
                </a:lnTo>
                <a:lnTo>
                  <a:pt x="140" y="125"/>
                </a:lnTo>
                <a:lnTo>
                  <a:pt x="141" y="175"/>
                </a:lnTo>
                <a:lnTo>
                  <a:pt x="129" y="196"/>
                </a:lnTo>
                <a:lnTo>
                  <a:pt x="64" y="198"/>
                </a:lnTo>
                <a:lnTo>
                  <a:pt x="55" y="216"/>
                </a:lnTo>
                <a:lnTo>
                  <a:pt x="71" y="239"/>
                </a:lnTo>
                <a:lnTo>
                  <a:pt x="50" y="284"/>
                </a:lnTo>
                <a:lnTo>
                  <a:pt x="53" y="335"/>
                </a:lnTo>
                <a:lnTo>
                  <a:pt x="26" y="342"/>
                </a:lnTo>
                <a:lnTo>
                  <a:pt x="0" y="371"/>
                </a:lnTo>
                <a:lnTo>
                  <a:pt x="38" y="380"/>
                </a:lnTo>
                <a:lnTo>
                  <a:pt x="52" y="414"/>
                </a:lnTo>
                <a:lnTo>
                  <a:pt x="72" y="442"/>
                </a:lnTo>
                <a:lnTo>
                  <a:pt x="76" y="447"/>
                </a:lnTo>
                <a:lnTo>
                  <a:pt x="105" y="461"/>
                </a:lnTo>
                <a:lnTo>
                  <a:pt x="133" y="499"/>
                </a:lnTo>
                <a:lnTo>
                  <a:pt x="169" y="516"/>
                </a:lnTo>
                <a:lnTo>
                  <a:pt x="200" y="554"/>
                </a:lnTo>
                <a:lnTo>
                  <a:pt x="229" y="562"/>
                </a:lnTo>
                <a:lnTo>
                  <a:pt x="267" y="586"/>
                </a:lnTo>
                <a:lnTo>
                  <a:pt x="312" y="581"/>
                </a:lnTo>
                <a:lnTo>
                  <a:pt x="347" y="571"/>
                </a:lnTo>
                <a:lnTo>
                  <a:pt x="378" y="549"/>
                </a:lnTo>
                <a:lnTo>
                  <a:pt x="414" y="543"/>
                </a:lnTo>
                <a:lnTo>
                  <a:pt x="431" y="530"/>
                </a:lnTo>
                <a:lnTo>
                  <a:pt x="467" y="526"/>
                </a:lnTo>
                <a:lnTo>
                  <a:pt x="507" y="497"/>
                </a:lnTo>
                <a:lnTo>
                  <a:pt x="538" y="493"/>
                </a:lnTo>
                <a:lnTo>
                  <a:pt x="567" y="480"/>
                </a:lnTo>
                <a:lnTo>
                  <a:pt x="581" y="499"/>
                </a:lnTo>
                <a:lnTo>
                  <a:pt x="669" y="466"/>
                </a:lnTo>
                <a:lnTo>
                  <a:pt x="709" y="445"/>
                </a:lnTo>
                <a:lnTo>
                  <a:pt x="722" y="399"/>
                </a:lnTo>
                <a:lnTo>
                  <a:pt x="741" y="373"/>
                </a:lnTo>
                <a:lnTo>
                  <a:pt x="759" y="330"/>
                </a:lnTo>
                <a:lnTo>
                  <a:pt x="767" y="297"/>
                </a:lnTo>
                <a:lnTo>
                  <a:pt x="795" y="259"/>
                </a:lnTo>
                <a:lnTo>
                  <a:pt x="798" y="230"/>
                </a:lnTo>
                <a:lnTo>
                  <a:pt x="810" y="185"/>
                </a:lnTo>
                <a:lnTo>
                  <a:pt x="835" y="156"/>
                </a:lnTo>
                <a:lnTo>
                  <a:pt x="869" y="137"/>
                </a:lnTo>
                <a:lnTo>
                  <a:pt x="886" y="136"/>
                </a:lnTo>
                <a:lnTo>
                  <a:pt x="904" y="117"/>
                </a:lnTo>
                <a:lnTo>
                  <a:pt x="912" y="98"/>
                </a:lnTo>
                <a:lnTo>
                  <a:pt x="876" y="55"/>
                </a:lnTo>
                <a:lnTo>
                  <a:pt x="807" y="19"/>
                </a:lnTo>
                <a:lnTo>
                  <a:pt x="776" y="29"/>
                </a:lnTo>
                <a:lnTo>
                  <a:pt x="733" y="7"/>
                </a:lnTo>
                <a:close/>
              </a:path>
            </a:pathLst>
          </a:custGeom>
          <a:noFill/>
          <a:ln w="9525">
            <a:solidFill>
              <a:schemeClr val="bg1">
                <a:lumMod val="75000"/>
              </a:schemeClr>
            </a:solidFill>
            <a:miter lim="800000"/>
            <a:headEnd/>
            <a:tailEnd/>
          </a:ln>
        </p:spPr>
        <p:txBody>
          <a:bodyPr wrap="none" lIns="91411" tIns="45706" rIns="91411" bIns="45706" anchor="ctr"/>
          <a:lstStyle/>
          <a:p>
            <a:pPr marL="0" marR="0" lvl="0" indent="0" algn="l" defTabSz="45705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ＭＳ Ｐゴシック" pitchFamily="-65" charset="-128"/>
              <a:cs typeface="Calibri" pitchFamily="34" charset="0"/>
            </a:endParaRPr>
          </a:p>
        </p:txBody>
      </p:sp>
      <p:sp>
        <p:nvSpPr>
          <p:cNvPr id="54" name="Rectangle 101"/>
          <p:cNvSpPr>
            <a:spLocks noChangeArrowheads="1"/>
          </p:cNvSpPr>
          <p:nvPr/>
        </p:nvSpPr>
        <p:spPr bwMode="auto">
          <a:xfrm>
            <a:off x="5615349" y="2527419"/>
            <a:ext cx="215900" cy="215900"/>
          </a:xfrm>
          <a:prstGeom prst="rect">
            <a:avLst/>
          </a:prstGeom>
          <a:solidFill>
            <a:srgbClr val="C00000"/>
          </a:solidFill>
          <a:ln w="9525">
            <a:solidFill>
              <a:schemeClr val="bg1">
                <a:lumMod val="75000"/>
              </a:schemeClr>
            </a:solidFill>
            <a:miter lim="800000"/>
            <a:headEnd/>
            <a:tailEnd/>
          </a:ln>
        </p:spPr>
        <p:txBody>
          <a:bodyPr wrap="none" lIns="91407" tIns="45704" rIns="91407" bIns="45704"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60" name="Text Box 107"/>
          <p:cNvSpPr txBox="1">
            <a:spLocks noChangeArrowheads="1"/>
          </p:cNvSpPr>
          <p:nvPr/>
        </p:nvSpPr>
        <p:spPr bwMode="auto">
          <a:xfrm>
            <a:off x="5869473" y="2419349"/>
            <a:ext cx="312499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41" tIns="31770" rIns="63541" bIns="31770"/>
          <a:lstStyle>
            <a:lvl1pPr defTabSz="457200">
              <a:defRPr sz="3200">
                <a:solidFill>
                  <a:schemeClr val="tx1"/>
                </a:solidFill>
                <a:latin typeface="Calibri" charset="0"/>
                <a:ea typeface="ＭＳ Ｐゴシック" charset="0"/>
              </a:defRPr>
            </a:lvl1pPr>
            <a:lvl2pPr defTabSz="457200">
              <a:defRPr sz="2800">
                <a:solidFill>
                  <a:schemeClr val="tx1"/>
                </a:solidFill>
                <a:latin typeface="Calibri" charset="0"/>
                <a:ea typeface="ＭＳ Ｐゴシック" charset="0"/>
              </a:defRPr>
            </a:lvl2pPr>
            <a:lvl3pPr defTabSz="457200">
              <a:defRPr sz="2400">
                <a:solidFill>
                  <a:schemeClr val="tx1"/>
                </a:solidFill>
                <a:latin typeface="Calibri" charset="0"/>
                <a:ea typeface="ＭＳ Ｐゴシック" charset="0"/>
              </a:defRPr>
            </a:lvl3pPr>
            <a:lvl4pPr defTabSz="457200">
              <a:defRPr sz="2000">
                <a:solidFill>
                  <a:schemeClr val="tx1"/>
                </a:solidFill>
                <a:latin typeface="Calibri" charset="0"/>
                <a:ea typeface="ＭＳ Ｐゴシック" charset="0"/>
              </a:defRPr>
            </a:lvl4pPr>
            <a:lvl5pPr defTabSz="457200">
              <a:defRPr sz="2000">
                <a:solidFill>
                  <a:schemeClr val="tx1"/>
                </a:solidFill>
                <a:latin typeface="Calibri" charset="0"/>
                <a:ea typeface="ＭＳ Ｐゴシック" charset="0"/>
              </a:defRPr>
            </a:lvl5pPr>
            <a:lvl6pPr defTabSz="457200" eaLnBrk="0" fontAlgn="base" hangingPunct="0">
              <a:spcAft>
                <a:spcPct val="0"/>
              </a:spcAft>
              <a:buFont typeface="Arial" charset="0"/>
              <a:buChar char="»"/>
              <a:defRPr sz="2000">
                <a:solidFill>
                  <a:schemeClr val="tx1"/>
                </a:solidFill>
                <a:latin typeface="Calibri" charset="0"/>
                <a:ea typeface="ＭＳ Ｐゴシック" charset="0"/>
              </a:defRPr>
            </a:lvl6pPr>
            <a:lvl7pPr defTabSz="457200" eaLnBrk="0" fontAlgn="base" hangingPunct="0">
              <a:spcAft>
                <a:spcPct val="0"/>
              </a:spcAft>
              <a:buFont typeface="Arial" charset="0"/>
              <a:buChar char="»"/>
              <a:defRPr sz="2000">
                <a:solidFill>
                  <a:schemeClr val="tx1"/>
                </a:solidFill>
                <a:latin typeface="Calibri" charset="0"/>
                <a:ea typeface="ＭＳ Ｐゴシック" charset="0"/>
              </a:defRPr>
            </a:lvl7pPr>
            <a:lvl8pPr defTabSz="457200" eaLnBrk="0" fontAlgn="base" hangingPunct="0">
              <a:spcAft>
                <a:spcPct val="0"/>
              </a:spcAft>
              <a:buFont typeface="Arial" charset="0"/>
              <a:buChar char="»"/>
              <a:defRPr sz="2000">
                <a:solidFill>
                  <a:schemeClr val="tx1"/>
                </a:solidFill>
                <a:latin typeface="Calibri" charset="0"/>
                <a:ea typeface="ＭＳ Ｐゴシック" charset="0"/>
              </a:defRPr>
            </a:lvl8pPr>
            <a:lvl9pPr defTabSz="457200"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400" dirty="0">
                <a:solidFill>
                  <a:srgbClr val="000000"/>
                </a:solidFill>
                <a:cs typeface="Calibri" charset="0"/>
              </a:rPr>
              <a:t>Working less than full time is not possible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charset="0"/>
              <a:ea typeface="ＭＳ Ｐゴシック" charset="0"/>
              <a:cs typeface="Calibri" charset="0"/>
            </a:endParaRPr>
          </a:p>
        </p:txBody>
      </p:sp>
      <p:sp>
        <p:nvSpPr>
          <p:cNvPr id="61" name="Freeform 74"/>
          <p:cNvSpPr>
            <a:spLocks noChangeAspect="1"/>
          </p:cNvSpPr>
          <p:nvPr/>
        </p:nvSpPr>
        <p:spPr bwMode="auto">
          <a:xfrm>
            <a:off x="2912271" y="1191936"/>
            <a:ext cx="1651000" cy="1774825"/>
          </a:xfrm>
          <a:custGeom>
            <a:avLst/>
            <a:gdLst>
              <a:gd name="T0" fmla="*/ 2147483647 w 2115"/>
              <a:gd name="T1" fmla="*/ 2147483647 h 2682"/>
              <a:gd name="T2" fmla="*/ 2147483647 w 2115"/>
              <a:gd name="T3" fmla="*/ 2147483647 h 2682"/>
              <a:gd name="T4" fmla="*/ 2147483647 w 2115"/>
              <a:gd name="T5" fmla="*/ 2147483647 h 2682"/>
              <a:gd name="T6" fmla="*/ 2147483647 w 2115"/>
              <a:gd name="T7" fmla="*/ 2147483647 h 2682"/>
              <a:gd name="T8" fmla="*/ 2147483647 w 2115"/>
              <a:gd name="T9" fmla="*/ 2147483647 h 2682"/>
              <a:gd name="T10" fmla="*/ 2147483647 w 2115"/>
              <a:gd name="T11" fmla="*/ 2147483647 h 2682"/>
              <a:gd name="T12" fmla="*/ 2147483647 w 2115"/>
              <a:gd name="T13" fmla="*/ 2147483647 h 2682"/>
              <a:gd name="T14" fmla="*/ 2147483647 w 2115"/>
              <a:gd name="T15" fmla="*/ 2147483647 h 2682"/>
              <a:gd name="T16" fmla="*/ 2147483647 w 2115"/>
              <a:gd name="T17" fmla="*/ 2147483647 h 2682"/>
              <a:gd name="T18" fmla="*/ 2147483647 w 2115"/>
              <a:gd name="T19" fmla="*/ 2147483647 h 2682"/>
              <a:gd name="T20" fmla="*/ 2147483647 w 2115"/>
              <a:gd name="T21" fmla="*/ 2147483647 h 2682"/>
              <a:gd name="T22" fmla="*/ 2147483647 w 2115"/>
              <a:gd name="T23" fmla="*/ 2147483647 h 2682"/>
              <a:gd name="T24" fmla="*/ 2147483647 w 2115"/>
              <a:gd name="T25" fmla="*/ 2147483647 h 2682"/>
              <a:gd name="T26" fmla="*/ 2147483647 w 2115"/>
              <a:gd name="T27" fmla="*/ 2147483647 h 2682"/>
              <a:gd name="T28" fmla="*/ 2147483647 w 2115"/>
              <a:gd name="T29" fmla="*/ 2147483647 h 2682"/>
              <a:gd name="T30" fmla="*/ 2147483647 w 2115"/>
              <a:gd name="T31" fmla="*/ 2147483647 h 2682"/>
              <a:gd name="T32" fmla="*/ 2147483647 w 2115"/>
              <a:gd name="T33" fmla="*/ 2147483647 h 2682"/>
              <a:gd name="T34" fmla="*/ 2147483647 w 2115"/>
              <a:gd name="T35" fmla="*/ 2147483647 h 2682"/>
              <a:gd name="T36" fmla="*/ 2147483647 w 2115"/>
              <a:gd name="T37" fmla="*/ 2147483647 h 2682"/>
              <a:gd name="T38" fmla="*/ 2147483647 w 2115"/>
              <a:gd name="T39" fmla="*/ 2147483647 h 2682"/>
              <a:gd name="T40" fmla="*/ 2147483647 w 2115"/>
              <a:gd name="T41" fmla="*/ 0 h 2682"/>
              <a:gd name="T42" fmla="*/ 2147483647 w 2115"/>
              <a:gd name="T43" fmla="*/ 2147483647 h 2682"/>
              <a:gd name="T44" fmla="*/ 2147483647 w 2115"/>
              <a:gd name="T45" fmla="*/ 2147483647 h 2682"/>
              <a:gd name="T46" fmla="*/ 2147483647 w 2115"/>
              <a:gd name="T47" fmla="*/ 2147483647 h 2682"/>
              <a:gd name="T48" fmla="*/ 2147483647 w 2115"/>
              <a:gd name="T49" fmla="*/ 2147483647 h 2682"/>
              <a:gd name="T50" fmla="*/ 2147483647 w 2115"/>
              <a:gd name="T51" fmla="*/ 2147483647 h 2682"/>
              <a:gd name="T52" fmla="*/ 2147483647 w 2115"/>
              <a:gd name="T53" fmla="*/ 2147483647 h 2682"/>
              <a:gd name="T54" fmla="*/ 2147483647 w 2115"/>
              <a:gd name="T55" fmla="*/ 2147483647 h 2682"/>
              <a:gd name="T56" fmla="*/ 2147483647 w 2115"/>
              <a:gd name="T57" fmla="*/ 2147483647 h 2682"/>
              <a:gd name="T58" fmla="*/ 2147483647 w 2115"/>
              <a:gd name="T59" fmla="*/ 2147483647 h 2682"/>
              <a:gd name="T60" fmla="*/ 2147483647 w 2115"/>
              <a:gd name="T61" fmla="*/ 2147483647 h 2682"/>
              <a:gd name="T62" fmla="*/ 2147483647 w 2115"/>
              <a:gd name="T63" fmla="*/ 2147483647 h 2682"/>
              <a:gd name="T64" fmla="*/ 2147483647 w 2115"/>
              <a:gd name="T65" fmla="*/ 2147483647 h 2682"/>
              <a:gd name="T66" fmla="*/ 2147483647 w 2115"/>
              <a:gd name="T67" fmla="*/ 2147483647 h 2682"/>
              <a:gd name="T68" fmla="*/ 2147483647 w 2115"/>
              <a:gd name="T69" fmla="*/ 2147483647 h 2682"/>
              <a:gd name="T70" fmla="*/ 2147483647 w 2115"/>
              <a:gd name="T71" fmla="*/ 2147483647 h 2682"/>
              <a:gd name="T72" fmla="*/ 2147483647 w 2115"/>
              <a:gd name="T73" fmla="*/ 2147483647 h 2682"/>
              <a:gd name="T74" fmla="*/ 2147483647 w 2115"/>
              <a:gd name="T75" fmla="*/ 2147483647 h 2682"/>
              <a:gd name="T76" fmla="*/ 2147483647 w 2115"/>
              <a:gd name="T77" fmla="*/ 2147483647 h 2682"/>
              <a:gd name="T78" fmla="*/ 2147483647 w 2115"/>
              <a:gd name="T79" fmla="*/ 2147483647 h 2682"/>
              <a:gd name="T80" fmla="*/ 2147483647 w 2115"/>
              <a:gd name="T81" fmla="*/ 2147483647 h 2682"/>
              <a:gd name="T82" fmla="*/ 2147483647 w 2115"/>
              <a:gd name="T83" fmla="*/ 2147483647 h 2682"/>
              <a:gd name="T84" fmla="*/ 2147483647 w 2115"/>
              <a:gd name="T85" fmla="*/ 2147483647 h 2682"/>
              <a:gd name="T86" fmla="*/ 2147483647 w 2115"/>
              <a:gd name="T87" fmla="*/ 2147483647 h 2682"/>
              <a:gd name="T88" fmla="*/ 2147483647 w 2115"/>
              <a:gd name="T89" fmla="*/ 2147483647 h 2682"/>
              <a:gd name="T90" fmla="*/ 2147483647 w 2115"/>
              <a:gd name="T91" fmla="*/ 2147483647 h 2682"/>
              <a:gd name="T92" fmla="*/ 2147483647 w 2115"/>
              <a:gd name="T93" fmla="*/ 2147483647 h 2682"/>
              <a:gd name="T94" fmla="*/ 2147483647 w 2115"/>
              <a:gd name="T95" fmla="*/ 2147483647 h 2682"/>
              <a:gd name="T96" fmla="*/ 2147483647 w 2115"/>
              <a:gd name="T97" fmla="*/ 2147483647 h 2682"/>
              <a:gd name="T98" fmla="*/ 2147483647 w 2115"/>
              <a:gd name="T99" fmla="*/ 2147483647 h 2682"/>
              <a:gd name="T100" fmla="*/ 2147483647 w 2115"/>
              <a:gd name="T101" fmla="*/ 2147483647 h 2682"/>
              <a:gd name="T102" fmla="*/ 2147483647 w 2115"/>
              <a:gd name="T103" fmla="*/ 2147483647 h 2682"/>
              <a:gd name="T104" fmla="*/ 2147483647 w 2115"/>
              <a:gd name="T105" fmla="*/ 2147483647 h 2682"/>
              <a:gd name="T106" fmla="*/ 2147483647 w 2115"/>
              <a:gd name="T107" fmla="*/ 2147483647 h 2682"/>
              <a:gd name="T108" fmla="*/ 2147483647 w 2115"/>
              <a:gd name="T109" fmla="*/ 2147483647 h 2682"/>
              <a:gd name="T110" fmla="*/ 2147483647 w 2115"/>
              <a:gd name="T111" fmla="*/ 2147483647 h 2682"/>
              <a:gd name="T112" fmla="*/ 2147483647 w 2115"/>
              <a:gd name="T113" fmla="*/ 2147483647 h 2682"/>
              <a:gd name="T114" fmla="*/ 2147483647 w 2115"/>
              <a:gd name="T115" fmla="*/ 2147483647 h 2682"/>
              <a:gd name="T116" fmla="*/ 2147483647 w 2115"/>
              <a:gd name="T117" fmla="*/ 2147483647 h 2682"/>
              <a:gd name="T118" fmla="*/ 2147483647 w 2115"/>
              <a:gd name="T119" fmla="*/ 2147483647 h 2682"/>
              <a:gd name="T120" fmla="*/ 2147483647 w 2115"/>
              <a:gd name="T121" fmla="*/ 2147483647 h 2682"/>
              <a:gd name="T122" fmla="*/ 2147483647 w 2115"/>
              <a:gd name="T123" fmla="*/ 2147483647 h 26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15"/>
              <a:gd name="T187" fmla="*/ 0 h 2682"/>
              <a:gd name="T188" fmla="*/ 2115 w 2115"/>
              <a:gd name="T189" fmla="*/ 2682 h 26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15" h="2682">
                <a:moveTo>
                  <a:pt x="607" y="2497"/>
                </a:moveTo>
                <a:lnTo>
                  <a:pt x="608" y="2547"/>
                </a:lnTo>
                <a:lnTo>
                  <a:pt x="651" y="2509"/>
                </a:lnTo>
                <a:lnTo>
                  <a:pt x="657" y="2457"/>
                </a:lnTo>
                <a:lnTo>
                  <a:pt x="650" y="2435"/>
                </a:lnTo>
                <a:lnTo>
                  <a:pt x="650" y="2404"/>
                </a:lnTo>
                <a:lnTo>
                  <a:pt x="676" y="2364"/>
                </a:lnTo>
                <a:lnTo>
                  <a:pt x="677" y="2340"/>
                </a:lnTo>
                <a:lnTo>
                  <a:pt x="727" y="2321"/>
                </a:lnTo>
                <a:lnTo>
                  <a:pt x="739" y="2302"/>
                </a:lnTo>
                <a:lnTo>
                  <a:pt x="753" y="2206"/>
                </a:lnTo>
                <a:lnTo>
                  <a:pt x="739" y="2146"/>
                </a:lnTo>
                <a:lnTo>
                  <a:pt x="722" y="2122"/>
                </a:lnTo>
                <a:lnTo>
                  <a:pt x="755" y="2101"/>
                </a:lnTo>
                <a:lnTo>
                  <a:pt x="774" y="2080"/>
                </a:lnTo>
                <a:lnTo>
                  <a:pt x="786" y="2049"/>
                </a:lnTo>
                <a:lnTo>
                  <a:pt x="781" y="2011"/>
                </a:lnTo>
                <a:lnTo>
                  <a:pt x="746" y="1982"/>
                </a:lnTo>
                <a:lnTo>
                  <a:pt x="731" y="1955"/>
                </a:lnTo>
                <a:lnTo>
                  <a:pt x="736" y="1846"/>
                </a:lnTo>
                <a:lnTo>
                  <a:pt x="731" y="1820"/>
                </a:lnTo>
                <a:lnTo>
                  <a:pt x="734" y="1746"/>
                </a:lnTo>
                <a:lnTo>
                  <a:pt x="755" y="1693"/>
                </a:lnTo>
                <a:lnTo>
                  <a:pt x="732" y="1631"/>
                </a:lnTo>
                <a:lnTo>
                  <a:pt x="796" y="1526"/>
                </a:lnTo>
                <a:lnTo>
                  <a:pt x="858" y="1500"/>
                </a:lnTo>
                <a:lnTo>
                  <a:pt x="910" y="1509"/>
                </a:lnTo>
                <a:lnTo>
                  <a:pt x="926" y="1490"/>
                </a:lnTo>
                <a:lnTo>
                  <a:pt x="931" y="1439"/>
                </a:lnTo>
                <a:lnTo>
                  <a:pt x="898" y="1395"/>
                </a:lnTo>
                <a:lnTo>
                  <a:pt x="957" y="1273"/>
                </a:lnTo>
                <a:lnTo>
                  <a:pt x="970" y="1098"/>
                </a:lnTo>
                <a:lnTo>
                  <a:pt x="1024" y="1070"/>
                </a:lnTo>
                <a:lnTo>
                  <a:pt x="1045" y="998"/>
                </a:lnTo>
                <a:lnTo>
                  <a:pt x="1107" y="912"/>
                </a:lnTo>
                <a:lnTo>
                  <a:pt x="1096" y="833"/>
                </a:lnTo>
                <a:lnTo>
                  <a:pt x="1134" y="731"/>
                </a:lnTo>
                <a:lnTo>
                  <a:pt x="1172" y="688"/>
                </a:lnTo>
                <a:lnTo>
                  <a:pt x="1220" y="709"/>
                </a:lnTo>
                <a:lnTo>
                  <a:pt x="1241" y="613"/>
                </a:lnTo>
                <a:lnTo>
                  <a:pt x="1308" y="594"/>
                </a:lnTo>
                <a:lnTo>
                  <a:pt x="1369" y="609"/>
                </a:lnTo>
                <a:lnTo>
                  <a:pt x="1383" y="532"/>
                </a:lnTo>
                <a:lnTo>
                  <a:pt x="1414" y="473"/>
                </a:lnTo>
                <a:lnTo>
                  <a:pt x="1493" y="434"/>
                </a:lnTo>
                <a:lnTo>
                  <a:pt x="1540" y="487"/>
                </a:lnTo>
                <a:lnTo>
                  <a:pt x="1548" y="511"/>
                </a:lnTo>
                <a:lnTo>
                  <a:pt x="1614" y="530"/>
                </a:lnTo>
                <a:lnTo>
                  <a:pt x="1646" y="513"/>
                </a:lnTo>
                <a:lnTo>
                  <a:pt x="1667" y="482"/>
                </a:lnTo>
                <a:lnTo>
                  <a:pt x="1695" y="504"/>
                </a:lnTo>
                <a:lnTo>
                  <a:pt x="1736" y="504"/>
                </a:lnTo>
                <a:lnTo>
                  <a:pt x="1788" y="439"/>
                </a:lnTo>
                <a:lnTo>
                  <a:pt x="1771" y="320"/>
                </a:lnTo>
                <a:lnTo>
                  <a:pt x="1781" y="277"/>
                </a:lnTo>
                <a:lnTo>
                  <a:pt x="1836" y="238"/>
                </a:lnTo>
                <a:lnTo>
                  <a:pt x="1879" y="205"/>
                </a:lnTo>
                <a:lnTo>
                  <a:pt x="1907" y="195"/>
                </a:lnTo>
                <a:lnTo>
                  <a:pt x="1933" y="220"/>
                </a:lnTo>
                <a:lnTo>
                  <a:pt x="1972" y="232"/>
                </a:lnTo>
                <a:lnTo>
                  <a:pt x="2000" y="250"/>
                </a:lnTo>
                <a:lnTo>
                  <a:pt x="2024" y="301"/>
                </a:lnTo>
                <a:lnTo>
                  <a:pt x="2005" y="355"/>
                </a:lnTo>
                <a:lnTo>
                  <a:pt x="2024" y="375"/>
                </a:lnTo>
                <a:lnTo>
                  <a:pt x="2071" y="298"/>
                </a:lnTo>
                <a:lnTo>
                  <a:pt x="2076" y="248"/>
                </a:lnTo>
                <a:lnTo>
                  <a:pt x="2107" y="258"/>
                </a:lnTo>
                <a:lnTo>
                  <a:pt x="2115" y="207"/>
                </a:lnTo>
                <a:lnTo>
                  <a:pt x="2086" y="208"/>
                </a:lnTo>
                <a:lnTo>
                  <a:pt x="2036" y="198"/>
                </a:lnTo>
                <a:lnTo>
                  <a:pt x="1969" y="177"/>
                </a:lnTo>
                <a:lnTo>
                  <a:pt x="1976" y="165"/>
                </a:lnTo>
                <a:lnTo>
                  <a:pt x="2040" y="160"/>
                </a:lnTo>
                <a:lnTo>
                  <a:pt x="2093" y="93"/>
                </a:lnTo>
                <a:lnTo>
                  <a:pt x="2005" y="36"/>
                </a:lnTo>
                <a:lnTo>
                  <a:pt x="1993" y="55"/>
                </a:lnTo>
                <a:lnTo>
                  <a:pt x="1946" y="21"/>
                </a:lnTo>
                <a:lnTo>
                  <a:pt x="1912" y="50"/>
                </a:lnTo>
                <a:lnTo>
                  <a:pt x="1917" y="90"/>
                </a:lnTo>
                <a:lnTo>
                  <a:pt x="1898" y="79"/>
                </a:lnTo>
                <a:lnTo>
                  <a:pt x="1876" y="86"/>
                </a:lnTo>
                <a:lnTo>
                  <a:pt x="1877" y="71"/>
                </a:lnTo>
                <a:lnTo>
                  <a:pt x="1891" y="47"/>
                </a:lnTo>
                <a:lnTo>
                  <a:pt x="1879" y="0"/>
                </a:lnTo>
                <a:lnTo>
                  <a:pt x="1836" y="21"/>
                </a:lnTo>
                <a:lnTo>
                  <a:pt x="1826" y="72"/>
                </a:lnTo>
                <a:lnTo>
                  <a:pt x="1795" y="155"/>
                </a:lnTo>
                <a:lnTo>
                  <a:pt x="1795" y="112"/>
                </a:lnTo>
                <a:lnTo>
                  <a:pt x="1779" y="96"/>
                </a:lnTo>
                <a:lnTo>
                  <a:pt x="1779" y="45"/>
                </a:lnTo>
                <a:lnTo>
                  <a:pt x="1738" y="129"/>
                </a:lnTo>
                <a:lnTo>
                  <a:pt x="1724" y="184"/>
                </a:lnTo>
                <a:lnTo>
                  <a:pt x="1705" y="232"/>
                </a:lnTo>
                <a:lnTo>
                  <a:pt x="1702" y="131"/>
                </a:lnTo>
                <a:lnTo>
                  <a:pt x="1727" y="71"/>
                </a:lnTo>
                <a:lnTo>
                  <a:pt x="1653" y="64"/>
                </a:lnTo>
                <a:lnTo>
                  <a:pt x="1631" y="148"/>
                </a:lnTo>
                <a:lnTo>
                  <a:pt x="1607" y="167"/>
                </a:lnTo>
                <a:lnTo>
                  <a:pt x="1577" y="222"/>
                </a:lnTo>
                <a:lnTo>
                  <a:pt x="1517" y="232"/>
                </a:lnTo>
                <a:lnTo>
                  <a:pt x="1462" y="225"/>
                </a:lnTo>
                <a:lnTo>
                  <a:pt x="1483" y="263"/>
                </a:lnTo>
                <a:lnTo>
                  <a:pt x="1443" y="277"/>
                </a:lnTo>
                <a:lnTo>
                  <a:pt x="1443" y="303"/>
                </a:lnTo>
                <a:lnTo>
                  <a:pt x="1417" y="305"/>
                </a:lnTo>
                <a:lnTo>
                  <a:pt x="1384" y="398"/>
                </a:lnTo>
                <a:lnTo>
                  <a:pt x="1384" y="329"/>
                </a:lnTo>
                <a:lnTo>
                  <a:pt x="1377" y="303"/>
                </a:lnTo>
                <a:lnTo>
                  <a:pt x="1348" y="346"/>
                </a:lnTo>
                <a:lnTo>
                  <a:pt x="1341" y="403"/>
                </a:lnTo>
                <a:lnTo>
                  <a:pt x="1334" y="336"/>
                </a:lnTo>
                <a:lnTo>
                  <a:pt x="1302" y="342"/>
                </a:lnTo>
                <a:lnTo>
                  <a:pt x="1293" y="367"/>
                </a:lnTo>
                <a:lnTo>
                  <a:pt x="1296" y="399"/>
                </a:lnTo>
                <a:lnTo>
                  <a:pt x="1310" y="416"/>
                </a:lnTo>
                <a:lnTo>
                  <a:pt x="1310" y="429"/>
                </a:lnTo>
                <a:lnTo>
                  <a:pt x="1283" y="401"/>
                </a:lnTo>
                <a:lnTo>
                  <a:pt x="1265" y="415"/>
                </a:lnTo>
                <a:lnTo>
                  <a:pt x="1284" y="430"/>
                </a:lnTo>
                <a:lnTo>
                  <a:pt x="1226" y="442"/>
                </a:lnTo>
                <a:lnTo>
                  <a:pt x="1205" y="480"/>
                </a:lnTo>
                <a:lnTo>
                  <a:pt x="1122" y="595"/>
                </a:lnTo>
                <a:lnTo>
                  <a:pt x="1177" y="609"/>
                </a:lnTo>
                <a:lnTo>
                  <a:pt x="1158" y="632"/>
                </a:lnTo>
                <a:lnTo>
                  <a:pt x="1107" y="632"/>
                </a:lnTo>
                <a:lnTo>
                  <a:pt x="1114" y="664"/>
                </a:lnTo>
                <a:lnTo>
                  <a:pt x="1114" y="695"/>
                </a:lnTo>
                <a:lnTo>
                  <a:pt x="1086" y="671"/>
                </a:lnTo>
                <a:lnTo>
                  <a:pt x="1045" y="743"/>
                </a:lnTo>
                <a:lnTo>
                  <a:pt x="1033" y="790"/>
                </a:lnTo>
                <a:lnTo>
                  <a:pt x="1069" y="790"/>
                </a:lnTo>
                <a:lnTo>
                  <a:pt x="1050" y="810"/>
                </a:lnTo>
                <a:lnTo>
                  <a:pt x="979" y="810"/>
                </a:lnTo>
                <a:lnTo>
                  <a:pt x="801" y="1120"/>
                </a:lnTo>
                <a:lnTo>
                  <a:pt x="827" y="1141"/>
                </a:lnTo>
                <a:lnTo>
                  <a:pt x="801" y="1170"/>
                </a:lnTo>
                <a:lnTo>
                  <a:pt x="810" y="1232"/>
                </a:lnTo>
                <a:lnTo>
                  <a:pt x="781" y="1194"/>
                </a:lnTo>
                <a:lnTo>
                  <a:pt x="781" y="1220"/>
                </a:lnTo>
                <a:lnTo>
                  <a:pt x="689" y="1349"/>
                </a:lnTo>
                <a:lnTo>
                  <a:pt x="700" y="1354"/>
                </a:lnTo>
                <a:lnTo>
                  <a:pt x="657" y="1383"/>
                </a:lnTo>
                <a:lnTo>
                  <a:pt x="534" y="1521"/>
                </a:lnTo>
                <a:lnTo>
                  <a:pt x="574" y="1576"/>
                </a:lnTo>
                <a:lnTo>
                  <a:pt x="670" y="1537"/>
                </a:lnTo>
                <a:lnTo>
                  <a:pt x="657" y="1552"/>
                </a:lnTo>
                <a:lnTo>
                  <a:pt x="627" y="1564"/>
                </a:lnTo>
                <a:lnTo>
                  <a:pt x="588" y="1604"/>
                </a:lnTo>
                <a:lnTo>
                  <a:pt x="515" y="1574"/>
                </a:lnTo>
                <a:lnTo>
                  <a:pt x="481" y="1624"/>
                </a:lnTo>
                <a:lnTo>
                  <a:pt x="474" y="1588"/>
                </a:lnTo>
                <a:lnTo>
                  <a:pt x="410" y="1628"/>
                </a:lnTo>
                <a:lnTo>
                  <a:pt x="327" y="1655"/>
                </a:lnTo>
                <a:lnTo>
                  <a:pt x="320" y="1678"/>
                </a:lnTo>
                <a:lnTo>
                  <a:pt x="262" y="1702"/>
                </a:lnTo>
                <a:lnTo>
                  <a:pt x="307" y="1769"/>
                </a:lnTo>
                <a:lnTo>
                  <a:pt x="210" y="1750"/>
                </a:lnTo>
                <a:lnTo>
                  <a:pt x="205" y="1791"/>
                </a:lnTo>
                <a:lnTo>
                  <a:pt x="208" y="1833"/>
                </a:lnTo>
                <a:lnTo>
                  <a:pt x="191" y="1796"/>
                </a:lnTo>
                <a:lnTo>
                  <a:pt x="150" y="1843"/>
                </a:lnTo>
                <a:lnTo>
                  <a:pt x="108" y="1827"/>
                </a:lnTo>
                <a:lnTo>
                  <a:pt x="82" y="1820"/>
                </a:lnTo>
                <a:lnTo>
                  <a:pt x="75" y="1867"/>
                </a:lnTo>
                <a:lnTo>
                  <a:pt x="124" y="1876"/>
                </a:lnTo>
                <a:lnTo>
                  <a:pt x="169" y="1869"/>
                </a:lnTo>
                <a:lnTo>
                  <a:pt x="139" y="1881"/>
                </a:lnTo>
                <a:lnTo>
                  <a:pt x="139" y="1898"/>
                </a:lnTo>
                <a:lnTo>
                  <a:pt x="93" y="1884"/>
                </a:lnTo>
                <a:lnTo>
                  <a:pt x="50" y="1905"/>
                </a:lnTo>
                <a:lnTo>
                  <a:pt x="67" y="1941"/>
                </a:lnTo>
                <a:lnTo>
                  <a:pt x="41" y="1972"/>
                </a:lnTo>
                <a:lnTo>
                  <a:pt x="43" y="2011"/>
                </a:lnTo>
                <a:lnTo>
                  <a:pt x="69" y="2034"/>
                </a:lnTo>
                <a:lnTo>
                  <a:pt x="163" y="2013"/>
                </a:lnTo>
                <a:lnTo>
                  <a:pt x="184" y="1987"/>
                </a:lnTo>
                <a:lnTo>
                  <a:pt x="175" y="2029"/>
                </a:lnTo>
                <a:lnTo>
                  <a:pt x="248" y="2022"/>
                </a:lnTo>
                <a:lnTo>
                  <a:pt x="260" y="1982"/>
                </a:lnTo>
                <a:lnTo>
                  <a:pt x="284" y="1972"/>
                </a:lnTo>
                <a:lnTo>
                  <a:pt x="267" y="2006"/>
                </a:lnTo>
                <a:lnTo>
                  <a:pt x="260" y="2025"/>
                </a:lnTo>
                <a:lnTo>
                  <a:pt x="262" y="2051"/>
                </a:lnTo>
                <a:lnTo>
                  <a:pt x="229" y="2058"/>
                </a:lnTo>
                <a:lnTo>
                  <a:pt x="206" y="2101"/>
                </a:lnTo>
                <a:lnTo>
                  <a:pt x="189" y="2053"/>
                </a:lnTo>
                <a:lnTo>
                  <a:pt x="75" y="2054"/>
                </a:lnTo>
                <a:lnTo>
                  <a:pt x="44" y="2042"/>
                </a:lnTo>
                <a:lnTo>
                  <a:pt x="31" y="2061"/>
                </a:lnTo>
                <a:lnTo>
                  <a:pt x="48" y="2108"/>
                </a:lnTo>
                <a:lnTo>
                  <a:pt x="29" y="2134"/>
                </a:lnTo>
                <a:lnTo>
                  <a:pt x="67" y="2123"/>
                </a:lnTo>
                <a:lnTo>
                  <a:pt x="55" y="2144"/>
                </a:lnTo>
                <a:lnTo>
                  <a:pt x="31" y="2173"/>
                </a:lnTo>
                <a:lnTo>
                  <a:pt x="24" y="2175"/>
                </a:lnTo>
                <a:lnTo>
                  <a:pt x="19" y="2182"/>
                </a:lnTo>
                <a:lnTo>
                  <a:pt x="17" y="2190"/>
                </a:lnTo>
                <a:lnTo>
                  <a:pt x="20" y="2197"/>
                </a:lnTo>
                <a:lnTo>
                  <a:pt x="44" y="2213"/>
                </a:lnTo>
                <a:lnTo>
                  <a:pt x="41" y="2273"/>
                </a:lnTo>
                <a:lnTo>
                  <a:pt x="75" y="2244"/>
                </a:lnTo>
                <a:lnTo>
                  <a:pt x="81" y="2223"/>
                </a:lnTo>
                <a:lnTo>
                  <a:pt x="119" y="2192"/>
                </a:lnTo>
                <a:lnTo>
                  <a:pt x="141" y="2159"/>
                </a:lnTo>
                <a:lnTo>
                  <a:pt x="162" y="2147"/>
                </a:lnTo>
                <a:lnTo>
                  <a:pt x="191" y="2161"/>
                </a:lnTo>
                <a:lnTo>
                  <a:pt x="177" y="2177"/>
                </a:lnTo>
                <a:lnTo>
                  <a:pt x="117" y="2223"/>
                </a:lnTo>
                <a:lnTo>
                  <a:pt x="105" y="2247"/>
                </a:lnTo>
                <a:lnTo>
                  <a:pt x="62" y="2288"/>
                </a:lnTo>
                <a:lnTo>
                  <a:pt x="110" y="2304"/>
                </a:lnTo>
                <a:lnTo>
                  <a:pt x="12" y="2345"/>
                </a:lnTo>
                <a:lnTo>
                  <a:pt x="0" y="2376"/>
                </a:lnTo>
                <a:lnTo>
                  <a:pt x="48" y="2393"/>
                </a:lnTo>
                <a:lnTo>
                  <a:pt x="94" y="2371"/>
                </a:lnTo>
                <a:lnTo>
                  <a:pt x="82" y="2395"/>
                </a:lnTo>
                <a:lnTo>
                  <a:pt x="25" y="2459"/>
                </a:lnTo>
                <a:lnTo>
                  <a:pt x="3" y="2517"/>
                </a:lnTo>
                <a:lnTo>
                  <a:pt x="22" y="2553"/>
                </a:lnTo>
                <a:lnTo>
                  <a:pt x="58" y="2595"/>
                </a:lnTo>
                <a:lnTo>
                  <a:pt x="82" y="2615"/>
                </a:lnTo>
                <a:lnTo>
                  <a:pt x="105" y="2622"/>
                </a:lnTo>
                <a:lnTo>
                  <a:pt x="124" y="2600"/>
                </a:lnTo>
                <a:lnTo>
                  <a:pt x="119" y="2634"/>
                </a:lnTo>
                <a:lnTo>
                  <a:pt x="112" y="2658"/>
                </a:lnTo>
                <a:lnTo>
                  <a:pt x="141" y="2662"/>
                </a:lnTo>
                <a:lnTo>
                  <a:pt x="181" y="2652"/>
                </a:lnTo>
                <a:lnTo>
                  <a:pt x="163" y="2667"/>
                </a:lnTo>
                <a:lnTo>
                  <a:pt x="194" y="2682"/>
                </a:lnTo>
                <a:lnTo>
                  <a:pt x="219" y="2676"/>
                </a:lnTo>
                <a:lnTo>
                  <a:pt x="244" y="2658"/>
                </a:lnTo>
                <a:lnTo>
                  <a:pt x="257" y="2633"/>
                </a:lnTo>
                <a:lnTo>
                  <a:pt x="269" y="2655"/>
                </a:lnTo>
                <a:lnTo>
                  <a:pt x="310" y="2633"/>
                </a:lnTo>
                <a:lnTo>
                  <a:pt x="353" y="2584"/>
                </a:lnTo>
                <a:lnTo>
                  <a:pt x="377" y="2576"/>
                </a:lnTo>
                <a:lnTo>
                  <a:pt x="386" y="2555"/>
                </a:lnTo>
                <a:lnTo>
                  <a:pt x="439" y="2504"/>
                </a:lnTo>
                <a:lnTo>
                  <a:pt x="486" y="2505"/>
                </a:lnTo>
                <a:lnTo>
                  <a:pt x="508" y="2478"/>
                </a:lnTo>
                <a:lnTo>
                  <a:pt x="526" y="2431"/>
                </a:lnTo>
                <a:lnTo>
                  <a:pt x="508" y="2400"/>
                </a:lnTo>
                <a:lnTo>
                  <a:pt x="513" y="2366"/>
                </a:lnTo>
                <a:lnTo>
                  <a:pt x="539" y="2400"/>
                </a:lnTo>
                <a:lnTo>
                  <a:pt x="534" y="2342"/>
                </a:lnTo>
                <a:lnTo>
                  <a:pt x="551" y="2392"/>
                </a:lnTo>
                <a:lnTo>
                  <a:pt x="551" y="2447"/>
                </a:lnTo>
                <a:lnTo>
                  <a:pt x="557" y="2467"/>
                </a:lnTo>
                <a:lnTo>
                  <a:pt x="607" y="2497"/>
                </a:lnTo>
                <a:close/>
              </a:path>
            </a:pathLst>
          </a:custGeom>
          <a:solidFill>
            <a:schemeClr val="tx2"/>
          </a:solidFill>
          <a:ln w="9525">
            <a:solidFill>
              <a:schemeClr val="bg1">
                <a:lumMod val="75000"/>
              </a:schemeClr>
            </a:solidFill>
            <a:miter lim="800000"/>
            <a:headEnd/>
            <a:tailEnd/>
          </a:ln>
          <a:extLst/>
        </p:spPr>
        <p:txBody>
          <a:bodyPr wrap="none" lIns="91407" tIns="45704" rIns="91407" bIns="45704"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8240" name="Title 62"/>
          <p:cNvSpPr>
            <a:spLocks noGrp="1"/>
          </p:cNvSpPr>
          <p:nvPr>
            <p:ph type="title"/>
          </p:nvPr>
        </p:nvSpPr>
        <p:spPr>
          <a:xfrm>
            <a:off x="38175" y="216140"/>
            <a:ext cx="8956290" cy="850106"/>
          </a:xfrm>
        </p:spPr>
        <p:txBody>
          <a:bodyPr lIns="91435" tIns="45718" rIns="91435" bIns="45718">
            <a:noAutofit/>
          </a:bodyPr>
          <a:lstStyle/>
          <a:p>
            <a:r>
              <a:rPr lang="en-US" sz="3200" dirty="0"/>
              <a:t>Impact of working less than full </a:t>
            </a:r>
            <a:br>
              <a:rPr lang="en-US" sz="3200" dirty="0"/>
            </a:br>
            <a:r>
              <a:rPr lang="en-US" sz="3200" dirty="0"/>
              <a:t>time on junior doctors’ postgraduate training</a:t>
            </a:r>
            <a:endParaRPr lang="en-GB" sz="3200" dirty="0">
              <a:latin typeface="Calibri" charset="0"/>
            </a:endParaRPr>
          </a:p>
        </p:txBody>
      </p:sp>
      <p:sp>
        <p:nvSpPr>
          <p:cNvPr id="56" name="Rectangle 101"/>
          <p:cNvSpPr>
            <a:spLocks noChangeArrowheads="1"/>
          </p:cNvSpPr>
          <p:nvPr/>
        </p:nvSpPr>
        <p:spPr bwMode="auto">
          <a:xfrm>
            <a:off x="5615349" y="1702903"/>
            <a:ext cx="215900" cy="215900"/>
          </a:xfrm>
          <a:prstGeom prst="rect">
            <a:avLst/>
          </a:prstGeom>
          <a:solidFill>
            <a:schemeClr val="tx2"/>
          </a:solidFill>
          <a:ln w="9525">
            <a:solidFill>
              <a:schemeClr val="bg1">
                <a:lumMod val="75000"/>
              </a:schemeClr>
            </a:solidFill>
            <a:miter lim="800000"/>
            <a:headEnd/>
            <a:tailEnd/>
          </a:ln>
        </p:spPr>
        <p:txBody>
          <a:bodyPr wrap="none" lIns="91407" tIns="45704" rIns="91407" bIns="45704"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57" name="Text Box 107"/>
          <p:cNvSpPr txBox="1">
            <a:spLocks noChangeArrowheads="1"/>
          </p:cNvSpPr>
          <p:nvPr/>
        </p:nvSpPr>
        <p:spPr bwMode="auto">
          <a:xfrm>
            <a:off x="5867402" y="1566202"/>
            <a:ext cx="27114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41" tIns="31770" rIns="63541" bIns="31770"/>
          <a:lstStyle>
            <a:lvl1pPr defTabSz="457200">
              <a:defRPr sz="3200">
                <a:solidFill>
                  <a:schemeClr val="tx1"/>
                </a:solidFill>
                <a:latin typeface="Calibri" charset="0"/>
                <a:ea typeface="ＭＳ Ｐゴシック" charset="0"/>
              </a:defRPr>
            </a:lvl1pPr>
            <a:lvl2pPr defTabSz="457200">
              <a:defRPr sz="2800">
                <a:solidFill>
                  <a:schemeClr val="tx1"/>
                </a:solidFill>
                <a:latin typeface="Calibri" charset="0"/>
                <a:ea typeface="ＭＳ Ｐゴシック" charset="0"/>
              </a:defRPr>
            </a:lvl2pPr>
            <a:lvl3pPr defTabSz="457200">
              <a:defRPr sz="2400">
                <a:solidFill>
                  <a:schemeClr val="tx1"/>
                </a:solidFill>
                <a:latin typeface="Calibri" charset="0"/>
                <a:ea typeface="ＭＳ Ｐゴシック" charset="0"/>
              </a:defRPr>
            </a:lvl3pPr>
            <a:lvl4pPr defTabSz="457200">
              <a:defRPr sz="2000">
                <a:solidFill>
                  <a:schemeClr val="tx1"/>
                </a:solidFill>
                <a:latin typeface="Calibri" charset="0"/>
                <a:ea typeface="ＭＳ Ｐゴシック" charset="0"/>
              </a:defRPr>
            </a:lvl4pPr>
            <a:lvl5pPr defTabSz="457200">
              <a:defRPr sz="2000">
                <a:solidFill>
                  <a:schemeClr val="tx1"/>
                </a:solidFill>
                <a:latin typeface="Calibri" charset="0"/>
                <a:ea typeface="ＭＳ Ｐゴシック" charset="0"/>
              </a:defRPr>
            </a:lvl5pPr>
            <a:lvl6pPr defTabSz="457200" eaLnBrk="0" fontAlgn="base" hangingPunct="0">
              <a:spcAft>
                <a:spcPct val="0"/>
              </a:spcAft>
              <a:buFont typeface="Arial" charset="0"/>
              <a:buChar char="»"/>
              <a:defRPr sz="2000">
                <a:solidFill>
                  <a:schemeClr val="tx1"/>
                </a:solidFill>
                <a:latin typeface="Calibri" charset="0"/>
                <a:ea typeface="ＭＳ Ｐゴシック" charset="0"/>
              </a:defRPr>
            </a:lvl6pPr>
            <a:lvl7pPr defTabSz="457200" eaLnBrk="0" fontAlgn="base" hangingPunct="0">
              <a:spcAft>
                <a:spcPct val="0"/>
              </a:spcAft>
              <a:buFont typeface="Arial" charset="0"/>
              <a:buChar char="»"/>
              <a:defRPr sz="2000">
                <a:solidFill>
                  <a:schemeClr val="tx1"/>
                </a:solidFill>
                <a:latin typeface="Calibri" charset="0"/>
                <a:ea typeface="ＭＳ Ｐゴシック" charset="0"/>
              </a:defRPr>
            </a:lvl7pPr>
            <a:lvl8pPr defTabSz="457200" eaLnBrk="0" fontAlgn="base" hangingPunct="0">
              <a:spcAft>
                <a:spcPct val="0"/>
              </a:spcAft>
              <a:buFont typeface="Arial" charset="0"/>
              <a:buChar char="»"/>
              <a:defRPr sz="2000">
                <a:solidFill>
                  <a:schemeClr val="tx1"/>
                </a:solidFill>
                <a:latin typeface="Calibri" charset="0"/>
                <a:ea typeface="ＭＳ Ｐゴシック" charset="0"/>
              </a:defRPr>
            </a:lvl8pPr>
            <a:lvl9pPr defTabSz="457200"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400" dirty="0">
                <a:solidFill>
                  <a:srgbClr val="000000"/>
                </a:solidFill>
                <a:cs typeface="Calibri" charset="0"/>
              </a:rPr>
              <a:t>Postgraduate training is prolonged</a:t>
            </a:r>
          </a:p>
        </p:txBody>
      </p:sp>
      <p:grpSp>
        <p:nvGrpSpPr>
          <p:cNvPr id="64" name="Group 63"/>
          <p:cNvGrpSpPr/>
          <p:nvPr/>
        </p:nvGrpSpPr>
        <p:grpSpPr>
          <a:xfrm>
            <a:off x="3569724" y="6115728"/>
            <a:ext cx="179969" cy="117033"/>
            <a:chOff x="4572000" y="6549915"/>
            <a:chExt cx="76592" cy="76649"/>
          </a:xfrm>
          <a:solidFill>
            <a:schemeClr val="tx2"/>
          </a:solidFill>
        </p:grpSpPr>
        <p:sp>
          <p:nvSpPr>
            <p:cNvPr id="65" name="Freeform 528"/>
            <p:cNvSpPr>
              <a:spLocks noChangeAspect="1"/>
            </p:cNvSpPr>
            <p:nvPr/>
          </p:nvSpPr>
          <p:spPr bwMode="auto">
            <a:xfrm>
              <a:off x="4598300" y="6576272"/>
              <a:ext cx="50292" cy="50292"/>
            </a:xfrm>
            <a:custGeom>
              <a:avLst/>
              <a:gdLst>
                <a:gd name="T0" fmla="*/ 5 w 37"/>
                <a:gd name="T1" fmla="*/ 0 h 38"/>
                <a:gd name="T2" fmla="*/ 9 w 37"/>
                <a:gd name="T3" fmla="*/ 1 h 38"/>
                <a:gd name="T4" fmla="*/ 9 w 37"/>
                <a:gd name="T5" fmla="*/ 4 h 38"/>
                <a:gd name="T6" fmla="*/ 10 w 37"/>
                <a:gd name="T7" fmla="*/ 9 h 38"/>
                <a:gd name="T8" fmla="*/ 21 w 37"/>
                <a:gd name="T9" fmla="*/ 11 h 38"/>
                <a:gd name="T10" fmla="*/ 37 w 37"/>
                <a:gd name="T11" fmla="*/ 15 h 38"/>
                <a:gd name="T12" fmla="*/ 37 w 37"/>
                <a:gd name="T13" fmla="*/ 21 h 38"/>
                <a:gd name="T14" fmla="*/ 37 w 37"/>
                <a:gd name="T15" fmla="*/ 27 h 38"/>
                <a:gd name="T16" fmla="*/ 35 w 37"/>
                <a:gd name="T17" fmla="*/ 27 h 38"/>
                <a:gd name="T18" fmla="*/ 35 w 37"/>
                <a:gd name="T19" fmla="*/ 29 h 38"/>
                <a:gd name="T20" fmla="*/ 35 w 37"/>
                <a:gd name="T21" fmla="*/ 31 h 38"/>
                <a:gd name="T22" fmla="*/ 35 w 37"/>
                <a:gd name="T23" fmla="*/ 35 h 38"/>
                <a:gd name="T24" fmla="*/ 33 w 37"/>
                <a:gd name="T25" fmla="*/ 35 h 38"/>
                <a:gd name="T26" fmla="*/ 31 w 37"/>
                <a:gd name="T27" fmla="*/ 35 h 38"/>
                <a:gd name="T28" fmla="*/ 31 w 37"/>
                <a:gd name="T29" fmla="*/ 37 h 38"/>
                <a:gd name="T30" fmla="*/ 29 w 37"/>
                <a:gd name="T31" fmla="*/ 38 h 38"/>
                <a:gd name="T32" fmla="*/ 26 w 37"/>
                <a:gd name="T33" fmla="*/ 37 h 38"/>
                <a:gd name="T34" fmla="*/ 25 w 37"/>
                <a:gd name="T35" fmla="*/ 37 h 38"/>
                <a:gd name="T36" fmla="*/ 22 w 37"/>
                <a:gd name="T37" fmla="*/ 35 h 38"/>
                <a:gd name="T38" fmla="*/ 21 w 37"/>
                <a:gd name="T39" fmla="*/ 35 h 38"/>
                <a:gd name="T40" fmla="*/ 9 w 37"/>
                <a:gd name="T41" fmla="*/ 29 h 38"/>
                <a:gd name="T42" fmla="*/ 2 w 37"/>
                <a:gd name="T43" fmla="*/ 22 h 38"/>
                <a:gd name="T44" fmla="*/ 0 w 37"/>
                <a:gd name="T45" fmla="*/ 17 h 38"/>
                <a:gd name="T46" fmla="*/ 0 w 37"/>
                <a:gd name="T47" fmla="*/ 13 h 38"/>
                <a:gd name="T48" fmla="*/ 1 w 37"/>
                <a:gd name="T49" fmla="*/ 5 h 38"/>
                <a:gd name="T50" fmla="*/ 5 w 37"/>
                <a:gd name="T5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 h="38">
                  <a:moveTo>
                    <a:pt x="5" y="0"/>
                  </a:moveTo>
                  <a:lnTo>
                    <a:pt x="9" y="1"/>
                  </a:lnTo>
                  <a:lnTo>
                    <a:pt x="9" y="4"/>
                  </a:lnTo>
                  <a:lnTo>
                    <a:pt x="10" y="9"/>
                  </a:lnTo>
                  <a:lnTo>
                    <a:pt x="21" y="11"/>
                  </a:lnTo>
                  <a:lnTo>
                    <a:pt x="37" y="15"/>
                  </a:lnTo>
                  <a:lnTo>
                    <a:pt x="37" y="21"/>
                  </a:lnTo>
                  <a:lnTo>
                    <a:pt x="37" y="27"/>
                  </a:lnTo>
                  <a:lnTo>
                    <a:pt x="35" y="27"/>
                  </a:lnTo>
                  <a:lnTo>
                    <a:pt x="35" y="29"/>
                  </a:lnTo>
                  <a:lnTo>
                    <a:pt x="35" y="31"/>
                  </a:lnTo>
                  <a:lnTo>
                    <a:pt x="35" y="35"/>
                  </a:lnTo>
                  <a:lnTo>
                    <a:pt x="33" y="35"/>
                  </a:lnTo>
                  <a:lnTo>
                    <a:pt x="31" y="35"/>
                  </a:lnTo>
                  <a:lnTo>
                    <a:pt x="31" y="37"/>
                  </a:lnTo>
                  <a:lnTo>
                    <a:pt x="29" y="38"/>
                  </a:lnTo>
                  <a:lnTo>
                    <a:pt x="26" y="37"/>
                  </a:lnTo>
                  <a:lnTo>
                    <a:pt x="25" y="37"/>
                  </a:lnTo>
                  <a:lnTo>
                    <a:pt x="22" y="35"/>
                  </a:lnTo>
                  <a:lnTo>
                    <a:pt x="21" y="35"/>
                  </a:lnTo>
                  <a:lnTo>
                    <a:pt x="9" y="29"/>
                  </a:lnTo>
                  <a:lnTo>
                    <a:pt x="2" y="22"/>
                  </a:lnTo>
                  <a:lnTo>
                    <a:pt x="0" y="17"/>
                  </a:lnTo>
                  <a:lnTo>
                    <a:pt x="0" y="13"/>
                  </a:lnTo>
                  <a:lnTo>
                    <a:pt x="1" y="5"/>
                  </a:lnTo>
                  <a:lnTo>
                    <a:pt x="5" y="0"/>
                  </a:lnTo>
                </a:path>
              </a:pathLst>
            </a:custGeom>
            <a:grpFill/>
            <a:ln w="6350" cmpd="sng">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6" name="Freeform 402"/>
            <p:cNvSpPr>
              <a:spLocks/>
            </p:cNvSpPr>
            <p:nvPr/>
          </p:nvSpPr>
          <p:spPr bwMode="auto">
            <a:xfrm>
              <a:off x="4572000" y="6549915"/>
              <a:ext cx="40005" cy="20003"/>
            </a:xfrm>
            <a:custGeom>
              <a:avLst/>
              <a:gdLst>
                <a:gd name="T0" fmla="*/ 32 w 36"/>
                <a:gd name="T1" fmla="*/ 16 h 17"/>
                <a:gd name="T2" fmla="*/ 35 w 36"/>
                <a:gd name="T3" fmla="*/ 14 h 17"/>
                <a:gd name="T4" fmla="*/ 36 w 36"/>
                <a:gd name="T5" fmla="*/ 14 h 17"/>
                <a:gd name="T6" fmla="*/ 36 w 36"/>
                <a:gd name="T7" fmla="*/ 12 h 17"/>
                <a:gd name="T8" fmla="*/ 28 w 36"/>
                <a:gd name="T9" fmla="*/ 5 h 17"/>
                <a:gd name="T10" fmla="*/ 21 w 36"/>
                <a:gd name="T11" fmla="*/ 1 h 17"/>
                <a:gd name="T12" fmla="*/ 14 w 36"/>
                <a:gd name="T13" fmla="*/ 0 h 17"/>
                <a:gd name="T14" fmla="*/ 7 w 36"/>
                <a:gd name="T15" fmla="*/ 4 h 17"/>
                <a:gd name="T16" fmla="*/ 2 w 36"/>
                <a:gd name="T17" fmla="*/ 4 h 17"/>
                <a:gd name="T18" fmla="*/ 0 w 36"/>
                <a:gd name="T19" fmla="*/ 5 h 17"/>
                <a:gd name="T20" fmla="*/ 2 w 36"/>
                <a:gd name="T21" fmla="*/ 8 h 17"/>
                <a:gd name="T22" fmla="*/ 8 w 36"/>
                <a:gd name="T23" fmla="*/ 13 h 17"/>
                <a:gd name="T24" fmla="*/ 12 w 36"/>
                <a:gd name="T25" fmla="*/ 16 h 17"/>
                <a:gd name="T26" fmla="*/ 18 w 36"/>
                <a:gd name="T27" fmla="*/ 17 h 17"/>
                <a:gd name="T28" fmla="*/ 24 w 36"/>
                <a:gd name="T29" fmla="*/ 17 h 17"/>
                <a:gd name="T30" fmla="*/ 32 w 36"/>
                <a:gd name="T3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17">
                  <a:moveTo>
                    <a:pt x="32" y="16"/>
                  </a:moveTo>
                  <a:lnTo>
                    <a:pt x="35" y="14"/>
                  </a:lnTo>
                  <a:lnTo>
                    <a:pt x="36" y="14"/>
                  </a:lnTo>
                  <a:lnTo>
                    <a:pt x="36" y="12"/>
                  </a:lnTo>
                  <a:lnTo>
                    <a:pt x="28" y="5"/>
                  </a:lnTo>
                  <a:lnTo>
                    <a:pt x="21" y="1"/>
                  </a:lnTo>
                  <a:lnTo>
                    <a:pt x="14" y="0"/>
                  </a:lnTo>
                  <a:lnTo>
                    <a:pt x="7" y="4"/>
                  </a:lnTo>
                  <a:lnTo>
                    <a:pt x="2" y="4"/>
                  </a:lnTo>
                  <a:lnTo>
                    <a:pt x="0" y="5"/>
                  </a:lnTo>
                  <a:lnTo>
                    <a:pt x="2" y="8"/>
                  </a:lnTo>
                  <a:lnTo>
                    <a:pt x="8" y="13"/>
                  </a:lnTo>
                  <a:lnTo>
                    <a:pt x="12" y="16"/>
                  </a:lnTo>
                  <a:lnTo>
                    <a:pt x="18" y="17"/>
                  </a:lnTo>
                  <a:lnTo>
                    <a:pt x="24" y="17"/>
                  </a:lnTo>
                  <a:lnTo>
                    <a:pt x="32" y="16"/>
                  </a:lnTo>
                </a:path>
              </a:pathLst>
            </a:custGeom>
            <a:grpFill/>
            <a:ln w="6350" cmpd="sng">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67" name="Freeform 518"/>
          <p:cNvSpPr>
            <a:spLocks/>
          </p:cNvSpPr>
          <p:nvPr/>
        </p:nvSpPr>
        <p:spPr bwMode="auto">
          <a:xfrm>
            <a:off x="5584827" y="6030118"/>
            <a:ext cx="282575" cy="171450"/>
          </a:xfrm>
          <a:custGeom>
            <a:avLst/>
            <a:gdLst>
              <a:gd name="T0" fmla="*/ 69 w 244"/>
              <a:gd name="T1" fmla="*/ 46 h 149"/>
              <a:gd name="T2" fmla="*/ 66 w 244"/>
              <a:gd name="T3" fmla="*/ 54 h 149"/>
              <a:gd name="T4" fmla="*/ 61 w 244"/>
              <a:gd name="T5" fmla="*/ 68 h 149"/>
              <a:gd name="T6" fmla="*/ 55 w 244"/>
              <a:gd name="T7" fmla="*/ 70 h 149"/>
              <a:gd name="T8" fmla="*/ 48 w 244"/>
              <a:gd name="T9" fmla="*/ 70 h 149"/>
              <a:gd name="T10" fmla="*/ 35 w 244"/>
              <a:gd name="T11" fmla="*/ 70 h 149"/>
              <a:gd name="T12" fmla="*/ 24 w 244"/>
              <a:gd name="T13" fmla="*/ 76 h 149"/>
              <a:gd name="T14" fmla="*/ 15 w 244"/>
              <a:gd name="T15" fmla="*/ 76 h 149"/>
              <a:gd name="T16" fmla="*/ 2 w 244"/>
              <a:gd name="T17" fmla="*/ 67 h 149"/>
              <a:gd name="T18" fmla="*/ 2 w 244"/>
              <a:gd name="T19" fmla="*/ 88 h 149"/>
              <a:gd name="T20" fmla="*/ 7 w 244"/>
              <a:gd name="T21" fmla="*/ 97 h 149"/>
              <a:gd name="T22" fmla="*/ 8 w 244"/>
              <a:gd name="T23" fmla="*/ 113 h 149"/>
              <a:gd name="T24" fmla="*/ 19 w 244"/>
              <a:gd name="T25" fmla="*/ 120 h 149"/>
              <a:gd name="T26" fmla="*/ 27 w 244"/>
              <a:gd name="T27" fmla="*/ 124 h 149"/>
              <a:gd name="T28" fmla="*/ 45 w 244"/>
              <a:gd name="T29" fmla="*/ 132 h 149"/>
              <a:gd name="T30" fmla="*/ 59 w 244"/>
              <a:gd name="T31" fmla="*/ 131 h 149"/>
              <a:gd name="T32" fmla="*/ 76 w 244"/>
              <a:gd name="T33" fmla="*/ 146 h 149"/>
              <a:gd name="T34" fmla="*/ 92 w 244"/>
              <a:gd name="T35" fmla="*/ 149 h 149"/>
              <a:gd name="T36" fmla="*/ 93 w 244"/>
              <a:gd name="T37" fmla="*/ 148 h 149"/>
              <a:gd name="T38" fmla="*/ 92 w 244"/>
              <a:gd name="T39" fmla="*/ 140 h 149"/>
              <a:gd name="T40" fmla="*/ 96 w 244"/>
              <a:gd name="T41" fmla="*/ 135 h 149"/>
              <a:gd name="T42" fmla="*/ 100 w 244"/>
              <a:gd name="T43" fmla="*/ 133 h 149"/>
              <a:gd name="T44" fmla="*/ 109 w 244"/>
              <a:gd name="T45" fmla="*/ 128 h 149"/>
              <a:gd name="T46" fmla="*/ 123 w 244"/>
              <a:gd name="T47" fmla="*/ 125 h 149"/>
              <a:gd name="T48" fmla="*/ 141 w 244"/>
              <a:gd name="T49" fmla="*/ 120 h 149"/>
              <a:gd name="T50" fmla="*/ 151 w 244"/>
              <a:gd name="T51" fmla="*/ 117 h 149"/>
              <a:gd name="T52" fmla="*/ 152 w 244"/>
              <a:gd name="T53" fmla="*/ 104 h 149"/>
              <a:gd name="T54" fmla="*/ 159 w 244"/>
              <a:gd name="T55" fmla="*/ 100 h 149"/>
              <a:gd name="T56" fmla="*/ 175 w 244"/>
              <a:gd name="T57" fmla="*/ 99 h 149"/>
              <a:gd name="T58" fmla="*/ 184 w 244"/>
              <a:gd name="T59" fmla="*/ 95 h 149"/>
              <a:gd name="T60" fmla="*/ 192 w 244"/>
              <a:gd name="T61" fmla="*/ 96 h 149"/>
              <a:gd name="T62" fmla="*/ 195 w 244"/>
              <a:gd name="T63" fmla="*/ 87 h 149"/>
              <a:gd name="T64" fmla="*/ 183 w 244"/>
              <a:gd name="T65" fmla="*/ 72 h 149"/>
              <a:gd name="T66" fmla="*/ 187 w 244"/>
              <a:gd name="T67" fmla="*/ 56 h 149"/>
              <a:gd name="T68" fmla="*/ 199 w 244"/>
              <a:gd name="T69" fmla="*/ 52 h 149"/>
              <a:gd name="T70" fmla="*/ 207 w 244"/>
              <a:gd name="T71" fmla="*/ 45 h 149"/>
              <a:gd name="T72" fmla="*/ 212 w 244"/>
              <a:gd name="T73" fmla="*/ 37 h 149"/>
              <a:gd name="T74" fmla="*/ 234 w 244"/>
              <a:gd name="T75" fmla="*/ 17 h 149"/>
              <a:gd name="T76" fmla="*/ 241 w 244"/>
              <a:gd name="T77" fmla="*/ 5 h 149"/>
              <a:gd name="T78" fmla="*/ 241 w 244"/>
              <a:gd name="T79" fmla="*/ 0 h 149"/>
              <a:gd name="T80" fmla="*/ 225 w 244"/>
              <a:gd name="T81" fmla="*/ 10 h 149"/>
              <a:gd name="T82" fmla="*/ 213 w 244"/>
              <a:gd name="T83" fmla="*/ 10 h 149"/>
              <a:gd name="T84" fmla="*/ 209 w 244"/>
              <a:gd name="T85" fmla="*/ 13 h 149"/>
              <a:gd name="T86" fmla="*/ 209 w 244"/>
              <a:gd name="T87" fmla="*/ 18 h 149"/>
              <a:gd name="T88" fmla="*/ 182 w 244"/>
              <a:gd name="T89" fmla="*/ 31 h 149"/>
              <a:gd name="T90" fmla="*/ 167 w 244"/>
              <a:gd name="T91" fmla="*/ 33 h 149"/>
              <a:gd name="T92" fmla="*/ 152 w 244"/>
              <a:gd name="T93" fmla="*/ 41 h 149"/>
              <a:gd name="T94" fmla="*/ 146 w 244"/>
              <a:gd name="T95" fmla="*/ 41 h 149"/>
              <a:gd name="T96" fmla="*/ 135 w 244"/>
              <a:gd name="T97" fmla="*/ 41 h 149"/>
              <a:gd name="T98" fmla="*/ 125 w 244"/>
              <a:gd name="T99" fmla="*/ 43 h 149"/>
              <a:gd name="T100" fmla="*/ 115 w 244"/>
              <a:gd name="T101" fmla="*/ 41 h 149"/>
              <a:gd name="T102" fmla="*/ 107 w 244"/>
              <a:gd name="T103" fmla="*/ 42 h 149"/>
              <a:gd name="T104" fmla="*/ 100 w 244"/>
              <a:gd name="T105" fmla="*/ 42 h 149"/>
              <a:gd name="T106" fmla="*/ 84 w 244"/>
              <a:gd name="T107" fmla="*/ 39 h 149"/>
              <a:gd name="T108" fmla="*/ 73 w 244"/>
              <a:gd name="T109" fmla="*/ 35 h 149"/>
              <a:gd name="T110" fmla="*/ 66 w 244"/>
              <a:gd name="T111" fmla="*/ 3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4" h="149">
                <a:moveTo>
                  <a:pt x="66" y="43"/>
                </a:moveTo>
                <a:lnTo>
                  <a:pt x="69" y="46"/>
                </a:lnTo>
                <a:lnTo>
                  <a:pt x="68" y="51"/>
                </a:lnTo>
                <a:lnTo>
                  <a:pt x="66" y="54"/>
                </a:lnTo>
                <a:lnTo>
                  <a:pt x="66" y="58"/>
                </a:lnTo>
                <a:lnTo>
                  <a:pt x="61" y="68"/>
                </a:lnTo>
                <a:lnTo>
                  <a:pt x="57" y="68"/>
                </a:lnTo>
                <a:lnTo>
                  <a:pt x="55" y="70"/>
                </a:lnTo>
                <a:lnTo>
                  <a:pt x="51" y="70"/>
                </a:lnTo>
                <a:lnTo>
                  <a:pt x="48" y="70"/>
                </a:lnTo>
                <a:lnTo>
                  <a:pt x="43" y="68"/>
                </a:lnTo>
                <a:lnTo>
                  <a:pt x="35" y="70"/>
                </a:lnTo>
                <a:lnTo>
                  <a:pt x="29" y="74"/>
                </a:lnTo>
                <a:lnTo>
                  <a:pt x="24" y="76"/>
                </a:lnTo>
                <a:lnTo>
                  <a:pt x="19" y="76"/>
                </a:lnTo>
                <a:lnTo>
                  <a:pt x="15" y="76"/>
                </a:lnTo>
                <a:lnTo>
                  <a:pt x="6" y="70"/>
                </a:lnTo>
                <a:lnTo>
                  <a:pt x="2" y="67"/>
                </a:lnTo>
                <a:lnTo>
                  <a:pt x="0" y="74"/>
                </a:lnTo>
                <a:lnTo>
                  <a:pt x="2" y="88"/>
                </a:lnTo>
                <a:lnTo>
                  <a:pt x="3" y="92"/>
                </a:lnTo>
                <a:lnTo>
                  <a:pt x="7" y="97"/>
                </a:lnTo>
                <a:lnTo>
                  <a:pt x="8" y="101"/>
                </a:lnTo>
                <a:lnTo>
                  <a:pt x="8" y="113"/>
                </a:lnTo>
                <a:lnTo>
                  <a:pt x="14" y="115"/>
                </a:lnTo>
                <a:lnTo>
                  <a:pt x="19" y="120"/>
                </a:lnTo>
                <a:lnTo>
                  <a:pt x="22" y="121"/>
                </a:lnTo>
                <a:lnTo>
                  <a:pt x="27" y="124"/>
                </a:lnTo>
                <a:lnTo>
                  <a:pt x="41" y="128"/>
                </a:lnTo>
                <a:lnTo>
                  <a:pt x="45" y="132"/>
                </a:lnTo>
                <a:lnTo>
                  <a:pt x="51" y="132"/>
                </a:lnTo>
                <a:lnTo>
                  <a:pt x="59" y="131"/>
                </a:lnTo>
                <a:lnTo>
                  <a:pt x="69" y="136"/>
                </a:lnTo>
                <a:lnTo>
                  <a:pt x="76" y="146"/>
                </a:lnTo>
                <a:lnTo>
                  <a:pt x="81" y="149"/>
                </a:lnTo>
                <a:lnTo>
                  <a:pt x="92" y="149"/>
                </a:lnTo>
                <a:lnTo>
                  <a:pt x="92" y="148"/>
                </a:lnTo>
                <a:lnTo>
                  <a:pt x="93" y="148"/>
                </a:lnTo>
                <a:lnTo>
                  <a:pt x="93" y="146"/>
                </a:lnTo>
                <a:lnTo>
                  <a:pt x="92" y="140"/>
                </a:lnTo>
                <a:lnTo>
                  <a:pt x="92" y="136"/>
                </a:lnTo>
                <a:lnTo>
                  <a:pt x="96" y="135"/>
                </a:lnTo>
                <a:lnTo>
                  <a:pt x="98" y="133"/>
                </a:lnTo>
                <a:lnTo>
                  <a:pt x="100" y="133"/>
                </a:lnTo>
                <a:lnTo>
                  <a:pt x="105" y="129"/>
                </a:lnTo>
                <a:lnTo>
                  <a:pt x="109" y="128"/>
                </a:lnTo>
                <a:lnTo>
                  <a:pt x="118" y="128"/>
                </a:lnTo>
                <a:lnTo>
                  <a:pt x="123" y="125"/>
                </a:lnTo>
                <a:lnTo>
                  <a:pt x="133" y="124"/>
                </a:lnTo>
                <a:lnTo>
                  <a:pt x="141" y="120"/>
                </a:lnTo>
                <a:lnTo>
                  <a:pt x="149" y="119"/>
                </a:lnTo>
                <a:lnTo>
                  <a:pt x="151" y="117"/>
                </a:lnTo>
                <a:lnTo>
                  <a:pt x="151" y="108"/>
                </a:lnTo>
                <a:lnTo>
                  <a:pt x="152" y="104"/>
                </a:lnTo>
                <a:lnTo>
                  <a:pt x="155" y="100"/>
                </a:lnTo>
                <a:lnTo>
                  <a:pt x="159" y="100"/>
                </a:lnTo>
                <a:lnTo>
                  <a:pt x="172" y="100"/>
                </a:lnTo>
                <a:lnTo>
                  <a:pt x="175" y="99"/>
                </a:lnTo>
                <a:lnTo>
                  <a:pt x="180" y="95"/>
                </a:lnTo>
                <a:lnTo>
                  <a:pt x="184" y="95"/>
                </a:lnTo>
                <a:lnTo>
                  <a:pt x="188" y="95"/>
                </a:lnTo>
                <a:lnTo>
                  <a:pt x="192" y="96"/>
                </a:lnTo>
                <a:lnTo>
                  <a:pt x="195" y="95"/>
                </a:lnTo>
                <a:lnTo>
                  <a:pt x="195" y="87"/>
                </a:lnTo>
                <a:lnTo>
                  <a:pt x="191" y="80"/>
                </a:lnTo>
                <a:lnTo>
                  <a:pt x="183" y="72"/>
                </a:lnTo>
                <a:lnTo>
                  <a:pt x="182" y="64"/>
                </a:lnTo>
                <a:lnTo>
                  <a:pt x="187" y="56"/>
                </a:lnTo>
                <a:lnTo>
                  <a:pt x="195" y="52"/>
                </a:lnTo>
                <a:lnTo>
                  <a:pt x="199" y="52"/>
                </a:lnTo>
                <a:lnTo>
                  <a:pt x="203" y="52"/>
                </a:lnTo>
                <a:lnTo>
                  <a:pt x="207" y="45"/>
                </a:lnTo>
                <a:lnTo>
                  <a:pt x="208" y="41"/>
                </a:lnTo>
                <a:lnTo>
                  <a:pt x="212" y="37"/>
                </a:lnTo>
                <a:lnTo>
                  <a:pt x="225" y="23"/>
                </a:lnTo>
                <a:lnTo>
                  <a:pt x="234" y="17"/>
                </a:lnTo>
                <a:lnTo>
                  <a:pt x="241" y="11"/>
                </a:lnTo>
                <a:lnTo>
                  <a:pt x="241" y="5"/>
                </a:lnTo>
                <a:lnTo>
                  <a:pt x="244" y="1"/>
                </a:lnTo>
                <a:lnTo>
                  <a:pt x="241" y="0"/>
                </a:lnTo>
                <a:lnTo>
                  <a:pt x="237" y="2"/>
                </a:lnTo>
                <a:lnTo>
                  <a:pt x="225" y="10"/>
                </a:lnTo>
                <a:lnTo>
                  <a:pt x="217" y="9"/>
                </a:lnTo>
                <a:lnTo>
                  <a:pt x="213" y="10"/>
                </a:lnTo>
                <a:lnTo>
                  <a:pt x="211" y="11"/>
                </a:lnTo>
                <a:lnTo>
                  <a:pt x="209" y="13"/>
                </a:lnTo>
                <a:lnTo>
                  <a:pt x="209" y="17"/>
                </a:lnTo>
                <a:lnTo>
                  <a:pt x="209" y="18"/>
                </a:lnTo>
                <a:lnTo>
                  <a:pt x="197" y="23"/>
                </a:lnTo>
                <a:lnTo>
                  <a:pt x="182" y="31"/>
                </a:lnTo>
                <a:lnTo>
                  <a:pt x="171" y="31"/>
                </a:lnTo>
                <a:lnTo>
                  <a:pt x="167" y="33"/>
                </a:lnTo>
                <a:lnTo>
                  <a:pt x="159" y="37"/>
                </a:lnTo>
                <a:lnTo>
                  <a:pt x="152" y="41"/>
                </a:lnTo>
                <a:lnTo>
                  <a:pt x="150" y="41"/>
                </a:lnTo>
                <a:lnTo>
                  <a:pt x="146" y="41"/>
                </a:lnTo>
                <a:lnTo>
                  <a:pt x="139" y="41"/>
                </a:lnTo>
                <a:lnTo>
                  <a:pt x="135" y="41"/>
                </a:lnTo>
                <a:lnTo>
                  <a:pt x="133" y="42"/>
                </a:lnTo>
                <a:lnTo>
                  <a:pt x="125" y="43"/>
                </a:lnTo>
                <a:lnTo>
                  <a:pt x="118" y="42"/>
                </a:lnTo>
                <a:lnTo>
                  <a:pt x="115" y="41"/>
                </a:lnTo>
                <a:lnTo>
                  <a:pt x="114" y="43"/>
                </a:lnTo>
                <a:lnTo>
                  <a:pt x="107" y="42"/>
                </a:lnTo>
                <a:lnTo>
                  <a:pt x="104" y="43"/>
                </a:lnTo>
                <a:lnTo>
                  <a:pt x="100" y="42"/>
                </a:lnTo>
                <a:lnTo>
                  <a:pt x="90" y="41"/>
                </a:lnTo>
                <a:lnTo>
                  <a:pt x="84" y="39"/>
                </a:lnTo>
                <a:lnTo>
                  <a:pt x="77" y="37"/>
                </a:lnTo>
                <a:lnTo>
                  <a:pt x="73" y="35"/>
                </a:lnTo>
                <a:lnTo>
                  <a:pt x="72" y="35"/>
                </a:lnTo>
                <a:lnTo>
                  <a:pt x="66" y="38"/>
                </a:lnTo>
                <a:lnTo>
                  <a:pt x="66" y="43"/>
                </a:lnTo>
                <a:close/>
              </a:path>
            </a:pathLst>
          </a:custGeom>
          <a:solidFill>
            <a:schemeClr val="bg1"/>
          </a:solidFill>
          <a:ln w="6350" cmpd="sng">
            <a:solidFill>
              <a:schemeClr val="tx1">
                <a:lumMod val="50000"/>
                <a:lumOff val="50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58" name="Picture 57">
            <a:extLst>
              <a:ext uri="{FF2B5EF4-FFF2-40B4-BE49-F238E27FC236}">
                <a16:creationId xmlns="" xmlns:a16="http://schemas.microsoft.com/office/drawing/2014/main" id="{34215094-CBB5-460F-9839-235DA1F6DD5C}"/>
              </a:ext>
            </a:extLst>
          </p:cNvPr>
          <p:cNvPicPr>
            <a:picLocks noChangeAspect="1"/>
          </p:cNvPicPr>
          <p:nvPr/>
        </p:nvPicPr>
        <p:blipFill>
          <a:blip r:embed="rId4"/>
          <a:stretch>
            <a:fillRect/>
          </a:stretch>
        </p:blipFill>
        <p:spPr>
          <a:xfrm>
            <a:off x="4955783" y="4989512"/>
            <a:ext cx="2428875" cy="1038225"/>
          </a:xfrm>
          <a:prstGeom prst="rect">
            <a:avLst/>
          </a:prstGeom>
        </p:spPr>
      </p:pic>
      <p:sp>
        <p:nvSpPr>
          <p:cNvPr id="3" name="Rectangle 2">
            <a:extLst>
              <a:ext uri="{FF2B5EF4-FFF2-40B4-BE49-F238E27FC236}">
                <a16:creationId xmlns="" xmlns:a16="http://schemas.microsoft.com/office/drawing/2014/main" id="{D11C80D8-C9DF-4EA3-8CBE-D5AAF82256E0}"/>
              </a:ext>
            </a:extLst>
          </p:cNvPr>
          <p:cNvSpPr/>
          <p:nvPr/>
        </p:nvSpPr>
        <p:spPr>
          <a:xfrm>
            <a:off x="548484" y="6269497"/>
            <a:ext cx="8199979" cy="384721"/>
          </a:xfrm>
          <a:prstGeom prst="rect">
            <a:avLst/>
          </a:prstGeom>
        </p:spPr>
        <p:txBody>
          <a:bodyPr wrap="square">
            <a:spAutoFit/>
          </a:bodyPr>
          <a:lstStyle/>
          <a:p>
            <a:r>
              <a:rPr lang="en-US" sz="1900" b="1" dirty="0"/>
              <a:t>In all Member States, working less than full time prolongs postgraduate training</a:t>
            </a:r>
            <a:endParaRPr lang="fr-BE" sz="1900" b="1" dirty="0"/>
          </a:p>
        </p:txBody>
      </p:sp>
    </p:spTree>
    <p:extLst>
      <p:ext uri="{BB962C8B-B14F-4D97-AF65-F5344CB8AC3E}">
        <p14:creationId xmlns:p14="http://schemas.microsoft.com/office/powerpoint/2010/main" val="137260361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0" name="Title 62"/>
          <p:cNvSpPr>
            <a:spLocks noGrp="1"/>
          </p:cNvSpPr>
          <p:nvPr>
            <p:ph type="title"/>
          </p:nvPr>
        </p:nvSpPr>
        <p:spPr>
          <a:xfrm>
            <a:off x="179512" y="0"/>
            <a:ext cx="7992888" cy="850106"/>
          </a:xfrm>
        </p:spPr>
        <p:txBody>
          <a:bodyPr lIns="91435" tIns="45718" rIns="91435" bIns="45718">
            <a:normAutofit/>
          </a:bodyPr>
          <a:lstStyle/>
          <a:p>
            <a:pPr eaLnBrk="1" hangingPunct="1"/>
            <a:endParaRPr lang="en-GB" sz="3200" dirty="0">
              <a:latin typeface="Calibri" charset="0"/>
            </a:endParaRPr>
          </a:p>
        </p:txBody>
      </p:sp>
      <p:sp>
        <p:nvSpPr>
          <p:cNvPr id="2" name="TextBox 1">
            <a:extLst>
              <a:ext uri="{FF2B5EF4-FFF2-40B4-BE49-F238E27FC236}">
                <a16:creationId xmlns="" xmlns:a16="http://schemas.microsoft.com/office/drawing/2014/main" id="{56325591-ABF6-4220-BDC3-FCB560C52615}"/>
              </a:ext>
            </a:extLst>
          </p:cNvPr>
          <p:cNvSpPr txBox="1"/>
          <p:nvPr/>
        </p:nvSpPr>
        <p:spPr>
          <a:xfrm>
            <a:off x="179512" y="1182231"/>
            <a:ext cx="8784976" cy="1815882"/>
          </a:xfrm>
          <a:prstGeom prst="rect">
            <a:avLst/>
          </a:prstGeom>
          <a:noFill/>
        </p:spPr>
        <p:txBody>
          <a:bodyPr wrap="square" rtlCol="0">
            <a:spAutoFit/>
          </a:bodyPr>
          <a:lstStyle/>
          <a:p>
            <a:pPr algn="ctr"/>
            <a:r>
              <a:rPr lang="en-US" sz="2800" dirty="0"/>
              <a:t>“Even in 2014, it was still believed that the increased number of women in medicine would cause serious workforce problems and may even hurt patients.”</a:t>
            </a:r>
          </a:p>
          <a:p>
            <a:pPr algn="r"/>
            <a:r>
              <a:rPr lang="en-US" sz="2800" i="1" dirty="0"/>
              <a:t>- MWIA</a:t>
            </a:r>
            <a:endParaRPr lang="en-GB" sz="2600" i="1" dirty="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0" y="2708920"/>
            <a:ext cx="9036496" cy="1470025"/>
          </a:xfrm>
        </p:spPr>
        <p:txBody>
          <a:bodyPr>
            <a:normAutofit fontScale="90000"/>
          </a:bodyPr>
          <a:lstStyle/>
          <a:p>
            <a:r>
              <a:rPr lang="en-US" dirty="0"/>
              <a:t>Key issues related to gender differences for PGT for EJD delegations</a:t>
            </a:r>
            <a:endParaRPr lang="en-GB" dirty="0">
              <a:latin typeface="Calibri" charset="0"/>
            </a:endParaRPr>
          </a:p>
        </p:txBody>
      </p:sp>
      <p:sp>
        <p:nvSpPr>
          <p:cNvPr id="3" name="Subtitle 2"/>
          <p:cNvSpPr>
            <a:spLocks noGrp="1"/>
          </p:cNvSpPr>
          <p:nvPr>
            <p:ph type="subTitle" idx="1"/>
          </p:nvPr>
        </p:nvSpPr>
        <p:spPr>
          <a:xfrm>
            <a:off x="647564" y="5731024"/>
            <a:ext cx="7848872" cy="1126976"/>
          </a:xfrm>
        </p:spPr>
        <p:txBody>
          <a:bodyPr rtlCol="0">
            <a:noAutofit/>
          </a:bodyPr>
          <a:lstStyle/>
          <a:p>
            <a:endParaRPr lang="en-US" sz="2000" i="1" dirty="0"/>
          </a:p>
        </p:txBody>
      </p:sp>
    </p:spTree>
    <p:extLst>
      <p:ext uri="{BB962C8B-B14F-4D97-AF65-F5344CB8AC3E}">
        <p14:creationId xmlns:p14="http://schemas.microsoft.com/office/powerpoint/2010/main" val="263507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789"/>
            <a:ext cx="5698976" cy="850106"/>
          </a:xfrm>
        </p:spPr>
        <p:txBody>
          <a:bodyPr>
            <a:normAutofit fontScale="90000"/>
          </a:bodyPr>
          <a:lstStyle/>
          <a:p>
            <a:r>
              <a:rPr lang="en-US" dirty="0"/>
              <a:t>Baltic study – Estonia, Latvia and Lithuania</a:t>
            </a:r>
          </a:p>
        </p:txBody>
      </p:sp>
      <p:sp>
        <p:nvSpPr>
          <p:cNvPr id="3" name="Content Placeholder 2"/>
          <p:cNvSpPr>
            <a:spLocks noGrp="1"/>
          </p:cNvSpPr>
          <p:nvPr>
            <p:ph idx="1"/>
          </p:nvPr>
        </p:nvSpPr>
        <p:spPr>
          <a:xfrm>
            <a:off x="10932" y="1268760"/>
            <a:ext cx="8784976" cy="5589240"/>
          </a:xfrm>
        </p:spPr>
        <p:txBody>
          <a:bodyPr>
            <a:normAutofit lnSpcReduction="10000"/>
          </a:bodyPr>
          <a:lstStyle/>
          <a:p>
            <a:r>
              <a:rPr lang="en-US" dirty="0"/>
              <a:t>“</a:t>
            </a:r>
            <a:r>
              <a:rPr lang="en-US" b="1" dirty="0"/>
              <a:t>Compliance of Postgraduate Medical Education with WFME International Standards: Comparative Analysis of Estonia, Latvia and Lithuania” </a:t>
            </a:r>
          </a:p>
          <a:p>
            <a:r>
              <a:rPr lang="en-US" dirty="0"/>
              <a:t>The research was conducted between 2016-2018.</a:t>
            </a:r>
          </a:p>
          <a:p>
            <a:r>
              <a:rPr lang="en-US" dirty="0"/>
              <a:t>Quantitative and qualitative methodologies were combined in three selected countries (Estonia, Latvia and Lithuania) involved four main phases: (1) desk research, (2) field data collection and analysis, (3) assessment of standards, (4) development of policy briefs and recommendations. </a:t>
            </a:r>
          </a:p>
          <a:p>
            <a:endParaRPr lang="en-US" dirty="0"/>
          </a:p>
        </p:txBody>
      </p:sp>
      <p:sp>
        <p:nvSpPr>
          <p:cNvPr id="4" name="Date Placeholder 3"/>
          <p:cNvSpPr>
            <a:spLocks noGrp="1"/>
          </p:cNvSpPr>
          <p:nvPr>
            <p:ph type="dt" sz="half" idx="10"/>
          </p:nvPr>
        </p:nvSpPr>
        <p:spPr/>
        <p:txBody>
          <a:bodyPr/>
          <a:lstStyle/>
          <a:p>
            <a:fld id="{EB8251AE-E662-4DB9-BF4B-1B9C5DA936D8}" type="datetime1">
              <a:rPr lang="de-DE" smtClean="0"/>
              <a:pPr/>
              <a:t>30.05.2019</a:t>
            </a:fld>
            <a:endParaRPr lang="de-DE"/>
          </a:p>
        </p:txBody>
      </p:sp>
      <p:sp>
        <p:nvSpPr>
          <p:cNvPr id="5" name="Slide Number Placeholder 4"/>
          <p:cNvSpPr>
            <a:spLocks noGrp="1"/>
          </p:cNvSpPr>
          <p:nvPr>
            <p:ph type="sldNum" sz="quarter" idx="12"/>
          </p:nvPr>
        </p:nvSpPr>
        <p:spPr/>
        <p:txBody>
          <a:bodyPr/>
          <a:lstStyle/>
          <a:p>
            <a:fld id="{6FA75327-74AB-473A-BED1-A5EF3F398002}" type="slidenum">
              <a:rPr lang="de-DE" smtClean="0"/>
              <a:pPr/>
              <a:t>21</a:t>
            </a:fld>
            <a:endParaRPr lang="de-DE"/>
          </a:p>
        </p:txBody>
      </p:sp>
    </p:spTree>
    <p:extLst>
      <p:ext uri="{BB962C8B-B14F-4D97-AF65-F5344CB8AC3E}">
        <p14:creationId xmlns:p14="http://schemas.microsoft.com/office/powerpoint/2010/main" val="534419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2" y="10373"/>
            <a:ext cx="6084168" cy="850106"/>
          </a:xfrm>
        </p:spPr>
        <p:txBody>
          <a:bodyPr>
            <a:normAutofit/>
          </a:bodyPr>
          <a:lstStyle/>
          <a:p>
            <a:r>
              <a:rPr lang="en-US" dirty="0"/>
              <a:t>Recommendation</a:t>
            </a:r>
          </a:p>
        </p:txBody>
      </p:sp>
      <p:sp>
        <p:nvSpPr>
          <p:cNvPr id="3" name="Content Placeholder 2"/>
          <p:cNvSpPr>
            <a:spLocks noGrp="1"/>
          </p:cNvSpPr>
          <p:nvPr>
            <p:ph idx="1"/>
          </p:nvPr>
        </p:nvSpPr>
        <p:spPr>
          <a:xfrm>
            <a:off x="0" y="980728"/>
            <a:ext cx="8964488" cy="5877272"/>
          </a:xfrm>
        </p:spPr>
        <p:txBody>
          <a:bodyPr>
            <a:normAutofit fontScale="47500" lnSpcReduction="20000"/>
          </a:bodyPr>
          <a:lstStyle/>
          <a:p>
            <a:pPr marL="0" indent="0">
              <a:buNone/>
            </a:pPr>
            <a:r>
              <a:rPr lang="en-US" sz="6000" b="1" dirty="0"/>
              <a:t>Ensure gender equality and develop relevant guidelines for residents and supervisors:</a:t>
            </a:r>
          </a:p>
          <a:p>
            <a:pPr marL="0" indent="0">
              <a:buNone/>
            </a:pPr>
            <a:endParaRPr lang="en-US" sz="6000" dirty="0"/>
          </a:p>
          <a:p>
            <a:r>
              <a:rPr lang="en-US" sz="6000" dirty="0"/>
              <a:t>The data showed that some women experience sexual harassment and there are also indications of sexual discrimination against women during the residency or admission process in residency in Estonia and Lithuania. </a:t>
            </a:r>
          </a:p>
          <a:p>
            <a:r>
              <a:rPr lang="en-US" sz="6000" dirty="0"/>
              <a:t>There have been cases where it was stated to a female residency applicant that they were only admitted because there were no male candidates or because there were enough places for all applicants. In Lithuania, it was brought up that male residents receive more opportunities to operate compared to female residents. </a:t>
            </a:r>
          </a:p>
          <a:p>
            <a:endParaRPr lang="en-US" dirty="0"/>
          </a:p>
        </p:txBody>
      </p:sp>
      <p:sp>
        <p:nvSpPr>
          <p:cNvPr id="4" name="Date Placeholder 3"/>
          <p:cNvSpPr>
            <a:spLocks noGrp="1"/>
          </p:cNvSpPr>
          <p:nvPr>
            <p:ph type="dt" sz="half" idx="10"/>
          </p:nvPr>
        </p:nvSpPr>
        <p:spPr/>
        <p:txBody>
          <a:bodyPr/>
          <a:lstStyle/>
          <a:p>
            <a:fld id="{EB8251AE-E662-4DB9-BF4B-1B9C5DA936D8}" type="datetime1">
              <a:rPr lang="de-DE" smtClean="0"/>
              <a:pPr/>
              <a:t>30.05.2019</a:t>
            </a:fld>
            <a:endParaRPr lang="de-DE"/>
          </a:p>
        </p:txBody>
      </p:sp>
      <p:sp>
        <p:nvSpPr>
          <p:cNvPr id="5" name="Slide Number Placeholder 4"/>
          <p:cNvSpPr>
            <a:spLocks noGrp="1"/>
          </p:cNvSpPr>
          <p:nvPr>
            <p:ph type="sldNum" sz="quarter" idx="12"/>
          </p:nvPr>
        </p:nvSpPr>
        <p:spPr/>
        <p:txBody>
          <a:bodyPr/>
          <a:lstStyle/>
          <a:p>
            <a:fld id="{6FA75327-74AB-473A-BED1-A5EF3F398002}" type="slidenum">
              <a:rPr lang="de-DE" smtClean="0"/>
              <a:pPr/>
              <a:t>22</a:t>
            </a:fld>
            <a:endParaRPr lang="de-DE"/>
          </a:p>
        </p:txBody>
      </p:sp>
    </p:spTree>
    <p:extLst>
      <p:ext uri="{BB962C8B-B14F-4D97-AF65-F5344CB8AC3E}">
        <p14:creationId xmlns:p14="http://schemas.microsoft.com/office/powerpoint/2010/main" val="704405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7504" y="908720"/>
            <a:ext cx="8784976" cy="5688632"/>
          </a:xfrm>
        </p:spPr>
        <p:txBody>
          <a:bodyPr>
            <a:normAutofit fontScale="92500" lnSpcReduction="20000"/>
          </a:bodyPr>
          <a:lstStyle/>
          <a:p>
            <a:r>
              <a:rPr lang="en-US" dirty="0"/>
              <a:t>Currently no gender equality and equality treatment courses have been provided to residents or supervisors during basic medical education or during residency. Therefore, the universities should develop measures in order to tackle gender stereotypes, raise awareness of gender equality and equal treatment and take measures to prevent and combat sexual harassment. </a:t>
            </a:r>
          </a:p>
          <a:p>
            <a:r>
              <a:rPr lang="en-US" dirty="0"/>
              <a:t>It is recommended that gender equality and equal treatment training should be provided to residents and supervisors and guidelines on how to act and where to receive support when someone experiences sexual harassment should be provided to residents and supervisors. </a:t>
            </a:r>
          </a:p>
          <a:p>
            <a:endParaRPr lang="en-US" dirty="0"/>
          </a:p>
        </p:txBody>
      </p:sp>
      <p:sp>
        <p:nvSpPr>
          <p:cNvPr id="4" name="Date Placeholder 3"/>
          <p:cNvSpPr>
            <a:spLocks noGrp="1"/>
          </p:cNvSpPr>
          <p:nvPr>
            <p:ph type="dt" sz="half" idx="10"/>
          </p:nvPr>
        </p:nvSpPr>
        <p:spPr/>
        <p:txBody>
          <a:bodyPr/>
          <a:lstStyle/>
          <a:p>
            <a:fld id="{EB8251AE-E662-4DB9-BF4B-1B9C5DA936D8}" type="datetime1">
              <a:rPr lang="de-DE" smtClean="0"/>
              <a:pPr/>
              <a:t>30.05.2019</a:t>
            </a:fld>
            <a:endParaRPr lang="de-DE"/>
          </a:p>
        </p:txBody>
      </p:sp>
      <p:sp>
        <p:nvSpPr>
          <p:cNvPr id="5" name="Slide Number Placeholder 4"/>
          <p:cNvSpPr>
            <a:spLocks noGrp="1"/>
          </p:cNvSpPr>
          <p:nvPr>
            <p:ph type="sldNum" sz="quarter" idx="12"/>
          </p:nvPr>
        </p:nvSpPr>
        <p:spPr/>
        <p:txBody>
          <a:bodyPr/>
          <a:lstStyle/>
          <a:p>
            <a:fld id="{6FA75327-74AB-473A-BED1-A5EF3F398002}" type="slidenum">
              <a:rPr lang="de-DE" smtClean="0"/>
              <a:pPr/>
              <a:t>23</a:t>
            </a:fld>
            <a:endParaRPr lang="de-DE"/>
          </a:p>
        </p:txBody>
      </p:sp>
    </p:spTree>
    <p:extLst>
      <p:ext uri="{BB962C8B-B14F-4D97-AF65-F5344CB8AC3E}">
        <p14:creationId xmlns:p14="http://schemas.microsoft.com/office/powerpoint/2010/main" val="2084335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Latvia</a:t>
            </a:r>
          </a:p>
        </p:txBody>
      </p:sp>
      <p:sp>
        <p:nvSpPr>
          <p:cNvPr id="3" name="Content Placeholder 2"/>
          <p:cNvSpPr>
            <a:spLocks noGrp="1"/>
          </p:cNvSpPr>
          <p:nvPr>
            <p:ph idx="1"/>
          </p:nvPr>
        </p:nvSpPr>
        <p:spPr>
          <a:xfrm>
            <a:off x="107504" y="692696"/>
            <a:ext cx="8784976" cy="6165304"/>
          </a:xfrm>
        </p:spPr>
        <p:txBody>
          <a:bodyPr>
            <a:noAutofit/>
          </a:bodyPr>
          <a:lstStyle/>
          <a:p>
            <a:pPr marL="0" indent="0">
              <a:buNone/>
            </a:pPr>
            <a:endParaRPr lang="en-US" sz="2800" dirty="0"/>
          </a:p>
        </p:txBody>
      </p:sp>
      <p:sp>
        <p:nvSpPr>
          <p:cNvPr id="4" name="Date Placeholder 3"/>
          <p:cNvSpPr>
            <a:spLocks noGrp="1"/>
          </p:cNvSpPr>
          <p:nvPr>
            <p:ph type="dt" sz="half" idx="10"/>
          </p:nvPr>
        </p:nvSpPr>
        <p:spPr/>
        <p:txBody>
          <a:bodyPr/>
          <a:lstStyle/>
          <a:p>
            <a:fld id="{EB8251AE-E662-4DB9-BF4B-1B9C5DA936D8}" type="datetime1">
              <a:rPr lang="de-DE" smtClean="0"/>
              <a:pPr/>
              <a:t>30.05.2019</a:t>
            </a:fld>
            <a:endParaRPr lang="de-DE"/>
          </a:p>
        </p:txBody>
      </p:sp>
      <p:sp>
        <p:nvSpPr>
          <p:cNvPr id="5" name="Slide Number Placeholder 4"/>
          <p:cNvSpPr>
            <a:spLocks noGrp="1"/>
          </p:cNvSpPr>
          <p:nvPr>
            <p:ph type="sldNum" sz="quarter" idx="12"/>
          </p:nvPr>
        </p:nvSpPr>
        <p:spPr/>
        <p:txBody>
          <a:bodyPr/>
          <a:lstStyle/>
          <a:p>
            <a:fld id="{6FA75327-74AB-473A-BED1-A5EF3F398002}" type="slidenum">
              <a:rPr lang="de-DE" smtClean="0"/>
              <a:pPr/>
              <a:t>24</a:t>
            </a:fld>
            <a:endParaRPr lang="de-DE"/>
          </a:p>
        </p:txBody>
      </p:sp>
    </p:spTree>
    <p:extLst>
      <p:ext uri="{BB962C8B-B14F-4D97-AF65-F5344CB8AC3E}">
        <p14:creationId xmlns:p14="http://schemas.microsoft.com/office/powerpoint/2010/main" val="1075065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Latvia: 2017 survey</a:t>
            </a:r>
          </a:p>
        </p:txBody>
      </p:sp>
      <p:sp>
        <p:nvSpPr>
          <p:cNvPr id="3" name="Content Placeholder 2"/>
          <p:cNvSpPr>
            <a:spLocks noGrp="1"/>
          </p:cNvSpPr>
          <p:nvPr>
            <p:ph idx="1"/>
          </p:nvPr>
        </p:nvSpPr>
        <p:spPr>
          <a:xfrm>
            <a:off x="107504" y="692696"/>
            <a:ext cx="8784976" cy="6165304"/>
          </a:xfrm>
        </p:spPr>
        <p:txBody>
          <a:bodyPr>
            <a:noAutofit/>
          </a:bodyPr>
          <a:lstStyle/>
          <a:p>
            <a:pPr marL="0" indent="0">
              <a:buNone/>
            </a:pPr>
            <a:endParaRPr lang="en-US" sz="2800" dirty="0"/>
          </a:p>
          <a:p>
            <a:pPr marL="0" indent="0">
              <a:buNone/>
            </a:pPr>
            <a:endParaRPr lang="en-US" sz="2800" dirty="0"/>
          </a:p>
          <a:p>
            <a:endParaRPr lang="en-US" sz="2800" dirty="0"/>
          </a:p>
          <a:p>
            <a:endParaRPr lang="en-US" sz="2800" dirty="0"/>
          </a:p>
        </p:txBody>
      </p:sp>
      <p:sp>
        <p:nvSpPr>
          <p:cNvPr id="4" name="Date Placeholder 3"/>
          <p:cNvSpPr>
            <a:spLocks noGrp="1"/>
          </p:cNvSpPr>
          <p:nvPr>
            <p:ph type="dt" sz="half" idx="10"/>
          </p:nvPr>
        </p:nvSpPr>
        <p:spPr/>
        <p:txBody>
          <a:bodyPr/>
          <a:lstStyle/>
          <a:p>
            <a:fld id="{EB8251AE-E662-4DB9-BF4B-1B9C5DA936D8}" type="datetime1">
              <a:rPr lang="de-DE" smtClean="0"/>
              <a:pPr/>
              <a:t>30.05.2019</a:t>
            </a:fld>
            <a:endParaRPr lang="de-DE"/>
          </a:p>
        </p:txBody>
      </p:sp>
      <p:sp>
        <p:nvSpPr>
          <p:cNvPr id="5" name="Slide Number Placeholder 4"/>
          <p:cNvSpPr>
            <a:spLocks noGrp="1"/>
          </p:cNvSpPr>
          <p:nvPr>
            <p:ph type="sldNum" sz="quarter" idx="12"/>
          </p:nvPr>
        </p:nvSpPr>
        <p:spPr/>
        <p:txBody>
          <a:bodyPr/>
          <a:lstStyle/>
          <a:p>
            <a:fld id="{6FA75327-74AB-473A-BED1-A5EF3F398002}" type="slidenum">
              <a:rPr lang="de-DE" smtClean="0"/>
              <a:pPr/>
              <a:t>25</a:t>
            </a:fld>
            <a:endParaRPr lang="de-DE"/>
          </a:p>
        </p:txBody>
      </p:sp>
    </p:spTree>
    <p:extLst>
      <p:ext uri="{BB962C8B-B14F-4D97-AF65-F5344CB8AC3E}">
        <p14:creationId xmlns:p14="http://schemas.microsoft.com/office/powerpoint/2010/main" val="3666658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Latvia: 2017 survey</a:t>
            </a:r>
          </a:p>
        </p:txBody>
      </p:sp>
      <p:sp>
        <p:nvSpPr>
          <p:cNvPr id="3" name="Content Placeholder 2"/>
          <p:cNvSpPr>
            <a:spLocks noGrp="1"/>
          </p:cNvSpPr>
          <p:nvPr>
            <p:ph idx="1"/>
          </p:nvPr>
        </p:nvSpPr>
        <p:spPr>
          <a:xfrm>
            <a:off x="107504" y="692696"/>
            <a:ext cx="8784976" cy="6165304"/>
          </a:xfrm>
        </p:spPr>
        <p:txBody>
          <a:bodyPr>
            <a:noAutofit/>
          </a:bodyPr>
          <a:lstStyle/>
          <a:p>
            <a:pPr marL="0" indent="0">
              <a:buNone/>
            </a:pPr>
            <a:r>
              <a:rPr lang="en-US" sz="2800" dirty="0"/>
              <a:t>75% women and 25% male junior doctors in 2017.</a:t>
            </a:r>
          </a:p>
          <a:p>
            <a:r>
              <a:rPr lang="en-US" sz="2800" dirty="0"/>
              <a:t>No flexible working, part time working or family friendly working during residency. </a:t>
            </a:r>
          </a:p>
          <a:p>
            <a:r>
              <a:rPr lang="en-US" sz="2800" dirty="0"/>
              <a:t>37% female residents would work in 3 or more working  compared to 62% male residents.</a:t>
            </a:r>
          </a:p>
          <a:p>
            <a:pPr marL="0" indent="0">
              <a:buNone/>
            </a:pPr>
            <a:endParaRPr lang="en-US" sz="2800" dirty="0"/>
          </a:p>
          <a:p>
            <a:pPr marL="0" indent="0">
              <a:buNone/>
            </a:pPr>
            <a:endParaRPr lang="en-US" sz="2800" dirty="0"/>
          </a:p>
          <a:p>
            <a:endParaRPr lang="en-US" sz="2800" dirty="0"/>
          </a:p>
          <a:p>
            <a:pPr marL="0" indent="0">
              <a:buNone/>
            </a:pPr>
            <a:endParaRPr lang="en-US" sz="2800" dirty="0"/>
          </a:p>
        </p:txBody>
      </p:sp>
      <p:sp>
        <p:nvSpPr>
          <p:cNvPr id="4" name="Date Placeholder 3"/>
          <p:cNvSpPr>
            <a:spLocks noGrp="1"/>
          </p:cNvSpPr>
          <p:nvPr>
            <p:ph type="dt" sz="half" idx="10"/>
          </p:nvPr>
        </p:nvSpPr>
        <p:spPr/>
        <p:txBody>
          <a:bodyPr/>
          <a:lstStyle/>
          <a:p>
            <a:fld id="{EB8251AE-E662-4DB9-BF4B-1B9C5DA936D8}" type="datetime1">
              <a:rPr lang="de-DE" smtClean="0"/>
              <a:pPr/>
              <a:t>30.05.2019</a:t>
            </a:fld>
            <a:endParaRPr lang="de-DE"/>
          </a:p>
        </p:txBody>
      </p:sp>
      <p:sp>
        <p:nvSpPr>
          <p:cNvPr id="5" name="Slide Number Placeholder 4"/>
          <p:cNvSpPr>
            <a:spLocks noGrp="1"/>
          </p:cNvSpPr>
          <p:nvPr>
            <p:ph type="sldNum" sz="quarter" idx="12"/>
          </p:nvPr>
        </p:nvSpPr>
        <p:spPr/>
        <p:txBody>
          <a:bodyPr/>
          <a:lstStyle/>
          <a:p>
            <a:fld id="{6FA75327-74AB-473A-BED1-A5EF3F398002}" type="slidenum">
              <a:rPr lang="de-DE" smtClean="0"/>
              <a:pPr/>
              <a:t>26</a:t>
            </a:fld>
            <a:endParaRPr lang="de-DE"/>
          </a:p>
        </p:txBody>
      </p:sp>
    </p:spTree>
    <p:extLst>
      <p:ext uri="{BB962C8B-B14F-4D97-AF65-F5344CB8AC3E}">
        <p14:creationId xmlns:p14="http://schemas.microsoft.com/office/powerpoint/2010/main" val="318407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Latvia: 2017 survey</a:t>
            </a:r>
          </a:p>
        </p:txBody>
      </p:sp>
      <p:sp>
        <p:nvSpPr>
          <p:cNvPr id="3" name="Content Placeholder 2"/>
          <p:cNvSpPr>
            <a:spLocks noGrp="1"/>
          </p:cNvSpPr>
          <p:nvPr>
            <p:ph idx="1"/>
          </p:nvPr>
        </p:nvSpPr>
        <p:spPr>
          <a:xfrm>
            <a:off x="107504" y="692696"/>
            <a:ext cx="8784976" cy="6165304"/>
          </a:xfrm>
        </p:spPr>
        <p:txBody>
          <a:bodyPr>
            <a:noAutofit/>
          </a:bodyPr>
          <a:lstStyle/>
          <a:p>
            <a:pPr marL="0" indent="0">
              <a:buNone/>
            </a:pPr>
            <a:r>
              <a:rPr lang="en-US" sz="2800" dirty="0"/>
              <a:t>75% women and 25% male junior doctors in 2017.</a:t>
            </a:r>
          </a:p>
          <a:p>
            <a:r>
              <a:rPr lang="en-US" sz="2800" dirty="0"/>
              <a:t>No flexible working, part time working or family friendly working during residency. </a:t>
            </a:r>
          </a:p>
          <a:p>
            <a:r>
              <a:rPr lang="en-US" sz="2800" dirty="0"/>
              <a:t>37% female residents would work in 3 or more working  compared to 62% male residents.</a:t>
            </a:r>
          </a:p>
          <a:p>
            <a:r>
              <a:rPr lang="en-US" sz="2800" b="1" dirty="0"/>
              <a:t>Working hours (monthly)</a:t>
            </a:r>
          </a:p>
          <a:p>
            <a:pPr marL="0" indent="0">
              <a:buNone/>
            </a:pPr>
            <a:endParaRPr lang="en-US" sz="2800" dirty="0"/>
          </a:p>
          <a:p>
            <a:pPr marL="0" indent="0">
              <a:buNone/>
            </a:pPr>
            <a:endParaRPr lang="en-US" sz="2800" dirty="0"/>
          </a:p>
          <a:p>
            <a:endParaRPr lang="en-US" sz="2800" dirty="0"/>
          </a:p>
          <a:p>
            <a:endParaRPr lang="en-US" sz="2800" dirty="0"/>
          </a:p>
          <a:p>
            <a:r>
              <a:rPr lang="en-US" sz="2800" dirty="0"/>
              <a:t>40% of men would earn more than 1000 euros per month (1000-1600 euros) compared to 13% women</a:t>
            </a:r>
          </a:p>
        </p:txBody>
      </p:sp>
      <p:sp>
        <p:nvSpPr>
          <p:cNvPr id="4" name="Date Placeholder 3"/>
          <p:cNvSpPr>
            <a:spLocks noGrp="1"/>
          </p:cNvSpPr>
          <p:nvPr>
            <p:ph type="dt" sz="half" idx="10"/>
          </p:nvPr>
        </p:nvSpPr>
        <p:spPr/>
        <p:txBody>
          <a:bodyPr/>
          <a:lstStyle/>
          <a:p>
            <a:fld id="{EB8251AE-E662-4DB9-BF4B-1B9C5DA936D8}" type="datetime1">
              <a:rPr lang="de-DE" smtClean="0"/>
              <a:pPr/>
              <a:t>30.05.2019</a:t>
            </a:fld>
            <a:endParaRPr lang="de-DE"/>
          </a:p>
        </p:txBody>
      </p:sp>
      <p:sp>
        <p:nvSpPr>
          <p:cNvPr id="5" name="Slide Number Placeholder 4"/>
          <p:cNvSpPr>
            <a:spLocks noGrp="1"/>
          </p:cNvSpPr>
          <p:nvPr>
            <p:ph type="sldNum" sz="quarter" idx="12"/>
          </p:nvPr>
        </p:nvSpPr>
        <p:spPr/>
        <p:txBody>
          <a:bodyPr/>
          <a:lstStyle/>
          <a:p>
            <a:fld id="{6FA75327-74AB-473A-BED1-A5EF3F398002}" type="slidenum">
              <a:rPr lang="de-DE" smtClean="0"/>
              <a:pPr/>
              <a:t>27</a:t>
            </a:fld>
            <a:endParaRPr lang="de-DE"/>
          </a:p>
        </p:txBody>
      </p:sp>
      <p:graphicFrame>
        <p:nvGraphicFramePr>
          <p:cNvPr id="6" name="Table 5"/>
          <p:cNvGraphicFramePr>
            <a:graphicFrameLocks noGrp="1"/>
          </p:cNvGraphicFramePr>
          <p:nvPr>
            <p:extLst>
              <p:ext uri="{D42A27DB-BD31-4B8C-83A1-F6EECF244321}">
                <p14:modId xmlns:p14="http://schemas.microsoft.com/office/powerpoint/2010/main" val="705360380"/>
              </p:ext>
            </p:extLst>
          </p:nvPr>
        </p:nvGraphicFramePr>
        <p:xfrm>
          <a:off x="80652" y="3717032"/>
          <a:ext cx="9036496" cy="1554479"/>
        </p:xfrm>
        <a:graphic>
          <a:graphicData uri="http://schemas.openxmlformats.org/drawingml/2006/table">
            <a:tbl>
              <a:tblPr firstRow="1" bandRow="1">
                <a:tableStyleId>{5C22544A-7EE6-4342-B048-85BDC9FD1C3A}</a:tableStyleId>
              </a:tblPr>
              <a:tblGrid>
                <a:gridCol w="1529468">
                  <a:extLst>
                    <a:ext uri="{9D8B030D-6E8A-4147-A177-3AD203B41FA5}">
                      <a16:colId xmlns="" xmlns:a16="http://schemas.microsoft.com/office/drawing/2014/main" val="20000"/>
                    </a:ext>
                  </a:extLst>
                </a:gridCol>
                <a:gridCol w="1868872">
                  <a:extLst>
                    <a:ext uri="{9D8B030D-6E8A-4147-A177-3AD203B41FA5}">
                      <a16:colId xmlns="" xmlns:a16="http://schemas.microsoft.com/office/drawing/2014/main" val="20001"/>
                    </a:ext>
                  </a:extLst>
                </a:gridCol>
                <a:gridCol w="1930875">
                  <a:extLst>
                    <a:ext uri="{9D8B030D-6E8A-4147-A177-3AD203B41FA5}">
                      <a16:colId xmlns="" xmlns:a16="http://schemas.microsoft.com/office/drawing/2014/main" val="20002"/>
                    </a:ext>
                  </a:extLst>
                </a:gridCol>
                <a:gridCol w="2008111">
                  <a:extLst>
                    <a:ext uri="{9D8B030D-6E8A-4147-A177-3AD203B41FA5}">
                      <a16:colId xmlns="" xmlns:a16="http://schemas.microsoft.com/office/drawing/2014/main" val="20003"/>
                    </a:ext>
                  </a:extLst>
                </a:gridCol>
                <a:gridCol w="1699170">
                  <a:extLst>
                    <a:ext uri="{9D8B030D-6E8A-4147-A177-3AD203B41FA5}">
                      <a16:colId xmlns="" xmlns:a16="http://schemas.microsoft.com/office/drawing/2014/main" val="20004"/>
                    </a:ext>
                  </a:extLst>
                </a:gridCol>
              </a:tblGrid>
              <a:tr h="432048">
                <a:tc>
                  <a:txBody>
                    <a:bodyPr/>
                    <a:lstStyle/>
                    <a:p>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2800" dirty="0">
                          <a:solidFill>
                            <a:srgbClr val="000000"/>
                          </a:solidFill>
                        </a:rPr>
                        <a:t>160-190hrs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2800" dirty="0">
                          <a:solidFill>
                            <a:srgbClr val="000000"/>
                          </a:solidFill>
                        </a:rPr>
                        <a:t>190-240hrs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2800" dirty="0">
                          <a:solidFill>
                            <a:srgbClr val="000000"/>
                          </a:solidFill>
                        </a:rPr>
                        <a:t>240-300hrs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2800" dirty="0">
                          <a:solidFill>
                            <a:srgbClr val="000000"/>
                          </a:solidFill>
                        </a:rPr>
                        <a:t>&gt;300hrs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432048">
                <a:tc>
                  <a:txBody>
                    <a:bodyPr/>
                    <a:lstStyle/>
                    <a:p>
                      <a:r>
                        <a:rPr lang="en-US" sz="2800" dirty="0"/>
                        <a:t>Women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2800" dirty="0"/>
                        <a:t>22.4%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2800" dirty="0"/>
                        <a:t>34.2%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2800" dirty="0"/>
                        <a:t>31.5%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2800" dirty="0"/>
                        <a:t>11.8%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432048">
                <a:tc>
                  <a:txBody>
                    <a:bodyPr/>
                    <a:lstStyle/>
                    <a:p>
                      <a:r>
                        <a:rPr lang="en-US" sz="2800" dirty="0"/>
                        <a:t>Men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2800" dirty="0"/>
                        <a:t>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2800" dirty="0"/>
                        <a:t>26%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2800" dirty="0"/>
                        <a:t>43%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2800" dirty="0"/>
                        <a:t>23%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923278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United Kingdom</a:t>
            </a:r>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EB8251AE-E662-4DB9-BF4B-1B9C5DA936D8}" type="datetime1">
              <a:rPr lang="de-DE" smtClean="0"/>
              <a:pPr/>
              <a:t>30.05.2019</a:t>
            </a:fld>
            <a:endParaRPr lang="de-DE"/>
          </a:p>
        </p:txBody>
      </p:sp>
      <p:sp>
        <p:nvSpPr>
          <p:cNvPr id="5" name="Slide Number Placeholder 4"/>
          <p:cNvSpPr>
            <a:spLocks noGrp="1"/>
          </p:cNvSpPr>
          <p:nvPr>
            <p:ph type="sldNum" sz="quarter" idx="12"/>
          </p:nvPr>
        </p:nvSpPr>
        <p:spPr/>
        <p:txBody>
          <a:bodyPr/>
          <a:lstStyle/>
          <a:p>
            <a:fld id="{6FA75327-74AB-473A-BED1-A5EF3F398002}" type="slidenum">
              <a:rPr lang="de-DE" smtClean="0"/>
              <a:pPr/>
              <a:t>28</a:t>
            </a:fld>
            <a:endParaRPr lang="de-DE"/>
          </a:p>
        </p:txBody>
      </p:sp>
    </p:spTree>
    <p:extLst>
      <p:ext uri="{BB962C8B-B14F-4D97-AF65-F5344CB8AC3E}">
        <p14:creationId xmlns:p14="http://schemas.microsoft.com/office/powerpoint/2010/main" val="1644761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5D0F33-6556-4140-983F-29B5A7A461BA}"/>
              </a:ext>
            </a:extLst>
          </p:cNvPr>
          <p:cNvSpPr>
            <a:spLocks noGrp="1"/>
          </p:cNvSpPr>
          <p:nvPr>
            <p:ph type="title"/>
          </p:nvPr>
        </p:nvSpPr>
        <p:spPr/>
        <p:txBody>
          <a:bodyPr>
            <a:noAutofit/>
          </a:bodyPr>
          <a:lstStyle/>
          <a:p>
            <a:pPr algn="l"/>
            <a:r>
              <a:rPr lang="en-GB" sz="4400" b="1" dirty="0"/>
              <a:t>Independent  GPG review launched</a:t>
            </a:r>
          </a:p>
        </p:txBody>
      </p:sp>
      <p:sp>
        <p:nvSpPr>
          <p:cNvPr id="328" name="Shape 32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29</a:t>
            </a:fld>
            <a:endParaRPr dirty="0"/>
          </a:p>
        </p:txBody>
      </p:sp>
      <p:sp>
        <p:nvSpPr>
          <p:cNvPr id="327" name="Shape 327"/>
          <p:cNvSpPr/>
          <p:nvPr/>
        </p:nvSpPr>
        <p:spPr>
          <a:xfrm>
            <a:off x="388045" y="6396186"/>
            <a:ext cx="2894509" cy="12311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800">
                <a:latin typeface="+mj-lt"/>
                <a:ea typeface="+mj-ea"/>
                <a:cs typeface="+mj-cs"/>
                <a:sym typeface="Calibri"/>
              </a:defRPr>
            </a:lvl1pPr>
          </a:lstStyle>
          <a:p>
            <a:r>
              <a:rPr dirty="0"/>
              <a:t>13 October, 2017</a:t>
            </a:r>
          </a:p>
        </p:txBody>
      </p:sp>
      <p:pic>
        <p:nvPicPr>
          <p:cNvPr id="6" name="Picture 5">
            <a:extLst>
              <a:ext uri="{FF2B5EF4-FFF2-40B4-BE49-F238E27FC236}">
                <a16:creationId xmlns="" xmlns:a16="http://schemas.microsoft.com/office/drawing/2014/main" id="{B49F4A7F-4B53-4C3F-AF4C-41DA9367D340}"/>
              </a:ext>
            </a:extLst>
          </p:cNvPr>
          <p:cNvPicPr>
            <a:picLocks noChangeAspect="1"/>
          </p:cNvPicPr>
          <p:nvPr/>
        </p:nvPicPr>
        <p:blipFill>
          <a:blip r:embed="rId3"/>
          <a:stretch>
            <a:fillRect/>
          </a:stretch>
        </p:blipFill>
        <p:spPr>
          <a:xfrm rot="-1020000">
            <a:off x="4158627" y="1269151"/>
            <a:ext cx="4163874" cy="1719909"/>
          </a:xfrm>
          <a:prstGeom prst="rect">
            <a:avLst/>
          </a:prstGeom>
        </p:spPr>
      </p:pic>
      <p:pic>
        <p:nvPicPr>
          <p:cNvPr id="7" name="Picture 6">
            <a:extLst>
              <a:ext uri="{FF2B5EF4-FFF2-40B4-BE49-F238E27FC236}">
                <a16:creationId xmlns="" xmlns:a16="http://schemas.microsoft.com/office/drawing/2014/main" id="{7CFC18F0-EFE3-49D4-BA1F-B7D13EBCD2D2}"/>
              </a:ext>
            </a:extLst>
          </p:cNvPr>
          <p:cNvPicPr>
            <a:picLocks noChangeAspect="1"/>
          </p:cNvPicPr>
          <p:nvPr/>
        </p:nvPicPr>
        <p:blipFill>
          <a:blip r:embed="rId4"/>
          <a:stretch>
            <a:fillRect/>
          </a:stretch>
        </p:blipFill>
        <p:spPr>
          <a:xfrm rot="-540000">
            <a:off x="4442265" y="3540762"/>
            <a:ext cx="3744182" cy="2210961"/>
          </a:xfrm>
          <a:prstGeom prst="rect">
            <a:avLst/>
          </a:prstGeom>
        </p:spPr>
      </p:pic>
      <p:pic>
        <p:nvPicPr>
          <p:cNvPr id="8" name="Picture 7">
            <a:extLst>
              <a:ext uri="{FF2B5EF4-FFF2-40B4-BE49-F238E27FC236}">
                <a16:creationId xmlns="" xmlns:a16="http://schemas.microsoft.com/office/drawing/2014/main" id="{00F390EB-421F-4A67-B283-4DAC94C5910B}"/>
              </a:ext>
            </a:extLst>
          </p:cNvPr>
          <p:cNvPicPr>
            <a:picLocks noChangeAspect="1"/>
          </p:cNvPicPr>
          <p:nvPr/>
        </p:nvPicPr>
        <p:blipFill>
          <a:blip r:embed="rId5"/>
          <a:stretch>
            <a:fillRect/>
          </a:stretch>
        </p:blipFill>
        <p:spPr>
          <a:xfrm rot="-1200000">
            <a:off x="486140" y="4189876"/>
            <a:ext cx="3607469" cy="912733"/>
          </a:xfrm>
          <a:prstGeom prst="rect">
            <a:avLst/>
          </a:prstGeom>
        </p:spPr>
      </p:pic>
      <p:pic>
        <p:nvPicPr>
          <p:cNvPr id="3" name="Picture 2">
            <a:extLst>
              <a:ext uri="{FF2B5EF4-FFF2-40B4-BE49-F238E27FC236}">
                <a16:creationId xmlns="" xmlns:a16="http://schemas.microsoft.com/office/drawing/2014/main" id="{9B13A65E-CA72-475C-9F99-B721E008F87C}"/>
              </a:ext>
            </a:extLst>
          </p:cNvPr>
          <p:cNvPicPr>
            <a:picLocks noChangeAspect="1"/>
          </p:cNvPicPr>
          <p:nvPr/>
        </p:nvPicPr>
        <p:blipFill>
          <a:blip r:embed="rId6"/>
          <a:stretch>
            <a:fillRect/>
          </a:stretch>
        </p:blipFill>
        <p:spPr>
          <a:xfrm rot="300000">
            <a:off x="152859" y="1785627"/>
            <a:ext cx="3756932" cy="1270544"/>
          </a:xfrm>
          <a:prstGeom prst="rect">
            <a:avLst/>
          </a:prstGeom>
        </p:spPr>
      </p:pic>
    </p:spTree>
    <p:extLst>
      <p:ext uri="{BB962C8B-B14F-4D97-AF65-F5344CB8AC3E}">
        <p14:creationId xmlns:p14="http://schemas.microsoft.com/office/powerpoint/2010/main" val="398865653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creen Shot 2019-05-28 at 20.11.06.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9361" b="19361"/>
          <a:stretch/>
        </p:blipFill>
        <p:spPr>
          <a:xfrm>
            <a:off x="107950" y="796925"/>
            <a:ext cx="9036050" cy="6061075"/>
          </a:xfrm>
        </p:spPr>
      </p:pic>
      <p:sp>
        <p:nvSpPr>
          <p:cNvPr id="4" name="Date Placeholder 3"/>
          <p:cNvSpPr>
            <a:spLocks noGrp="1"/>
          </p:cNvSpPr>
          <p:nvPr>
            <p:ph type="dt" sz="half" idx="10"/>
          </p:nvPr>
        </p:nvSpPr>
        <p:spPr/>
        <p:txBody>
          <a:bodyPr/>
          <a:lstStyle/>
          <a:p>
            <a:fld id="{EB8251AE-E662-4DB9-BF4B-1B9C5DA936D8}" type="datetime1">
              <a:rPr lang="de-DE" smtClean="0"/>
              <a:pPr/>
              <a:t>30.05.2019</a:t>
            </a:fld>
            <a:endParaRPr lang="de-DE"/>
          </a:p>
        </p:txBody>
      </p:sp>
      <p:sp>
        <p:nvSpPr>
          <p:cNvPr id="5" name="Slide Number Placeholder 4"/>
          <p:cNvSpPr>
            <a:spLocks noGrp="1"/>
          </p:cNvSpPr>
          <p:nvPr>
            <p:ph type="sldNum" sz="quarter" idx="12"/>
          </p:nvPr>
        </p:nvSpPr>
        <p:spPr/>
        <p:txBody>
          <a:bodyPr/>
          <a:lstStyle/>
          <a:p>
            <a:fld id="{6FA75327-74AB-473A-BED1-A5EF3F398002}" type="slidenum">
              <a:rPr lang="de-DE" smtClean="0"/>
              <a:pPr/>
              <a:t>3</a:t>
            </a:fld>
            <a:endParaRPr lang="de-DE"/>
          </a:p>
        </p:txBody>
      </p:sp>
    </p:spTree>
    <p:extLst>
      <p:ext uri="{BB962C8B-B14F-4D97-AF65-F5344CB8AC3E}">
        <p14:creationId xmlns:p14="http://schemas.microsoft.com/office/powerpoint/2010/main" val="39228437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lvl="0"/>
            <a:r>
              <a:rPr lang="en-GB" dirty="0"/>
              <a:t>UK Government commitment to the review was made in the context of the junior doctors contract dispute, but the issues around for much longer.</a:t>
            </a:r>
          </a:p>
          <a:p>
            <a:pPr lvl="0"/>
            <a:r>
              <a:rPr lang="en-GB" dirty="0"/>
              <a:t>Almost 10 years ago Baroness Ruth </a:t>
            </a:r>
            <a:r>
              <a:rPr lang="en-GB" dirty="0" err="1"/>
              <a:t>Deech</a:t>
            </a:r>
            <a:r>
              <a:rPr lang="en-GB" dirty="0"/>
              <a:t> chaired the National Working Group on Women in Medicine in the UK.. </a:t>
            </a:r>
          </a:p>
          <a:p>
            <a:endParaRPr lang="en-US" dirty="0"/>
          </a:p>
        </p:txBody>
      </p:sp>
      <p:sp>
        <p:nvSpPr>
          <p:cNvPr id="4" name="Date Placeholder 3"/>
          <p:cNvSpPr>
            <a:spLocks noGrp="1"/>
          </p:cNvSpPr>
          <p:nvPr>
            <p:ph type="dt" sz="half" idx="10"/>
          </p:nvPr>
        </p:nvSpPr>
        <p:spPr/>
        <p:txBody>
          <a:bodyPr/>
          <a:lstStyle/>
          <a:p>
            <a:fld id="{EB8251AE-E662-4DB9-BF4B-1B9C5DA936D8}" type="datetime1">
              <a:rPr lang="de-DE" smtClean="0"/>
              <a:pPr/>
              <a:t>30.05.2019</a:t>
            </a:fld>
            <a:endParaRPr lang="de-DE"/>
          </a:p>
        </p:txBody>
      </p:sp>
      <p:sp>
        <p:nvSpPr>
          <p:cNvPr id="5" name="Slide Number Placeholder 4"/>
          <p:cNvSpPr>
            <a:spLocks noGrp="1"/>
          </p:cNvSpPr>
          <p:nvPr>
            <p:ph type="sldNum" sz="quarter" idx="12"/>
          </p:nvPr>
        </p:nvSpPr>
        <p:spPr/>
        <p:txBody>
          <a:bodyPr/>
          <a:lstStyle/>
          <a:p>
            <a:fld id="{6FA75327-74AB-473A-BED1-A5EF3F398002}" type="slidenum">
              <a:rPr lang="de-DE" smtClean="0"/>
              <a:pPr/>
              <a:t>30</a:t>
            </a:fld>
            <a:endParaRPr lang="de-DE"/>
          </a:p>
        </p:txBody>
      </p:sp>
    </p:spTree>
    <p:extLst>
      <p:ext uri="{BB962C8B-B14F-4D97-AF65-F5344CB8AC3E}">
        <p14:creationId xmlns:p14="http://schemas.microsoft.com/office/powerpoint/2010/main" val="3018652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Deech</a:t>
            </a:r>
            <a:r>
              <a:rPr lang="en-US" dirty="0"/>
              <a:t> report 2009</a:t>
            </a:r>
          </a:p>
        </p:txBody>
      </p:sp>
      <p:pic>
        <p:nvPicPr>
          <p:cNvPr id="7" name="Content Placeholder 6" descr="Screen Shot 2019-05-29 at 18.47.58.png"/>
          <p:cNvPicPr>
            <a:picLocks noGrp="1" noChangeAspect="1"/>
          </p:cNvPicPr>
          <p:nvPr>
            <p:ph idx="1"/>
          </p:nvPr>
        </p:nvPicPr>
        <p:blipFill>
          <a:blip r:embed="rId2">
            <a:extLst>
              <a:ext uri="{28A0092B-C50C-407E-A947-70E740481C1C}">
                <a14:useLocalDpi xmlns:a14="http://schemas.microsoft.com/office/drawing/2010/main" val="0"/>
              </a:ext>
            </a:extLst>
          </a:blip>
          <a:srcRect l="-6657" r="-6657"/>
          <a:stretch>
            <a:fillRect/>
          </a:stretch>
        </p:blipFill>
        <p:spPr/>
      </p:pic>
      <p:sp>
        <p:nvSpPr>
          <p:cNvPr id="4" name="Date Placeholder 3"/>
          <p:cNvSpPr>
            <a:spLocks noGrp="1"/>
          </p:cNvSpPr>
          <p:nvPr>
            <p:ph type="dt" sz="half" idx="10"/>
          </p:nvPr>
        </p:nvSpPr>
        <p:spPr/>
        <p:txBody>
          <a:bodyPr/>
          <a:lstStyle/>
          <a:p>
            <a:fld id="{EB8251AE-E662-4DB9-BF4B-1B9C5DA936D8}" type="datetime1">
              <a:rPr lang="de-DE" smtClean="0"/>
              <a:pPr/>
              <a:t>30.05.2019</a:t>
            </a:fld>
            <a:endParaRPr lang="de-DE"/>
          </a:p>
        </p:txBody>
      </p:sp>
      <p:sp>
        <p:nvSpPr>
          <p:cNvPr id="5" name="Slide Number Placeholder 4"/>
          <p:cNvSpPr>
            <a:spLocks noGrp="1"/>
          </p:cNvSpPr>
          <p:nvPr>
            <p:ph type="sldNum" sz="quarter" idx="12"/>
          </p:nvPr>
        </p:nvSpPr>
        <p:spPr/>
        <p:txBody>
          <a:bodyPr/>
          <a:lstStyle/>
          <a:p>
            <a:fld id="{6FA75327-74AB-473A-BED1-A5EF3F398002}" type="slidenum">
              <a:rPr lang="de-DE" smtClean="0"/>
              <a:pPr/>
              <a:t>31</a:t>
            </a:fld>
            <a:endParaRPr lang="de-DE"/>
          </a:p>
        </p:txBody>
      </p:sp>
    </p:spTree>
    <p:extLst>
      <p:ext uri="{BB962C8B-B14F-4D97-AF65-F5344CB8AC3E}">
        <p14:creationId xmlns:p14="http://schemas.microsoft.com/office/powerpoint/2010/main" val="1455872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p:cNvSpPr>
          <p:nvPr>
            <p:ph type="body" idx="1"/>
          </p:nvPr>
        </p:nvSpPr>
        <p:spPr>
          <a:xfrm>
            <a:off x="467544" y="1268760"/>
            <a:ext cx="7661191" cy="5184576"/>
          </a:xfrm>
          <a:prstGeom prst="rect">
            <a:avLst/>
          </a:prstGeom>
        </p:spPr>
        <p:txBody>
          <a:bodyPr>
            <a:normAutofit fontScale="40000" lnSpcReduction="20000"/>
          </a:bodyPr>
          <a:lstStyle/>
          <a:p>
            <a:pPr marL="457200" indent="-457200">
              <a:buFont typeface="Arial" panose="020B0604020202020204" pitchFamily="34" charset="0"/>
              <a:buChar char="•"/>
            </a:pPr>
            <a:r>
              <a:rPr lang="en-GB" sz="7000" dirty="0">
                <a:latin typeface="Calibri" panose="020F0502020204030204" pitchFamily="34" charset="0"/>
                <a:cs typeface="Calibri" panose="020F0502020204030204" pitchFamily="34" charset="0"/>
              </a:rPr>
              <a:t>Working patterns and their impact on doctors;</a:t>
            </a:r>
          </a:p>
          <a:p>
            <a:pPr marL="457200" indent="-457200">
              <a:buFont typeface="Arial" panose="020B0604020202020204" pitchFamily="34" charset="0"/>
              <a:buChar char="•"/>
            </a:pPr>
            <a:r>
              <a:rPr lang="en-GB" sz="7000" dirty="0">
                <a:latin typeface="Calibri" panose="020F0502020204030204" pitchFamily="34" charset="0"/>
                <a:cs typeface="Calibri" panose="020F0502020204030204" pitchFamily="34" charset="0"/>
              </a:rPr>
              <a:t>Impact of motherhood on careers and progression;</a:t>
            </a:r>
          </a:p>
          <a:p>
            <a:pPr marL="457200" indent="-457200">
              <a:buFont typeface="Arial" panose="020B0604020202020204" pitchFamily="34" charset="0"/>
              <a:buChar char="•"/>
            </a:pPr>
            <a:r>
              <a:rPr lang="en-GB" sz="7000" dirty="0">
                <a:latin typeface="Calibri" panose="020F0502020204030204" pitchFamily="34" charset="0"/>
                <a:cs typeface="Calibri" panose="020F0502020204030204" pitchFamily="34" charset="0"/>
              </a:rPr>
              <a:t>Care arrangements, affordability/issues for carers</a:t>
            </a:r>
          </a:p>
          <a:p>
            <a:pPr marL="457200" indent="-457200">
              <a:buFont typeface="Arial" panose="020B0604020202020204" pitchFamily="34" charset="0"/>
              <a:buChar char="•"/>
            </a:pPr>
            <a:r>
              <a:rPr lang="en-GB" sz="7000" dirty="0">
                <a:latin typeface="Calibri" panose="020F0502020204030204" pitchFamily="34" charset="0"/>
                <a:cs typeface="Calibri" panose="020F0502020204030204" pitchFamily="34" charset="0"/>
              </a:rPr>
              <a:t>Access to flexible working;</a:t>
            </a:r>
          </a:p>
          <a:p>
            <a:pPr marL="457200" indent="-457200">
              <a:buFont typeface="Arial" panose="020B0604020202020204" pitchFamily="34" charset="0"/>
              <a:buChar char="•"/>
            </a:pPr>
            <a:r>
              <a:rPr lang="en-GB" sz="7000" dirty="0">
                <a:latin typeface="Calibri" panose="020F0502020204030204" pitchFamily="34" charset="0"/>
                <a:cs typeface="Calibri" panose="020F0502020204030204" pitchFamily="34" charset="0"/>
              </a:rPr>
              <a:t>Shared parental leave and factors that affect uptake;</a:t>
            </a:r>
          </a:p>
          <a:p>
            <a:pPr marL="457200" indent="-457200">
              <a:buFont typeface="Arial" panose="020B0604020202020204" pitchFamily="34" charset="0"/>
              <a:buChar char="•"/>
            </a:pPr>
            <a:r>
              <a:rPr lang="en-GB" sz="7000" dirty="0">
                <a:latin typeface="Calibri" panose="020F0502020204030204" pitchFamily="34" charset="0"/>
                <a:cs typeface="Calibri" panose="020F0502020204030204" pitchFamily="34" charset="0"/>
              </a:rPr>
              <a:t>The predominance of men in senior roles;</a:t>
            </a:r>
          </a:p>
          <a:p>
            <a:pPr marL="457200" indent="-457200">
              <a:buFont typeface="Arial" panose="020B0604020202020204" pitchFamily="34" charset="0"/>
              <a:buChar char="•"/>
            </a:pPr>
            <a:r>
              <a:rPr lang="en-GB" sz="7000" dirty="0">
                <a:latin typeface="Calibri" panose="020F0502020204030204" pitchFamily="34" charset="0"/>
                <a:cs typeface="Calibri" panose="020F0502020204030204" pitchFamily="34" charset="0"/>
              </a:rPr>
              <a:t>The impact of Clinical Excellence Awards; </a:t>
            </a:r>
          </a:p>
          <a:p>
            <a:pPr marL="457200" indent="-457200">
              <a:buFont typeface="Arial" panose="020B0604020202020204" pitchFamily="34" charset="0"/>
              <a:buChar char="•"/>
            </a:pPr>
            <a:r>
              <a:rPr lang="en-GB" sz="7000" dirty="0">
                <a:latin typeface="Calibri" panose="020F0502020204030204" pitchFamily="34" charset="0"/>
                <a:cs typeface="Calibri" panose="020F0502020204030204" pitchFamily="34" charset="0"/>
              </a:rPr>
              <a:t>Geographical issues</a:t>
            </a:r>
          </a:p>
          <a:p>
            <a:pPr marL="457200" indent="-457200">
              <a:buFont typeface="Arial" panose="020B0604020202020204" pitchFamily="34" charset="0"/>
              <a:buChar char="•"/>
            </a:pPr>
            <a:endParaRPr lang="en-GB" dirty="0"/>
          </a:p>
          <a:p>
            <a:r>
              <a:rPr lang="en-GB" dirty="0"/>
              <a:t> </a:t>
            </a:r>
            <a:endParaRPr lang="en-US" dirty="0"/>
          </a:p>
          <a:p>
            <a:pPr marL="457200" indent="-457200">
              <a:buSzPct val="100000"/>
              <a:buFont typeface="Arial" panose="020B0604020202020204" pitchFamily="34" charset="0"/>
              <a:buChar char="•"/>
              <a:defRPr spc="-100"/>
            </a:pPr>
            <a:endParaRPr dirty="0"/>
          </a:p>
        </p:txBody>
      </p:sp>
      <p:sp>
        <p:nvSpPr>
          <p:cNvPr id="327" name="Shape 327"/>
          <p:cNvSpPr/>
          <p:nvPr/>
        </p:nvSpPr>
        <p:spPr>
          <a:xfrm>
            <a:off x="388045" y="6396186"/>
            <a:ext cx="2894509" cy="12311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800">
                <a:latin typeface="+mj-lt"/>
                <a:ea typeface="+mj-ea"/>
                <a:cs typeface="+mj-cs"/>
                <a:sym typeface="Calibri"/>
              </a:defRPr>
            </a:lvl1pPr>
          </a:lstStyle>
          <a:p>
            <a:r>
              <a:rPr dirty="0"/>
              <a:t>13 October, 2017</a:t>
            </a:r>
          </a:p>
        </p:txBody>
      </p:sp>
      <p:sp>
        <p:nvSpPr>
          <p:cNvPr id="328" name="Shape 328"/>
          <p:cNvSpPr>
            <a:spLocks noGrp="1"/>
          </p:cNvSpPr>
          <p:nvPr>
            <p:ph type="sldNum" sz="quarter" idx="4294967295"/>
          </p:nvPr>
        </p:nvSpPr>
        <p:spPr>
          <a:xfrm>
            <a:off x="8293100" y="6376533"/>
            <a:ext cx="127001" cy="169335"/>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32</a:t>
            </a:fld>
            <a:endParaRPr dirty="0"/>
          </a:p>
        </p:txBody>
      </p:sp>
      <p:sp>
        <p:nvSpPr>
          <p:cNvPr id="329" name="Shape 329"/>
          <p:cNvSpPr/>
          <p:nvPr/>
        </p:nvSpPr>
        <p:spPr>
          <a:xfrm>
            <a:off x="467544" y="260648"/>
            <a:ext cx="6667886" cy="707882"/>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defRPr sz="3200">
                <a:latin typeface="Calibri Light"/>
                <a:ea typeface="Calibri Light"/>
                <a:cs typeface="Calibri Light"/>
                <a:sym typeface="Calibri Light"/>
              </a:defRPr>
            </a:lvl1pPr>
          </a:lstStyle>
          <a:p>
            <a:r>
              <a:rPr lang="en-GB" sz="4000" b="1" dirty="0">
                <a:latin typeface="+mn-lt"/>
              </a:rPr>
              <a:t>What will the review look at?</a:t>
            </a:r>
            <a:endParaRPr sz="4000" b="1" dirty="0">
              <a:latin typeface="+mn-lt"/>
            </a:endParaRPr>
          </a:p>
        </p:txBody>
      </p:sp>
    </p:spTree>
    <p:extLst>
      <p:ext uri="{BB962C8B-B14F-4D97-AF65-F5344CB8AC3E}">
        <p14:creationId xmlns:p14="http://schemas.microsoft.com/office/powerpoint/2010/main" val="684408510"/>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 adjusted for</a:t>
            </a:r>
          </a:p>
        </p:txBody>
      </p:sp>
      <p:pic>
        <p:nvPicPr>
          <p:cNvPr id="7" name="Content Placeholder 6" descr="Screen Shot 2019-05-29 at 19.00.55.png"/>
          <p:cNvPicPr>
            <a:picLocks noGrp="1" noChangeAspect="1"/>
          </p:cNvPicPr>
          <p:nvPr>
            <p:ph idx="1"/>
          </p:nvPr>
        </p:nvPicPr>
        <p:blipFill>
          <a:blip r:embed="rId2">
            <a:extLst>
              <a:ext uri="{28A0092B-C50C-407E-A947-70E740481C1C}">
                <a14:useLocalDpi xmlns:a14="http://schemas.microsoft.com/office/drawing/2010/main" val="0"/>
              </a:ext>
            </a:extLst>
          </a:blip>
          <a:srcRect t="-7841" b="-7841"/>
          <a:stretch>
            <a:fillRect/>
          </a:stretch>
        </p:blipFill>
        <p:spPr/>
      </p:pic>
      <p:sp>
        <p:nvSpPr>
          <p:cNvPr id="4" name="Date Placeholder 3"/>
          <p:cNvSpPr>
            <a:spLocks noGrp="1"/>
          </p:cNvSpPr>
          <p:nvPr>
            <p:ph type="dt" sz="half" idx="10"/>
          </p:nvPr>
        </p:nvSpPr>
        <p:spPr/>
        <p:txBody>
          <a:bodyPr/>
          <a:lstStyle/>
          <a:p>
            <a:fld id="{EB8251AE-E662-4DB9-BF4B-1B9C5DA936D8}" type="datetime1">
              <a:rPr lang="de-DE" smtClean="0"/>
              <a:pPr/>
              <a:t>30.05.2019</a:t>
            </a:fld>
            <a:endParaRPr lang="de-DE"/>
          </a:p>
        </p:txBody>
      </p:sp>
      <p:sp>
        <p:nvSpPr>
          <p:cNvPr id="5" name="Slide Number Placeholder 4"/>
          <p:cNvSpPr>
            <a:spLocks noGrp="1"/>
          </p:cNvSpPr>
          <p:nvPr>
            <p:ph type="sldNum" sz="quarter" idx="12"/>
          </p:nvPr>
        </p:nvSpPr>
        <p:spPr/>
        <p:txBody>
          <a:bodyPr/>
          <a:lstStyle/>
          <a:p>
            <a:fld id="{6FA75327-74AB-473A-BED1-A5EF3F398002}" type="slidenum">
              <a:rPr lang="de-DE" smtClean="0"/>
              <a:pPr/>
              <a:t>33</a:t>
            </a:fld>
            <a:endParaRPr lang="de-DE"/>
          </a:p>
        </p:txBody>
      </p:sp>
    </p:spTree>
    <p:extLst>
      <p:ext uri="{BB962C8B-B14F-4D97-AF65-F5344CB8AC3E}">
        <p14:creationId xmlns:p14="http://schemas.microsoft.com/office/powerpoint/2010/main" val="3271932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Interim results (1) </a:t>
            </a:r>
          </a:p>
        </p:txBody>
      </p:sp>
      <p:pic>
        <p:nvPicPr>
          <p:cNvPr id="6" name="Content Placeholder 5" descr="Screen Shot 2019-05-29 at 19.01.53.png"/>
          <p:cNvPicPr>
            <a:picLocks noGrp="1" noChangeAspect="1"/>
          </p:cNvPicPr>
          <p:nvPr>
            <p:ph idx="1"/>
          </p:nvPr>
        </p:nvPicPr>
        <p:blipFill>
          <a:blip r:embed="rId3">
            <a:extLst>
              <a:ext uri="{28A0092B-C50C-407E-A947-70E740481C1C}">
                <a14:useLocalDpi xmlns:a14="http://schemas.microsoft.com/office/drawing/2010/main" val="0"/>
              </a:ext>
            </a:extLst>
          </a:blip>
          <a:srcRect t="-2905" b="-2905"/>
          <a:stretch>
            <a:fillRect/>
          </a:stretch>
        </p:blipFill>
        <p:spPr/>
      </p:pic>
      <p:sp>
        <p:nvSpPr>
          <p:cNvPr id="4" name="Date Placeholder 3"/>
          <p:cNvSpPr>
            <a:spLocks noGrp="1"/>
          </p:cNvSpPr>
          <p:nvPr>
            <p:ph type="dt" sz="half" idx="10"/>
          </p:nvPr>
        </p:nvSpPr>
        <p:spPr/>
        <p:txBody>
          <a:bodyPr/>
          <a:lstStyle/>
          <a:p>
            <a:fld id="{EB8251AE-E662-4DB9-BF4B-1B9C5DA936D8}" type="datetime1">
              <a:rPr lang="de-DE" smtClean="0"/>
              <a:pPr/>
              <a:t>30.05.2019</a:t>
            </a:fld>
            <a:endParaRPr lang="de-DE"/>
          </a:p>
        </p:txBody>
      </p:sp>
      <p:sp>
        <p:nvSpPr>
          <p:cNvPr id="5" name="Slide Number Placeholder 4"/>
          <p:cNvSpPr>
            <a:spLocks noGrp="1"/>
          </p:cNvSpPr>
          <p:nvPr>
            <p:ph type="sldNum" sz="quarter" idx="12"/>
          </p:nvPr>
        </p:nvSpPr>
        <p:spPr/>
        <p:txBody>
          <a:bodyPr/>
          <a:lstStyle/>
          <a:p>
            <a:fld id="{6FA75327-74AB-473A-BED1-A5EF3F398002}" type="slidenum">
              <a:rPr lang="de-DE" smtClean="0"/>
              <a:pPr/>
              <a:t>34</a:t>
            </a:fld>
            <a:endParaRPr lang="de-DE"/>
          </a:p>
        </p:txBody>
      </p:sp>
    </p:spTree>
    <p:extLst>
      <p:ext uri="{BB962C8B-B14F-4D97-AF65-F5344CB8AC3E}">
        <p14:creationId xmlns:p14="http://schemas.microsoft.com/office/powerpoint/2010/main" val="1833291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Interim results (2)</a:t>
            </a:r>
          </a:p>
        </p:txBody>
      </p:sp>
      <p:pic>
        <p:nvPicPr>
          <p:cNvPr id="6" name="Content Placeholder 5" descr="Screen Shot 2019-05-29 at 19.02.05.png"/>
          <p:cNvPicPr>
            <a:picLocks noGrp="1" noChangeAspect="1"/>
          </p:cNvPicPr>
          <p:nvPr>
            <p:ph idx="1"/>
          </p:nvPr>
        </p:nvPicPr>
        <p:blipFill>
          <a:blip r:embed="rId2">
            <a:extLst>
              <a:ext uri="{28A0092B-C50C-407E-A947-70E740481C1C}">
                <a14:useLocalDpi xmlns:a14="http://schemas.microsoft.com/office/drawing/2010/main" val="0"/>
              </a:ext>
            </a:extLst>
          </a:blip>
          <a:srcRect t="-3120" b="-3120"/>
          <a:stretch>
            <a:fillRect/>
          </a:stretch>
        </p:blipFill>
        <p:spPr>
          <a:xfrm>
            <a:off x="107950" y="908050"/>
            <a:ext cx="8785225" cy="5218113"/>
          </a:xfrm>
        </p:spPr>
      </p:pic>
      <p:sp>
        <p:nvSpPr>
          <p:cNvPr id="4" name="Date Placeholder 3"/>
          <p:cNvSpPr>
            <a:spLocks noGrp="1"/>
          </p:cNvSpPr>
          <p:nvPr>
            <p:ph type="dt" sz="half" idx="10"/>
          </p:nvPr>
        </p:nvSpPr>
        <p:spPr/>
        <p:txBody>
          <a:bodyPr/>
          <a:lstStyle/>
          <a:p>
            <a:fld id="{EB8251AE-E662-4DB9-BF4B-1B9C5DA936D8}" type="datetime1">
              <a:rPr lang="de-DE" smtClean="0"/>
              <a:pPr/>
              <a:t>30.05.2019</a:t>
            </a:fld>
            <a:endParaRPr lang="de-DE"/>
          </a:p>
        </p:txBody>
      </p:sp>
      <p:sp>
        <p:nvSpPr>
          <p:cNvPr id="5" name="Slide Number Placeholder 4"/>
          <p:cNvSpPr>
            <a:spLocks noGrp="1"/>
          </p:cNvSpPr>
          <p:nvPr>
            <p:ph type="sldNum" sz="quarter" idx="12"/>
          </p:nvPr>
        </p:nvSpPr>
        <p:spPr/>
        <p:txBody>
          <a:bodyPr/>
          <a:lstStyle/>
          <a:p>
            <a:fld id="{6FA75327-74AB-473A-BED1-A5EF3F398002}" type="slidenum">
              <a:rPr lang="de-DE" smtClean="0"/>
              <a:pPr/>
              <a:t>35</a:t>
            </a:fld>
            <a:endParaRPr lang="de-DE"/>
          </a:p>
        </p:txBody>
      </p:sp>
    </p:spTree>
    <p:extLst>
      <p:ext uri="{BB962C8B-B14F-4D97-AF65-F5344CB8AC3E}">
        <p14:creationId xmlns:p14="http://schemas.microsoft.com/office/powerpoint/2010/main" val="39602770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Interim results (3)</a:t>
            </a:r>
          </a:p>
        </p:txBody>
      </p:sp>
      <p:pic>
        <p:nvPicPr>
          <p:cNvPr id="6" name="Content Placeholder 5" descr="Screen Shot 2019-05-29 at 19.02.55.png"/>
          <p:cNvPicPr>
            <a:picLocks noGrp="1" noChangeAspect="1"/>
          </p:cNvPicPr>
          <p:nvPr>
            <p:ph idx="1"/>
          </p:nvPr>
        </p:nvPicPr>
        <p:blipFill>
          <a:blip r:embed="rId2">
            <a:extLst>
              <a:ext uri="{28A0092B-C50C-407E-A947-70E740481C1C}">
                <a14:useLocalDpi xmlns:a14="http://schemas.microsoft.com/office/drawing/2010/main" val="0"/>
              </a:ext>
            </a:extLst>
          </a:blip>
          <a:srcRect t="-3939" b="-3939"/>
          <a:stretch>
            <a:fillRect/>
          </a:stretch>
        </p:blipFill>
        <p:spPr/>
      </p:pic>
      <p:sp>
        <p:nvSpPr>
          <p:cNvPr id="4" name="Date Placeholder 3"/>
          <p:cNvSpPr>
            <a:spLocks noGrp="1"/>
          </p:cNvSpPr>
          <p:nvPr>
            <p:ph type="dt" sz="half" idx="10"/>
          </p:nvPr>
        </p:nvSpPr>
        <p:spPr/>
        <p:txBody>
          <a:bodyPr/>
          <a:lstStyle/>
          <a:p>
            <a:fld id="{EB8251AE-E662-4DB9-BF4B-1B9C5DA936D8}" type="datetime1">
              <a:rPr lang="de-DE" smtClean="0"/>
              <a:pPr/>
              <a:t>30.05.2019</a:t>
            </a:fld>
            <a:endParaRPr lang="de-DE"/>
          </a:p>
        </p:txBody>
      </p:sp>
      <p:sp>
        <p:nvSpPr>
          <p:cNvPr id="5" name="Slide Number Placeholder 4"/>
          <p:cNvSpPr>
            <a:spLocks noGrp="1"/>
          </p:cNvSpPr>
          <p:nvPr>
            <p:ph type="sldNum" sz="quarter" idx="12"/>
          </p:nvPr>
        </p:nvSpPr>
        <p:spPr/>
        <p:txBody>
          <a:bodyPr/>
          <a:lstStyle/>
          <a:p>
            <a:fld id="{6FA75327-74AB-473A-BED1-A5EF3F398002}" type="slidenum">
              <a:rPr lang="de-DE" smtClean="0"/>
              <a:pPr/>
              <a:t>36</a:t>
            </a:fld>
            <a:endParaRPr lang="de-DE"/>
          </a:p>
        </p:txBody>
      </p:sp>
    </p:spTree>
    <p:extLst>
      <p:ext uri="{BB962C8B-B14F-4D97-AF65-F5344CB8AC3E}">
        <p14:creationId xmlns:p14="http://schemas.microsoft.com/office/powerpoint/2010/main" val="41857402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Interim results (4) </a:t>
            </a:r>
          </a:p>
        </p:txBody>
      </p:sp>
      <p:pic>
        <p:nvPicPr>
          <p:cNvPr id="6" name="Content Placeholder 5" descr="Screen Shot 2019-05-29 at 19.03.06.png"/>
          <p:cNvPicPr>
            <a:picLocks noGrp="1" noChangeAspect="1"/>
          </p:cNvPicPr>
          <p:nvPr>
            <p:ph idx="1"/>
          </p:nvPr>
        </p:nvPicPr>
        <p:blipFill>
          <a:blip r:embed="rId2">
            <a:extLst>
              <a:ext uri="{28A0092B-C50C-407E-A947-70E740481C1C}">
                <a14:useLocalDpi xmlns:a14="http://schemas.microsoft.com/office/drawing/2010/main" val="0"/>
              </a:ext>
            </a:extLst>
          </a:blip>
          <a:srcRect t="-2682" b="-2682"/>
          <a:stretch>
            <a:fillRect/>
          </a:stretch>
        </p:blipFill>
        <p:spPr/>
      </p:pic>
      <p:sp>
        <p:nvSpPr>
          <p:cNvPr id="4" name="Date Placeholder 3"/>
          <p:cNvSpPr>
            <a:spLocks noGrp="1"/>
          </p:cNvSpPr>
          <p:nvPr>
            <p:ph type="dt" sz="half" idx="10"/>
          </p:nvPr>
        </p:nvSpPr>
        <p:spPr/>
        <p:txBody>
          <a:bodyPr/>
          <a:lstStyle/>
          <a:p>
            <a:fld id="{EB8251AE-E662-4DB9-BF4B-1B9C5DA936D8}" type="datetime1">
              <a:rPr lang="de-DE" smtClean="0"/>
              <a:pPr/>
              <a:t>30.05.2019</a:t>
            </a:fld>
            <a:endParaRPr lang="de-DE"/>
          </a:p>
        </p:txBody>
      </p:sp>
      <p:sp>
        <p:nvSpPr>
          <p:cNvPr id="5" name="Slide Number Placeholder 4"/>
          <p:cNvSpPr>
            <a:spLocks noGrp="1"/>
          </p:cNvSpPr>
          <p:nvPr>
            <p:ph type="sldNum" sz="quarter" idx="12"/>
          </p:nvPr>
        </p:nvSpPr>
        <p:spPr/>
        <p:txBody>
          <a:bodyPr/>
          <a:lstStyle/>
          <a:p>
            <a:fld id="{6FA75327-74AB-473A-BED1-A5EF3F398002}" type="slidenum">
              <a:rPr lang="de-DE" smtClean="0"/>
              <a:pPr/>
              <a:t>37</a:t>
            </a:fld>
            <a:endParaRPr lang="de-DE"/>
          </a:p>
        </p:txBody>
      </p:sp>
    </p:spTree>
    <p:extLst>
      <p:ext uri="{BB962C8B-B14F-4D97-AF65-F5344CB8AC3E}">
        <p14:creationId xmlns:p14="http://schemas.microsoft.com/office/powerpoint/2010/main" val="5899635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Interim results (5)</a:t>
            </a:r>
          </a:p>
        </p:txBody>
      </p:sp>
      <p:pic>
        <p:nvPicPr>
          <p:cNvPr id="6" name="Content Placeholder 5" descr="Screen Shot 2019-05-29 at 19.03.28.png"/>
          <p:cNvPicPr>
            <a:picLocks noGrp="1" noChangeAspect="1"/>
          </p:cNvPicPr>
          <p:nvPr>
            <p:ph idx="1"/>
          </p:nvPr>
        </p:nvPicPr>
        <p:blipFill>
          <a:blip r:embed="rId2">
            <a:extLst>
              <a:ext uri="{28A0092B-C50C-407E-A947-70E740481C1C}">
                <a14:useLocalDpi xmlns:a14="http://schemas.microsoft.com/office/drawing/2010/main" val="0"/>
              </a:ext>
            </a:extLst>
          </a:blip>
          <a:srcRect t="-2545" b="-2545"/>
          <a:stretch>
            <a:fillRect/>
          </a:stretch>
        </p:blipFill>
        <p:spPr/>
      </p:pic>
      <p:sp>
        <p:nvSpPr>
          <p:cNvPr id="4" name="Date Placeholder 3"/>
          <p:cNvSpPr>
            <a:spLocks noGrp="1"/>
          </p:cNvSpPr>
          <p:nvPr>
            <p:ph type="dt" sz="half" idx="10"/>
          </p:nvPr>
        </p:nvSpPr>
        <p:spPr/>
        <p:txBody>
          <a:bodyPr/>
          <a:lstStyle/>
          <a:p>
            <a:fld id="{EB8251AE-E662-4DB9-BF4B-1B9C5DA936D8}" type="datetime1">
              <a:rPr lang="de-DE" smtClean="0"/>
              <a:pPr/>
              <a:t>30.05.2019</a:t>
            </a:fld>
            <a:endParaRPr lang="de-DE"/>
          </a:p>
        </p:txBody>
      </p:sp>
      <p:sp>
        <p:nvSpPr>
          <p:cNvPr id="5" name="Slide Number Placeholder 4"/>
          <p:cNvSpPr>
            <a:spLocks noGrp="1"/>
          </p:cNvSpPr>
          <p:nvPr>
            <p:ph type="sldNum" sz="quarter" idx="12"/>
          </p:nvPr>
        </p:nvSpPr>
        <p:spPr/>
        <p:txBody>
          <a:bodyPr/>
          <a:lstStyle/>
          <a:p>
            <a:fld id="{6FA75327-74AB-473A-BED1-A5EF3F398002}" type="slidenum">
              <a:rPr lang="de-DE" smtClean="0"/>
              <a:pPr/>
              <a:t>38</a:t>
            </a:fld>
            <a:endParaRPr lang="de-DE"/>
          </a:p>
        </p:txBody>
      </p:sp>
    </p:spTree>
    <p:extLst>
      <p:ext uri="{BB962C8B-B14F-4D97-AF65-F5344CB8AC3E}">
        <p14:creationId xmlns:p14="http://schemas.microsoft.com/office/powerpoint/2010/main" val="40481446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France </a:t>
            </a:r>
          </a:p>
        </p:txBody>
      </p:sp>
      <p:sp>
        <p:nvSpPr>
          <p:cNvPr id="3" name="Content Placeholder 2"/>
          <p:cNvSpPr>
            <a:spLocks noGrp="1"/>
          </p:cNvSpPr>
          <p:nvPr>
            <p:ph idx="1"/>
          </p:nvPr>
        </p:nvSpPr>
        <p:spPr/>
        <p:txBody>
          <a:bodyPr/>
          <a:lstStyle/>
          <a:p>
            <a:r>
              <a:rPr lang="en-US" dirty="0"/>
              <a:t>All residents in France were invited by ISNI (French junior doctors union) to answer an online questionnaire from 02 September 2017 to 16 October 2017 through several communication channels: </a:t>
            </a:r>
          </a:p>
          <a:p>
            <a:r>
              <a:rPr lang="en-US" dirty="0"/>
              <a:t>Through their local representative associations or unions </a:t>
            </a:r>
          </a:p>
          <a:p>
            <a:r>
              <a:rPr lang="en-US" dirty="0"/>
              <a:t>Through their specialty associations </a:t>
            </a:r>
          </a:p>
          <a:p>
            <a:r>
              <a:rPr lang="en-US" dirty="0"/>
              <a:t>By communication on social networks </a:t>
            </a:r>
          </a:p>
        </p:txBody>
      </p:sp>
      <p:sp>
        <p:nvSpPr>
          <p:cNvPr id="4" name="Date Placeholder 3"/>
          <p:cNvSpPr>
            <a:spLocks noGrp="1"/>
          </p:cNvSpPr>
          <p:nvPr>
            <p:ph type="dt" sz="half" idx="10"/>
          </p:nvPr>
        </p:nvSpPr>
        <p:spPr/>
        <p:txBody>
          <a:bodyPr/>
          <a:lstStyle/>
          <a:p>
            <a:fld id="{EB8251AE-E662-4DB9-BF4B-1B9C5DA936D8}" type="datetime1">
              <a:rPr lang="de-DE" smtClean="0"/>
              <a:pPr/>
              <a:t>30.05.2019</a:t>
            </a:fld>
            <a:endParaRPr lang="de-DE"/>
          </a:p>
        </p:txBody>
      </p:sp>
      <p:sp>
        <p:nvSpPr>
          <p:cNvPr id="5" name="Slide Number Placeholder 4"/>
          <p:cNvSpPr>
            <a:spLocks noGrp="1"/>
          </p:cNvSpPr>
          <p:nvPr>
            <p:ph type="sldNum" sz="quarter" idx="12"/>
          </p:nvPr>
        </p:nvSpPr>
        <p:spPr/>
        <p:txBody>
          <a:bodyPr/>
          <a:lstStyle/>
          <a:p>
            <a:fld id="{6FA75327-74AB-473A-BED1-A5EF3F398002}" type="slidenum">
              <a:rPr lang="de-DE" smtClean="0"/>
              <a:pPr/>
              <a:t>39</a:t>
            </a:fld>
            <a:endParaRPr lang="de-DE"/>
          </a:p>
        </p:txBody>
      </p:sp>
    </p:spTree>
    <p:extLst>
      <p:ext uri="{BB962C8B-B14F-4D97-AF65-F5344CB8AC3E}">
        <p14:creationId xmlns:p14="http://schemas.microsoft.com/office/powerpoint/2010/main" val="2572653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MWIA recommendations</a:t>
            </a:r>
          </a:p>
        </p:txBody>
      </p:sp>
      <p:sp>
        <p:nvSpPr>
          <p:cNvPr id="3" name="Content Placeholder 2"/>
          <p:cNvSpPr>
            <a:spLocks noGrp="1"/>
          </p:cNvSpPr>
          <p:nvPr>
            <p:ph idx="1"/>
          </p:nvPr>
        </p:nvSpPr>
        <p:spPr>
          <a:xfrm>
            <a:off x="107504" y="692696"/>
            <a:ext cx="8784976" cy="6165304"/>
          </a:xfrm>
        </p:spPr>
        <p:txBody>
          <a:bodyPr>
            <a:normAutofit fontScale="85000" lnSpcReduction="10000"/>
          </a:bodyPr>
          <a:lstStyle/>
          <a:p>
            <a:r>
              <a:rPr lang="en-US" dirty="0"/>
              <a:t>Both our women and male physicians who have leadership potential must be mentored now for their future leadership roles. Once mentored they must be encouraged to undertaken these leadership roles. </a:t>
            </a:r>
          </a:p>
          <a:p>
            <a:r>
              <a:rPr lang="en-US" dirty="0"/>
              <a:t>Society must move beyond blaming women physicians for the unpleasant changes that have affected the practice of medicine, but rather acknowledge the true reasons, which are lack of resources and third-party control.   </a:t>
            </a:r>
          </a:p>
          <a:p>
            <a:r>
              <a:rPr lang="en-US" dirty="0"/>
              <a:t>Established physicians must move beyond the insistence that the new graduates work as they have always worked.  Let us move on to finding ways to deliver health care that will meet the needs of both the public and the physician.  Bright minds are not going to be attracted to a profession that fails to provide job satisfaction, status, influence and lack of monetary reward.</a:t>
            </a:r>
          </a:p>
        </p:txBody>
      </p:sp>
      <p:sp>
        <p:nvSpPr>
          <p:cNvPr id="4" name="Date Placeholder 3"/>
          <p:cNvSpPr>
            <a:spLocks noGrp="1"/>
          </p:cNvSpPr>
          <p:nvPr>
            <p:ph type="dt" sz="half" idx="10"/>
          </p:nvPr>
        </p:nvSpPr>
        <p:spPr/>
        <p:txBody>
          <a:bodyPr/>
          <a:lstStyle/>
          <a:p>
            <a:fld id="{EB8251AE-E662-4DB9-BF4B-1B9C5DA936D8}" type="datetime1">
              <a:rPr lang="de-DE" smtClean="0"/>
              <a:pPr/>
              <a:t>30.05.2019</a:t>
            </a:fld>
            <a:endParaRPr lang="de-DE"/>
          </a:p>
        </p:txBody>
      </p:sp>
      <p:sp>
        <p:nvSpPr>
          <p:cNvPr id="5" name="Slide Number Placeholder 4"/>
          <p:cNvSpPr>
            <a:spLocks noGrp="1"/>
          </p:cNvSpPr>
          <p:nvPr>
            <p:ph type="sldNum" sz="quarter" idx="12"/>
          </p:nvPr>
        </p:nvSpPr>
        <p:spPr/>
        <p:txBody>
          <a:bodyPr/>
          <a:lstStyle/>
          <a:p>
            <a:fld id="{6FA75327-74AB-473A-BED1-A5EF3F398002}" type="slidenum">
              <a:rPr lang="de-DE" smtClean="0"/>
              <a:pPr/>
              <a:t>4</a:t>
            </a:fld>
            <a:endParaRPr lang="de-DE"/>
          </a:p>
        </p:txBody>
      </p:sp>
    </p:spTree>
    <p:extLst>
      <p:ext uri="{BB962C8B-B14F-4D97-AF65-F5344CB8AC3E}">
        <p14:creationId xmlns:p14="http://schemas.microsoft.com/office/powerpoint/2010/main" val="40031113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ISNI, 2018 (1) </a:t>
            </a:r>
          </a:p>
        </p:txBody>
      </p:sp>
      <p:pic>
        <p:nvPicPr>
          <p:cNvPr id="6" name="Content Placeholder 5" descr="Screen Shot 2019-05-29 at 19.18.21.png"/>
          <p:cNvPicPr>
            <a:picLocks noGrp="1" noChangeAspect="1"/>
          </p:cNvPicPr>
          <p:nvPr>
            <p:ph idx="1"/>
          </p:nvPr>
        </p:nvPicPr>
        <p:blipFill>
          <a:blip r:embed="rId2">
            <a:extLst>
              <a:ext uri="{28A0092B-C50C-407E-A947-70E740481C1C}">
                <a14:useLocalDpi xmlns:a14="http://schemas.microsoft.com/office/drawing/2010/main" val="0"/>
              </a:ext>
            </a:extLst>
          </a:blip>
          <a:srcRect l="-20358" r="-20358"/>
          <a:stretch>
            <a:fillRect/>
          </a:stretch>
        </p:blipFill>
        <p:spPr/>
      </p:pic>
      <p:sp>
        <p:nvSpPr>
          <p:cNvPr id="4" name="Date Placeholder 3"/>
          <p:cNvSpPr>
            <a:spLocks noGrp="1"/>
          </p:cNvSpPr>
          <p:nvPr>
            <p:ph type="dt" sz="half" idx="10"/>
          </p:nvPr>
        </p:nvSpPr>
        <p:spPr/>
        <p:txBody>
          <a:bodyPr/>
          <a:lstStyle/>
          <a:p>
            <a:fld id="{EB8251AE-E662-4DB9-BF4B-1B9C5DA936D8}" type="datetime1">
              <a:rPr lang="de-DE" smtClean="0"/>
              <a:pPr/>
              <a:t>30.05.2019</a:t>
            </a:fld>
            <a:endParaRPr lang="de-DE"/>
          </a:p>
        </p:txBody>
      </p:sp>
      <p:sp>
        <p:nvSpPr>
          <p:cNvPr id="5" name="Slide Number Placeholder 4"/>
          <p:cNvSpPr>
            <a:spLocks noGrp="1"/>
          </p:cNvSpPr>
          <p:nvPr>
            <p:ph type="sldNum" sz="quarter" idx="12"/>
          </p:nvPr>
        </p:nvSpPr>
        <p:spPr/>
        <p:txBody>
          <a:bodyPr/>
          <a:lstStyle/>
          <a:p>
            <a:fld id="{6FA75327-74AB-473A-BED1-A5EF3F398002}" type="slidenum">
              <a:rPr lang="de-DE" smtClean="0"/>
              <a:pPr/>
              <a:t>40</a:t>
            </a:fld>
            <a:endParaRPr lang="de-DE"/>
          </a:p>
        </p:txBody>
      </p:sp>
    </p:spTree>
    <p:extLst>
      <p:ext uri="{BB962C8B-B14F-4D97-AF65-F5344CB8AC3E}">
        <p14:creationId xmlns:p14="http://schemas.microsoft.com/office/powerpoint/2010/main" val="3548502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ISNI, 2018 (2) </a:t>
            </a:r>
          </a:p>
        </p:txBody>
      </p:sp>
      <p:pic>
        <p:nvPicPr>
          <p:cNvPr id="6" name="Content Placeholder 5" descr="Screen Shot 2019-05-29 at 19.20.48.png"/>
          <p:cNvPicPr>
            <a:picLocks noGrp="1" noChangeAspect="1"/>
          </p:cNvPicPr>
          <p:nvPr>
            <p:ph idx="1"/>
          </p:nvPr>
        </p:nvPicPr>
        <p:blipFill>
          <a:blip r:embed="rId2">
            <a:extLst>
              <a:ext uri="{28A0092B-C50C-407E-A947-70E740481C1C}">
                <a14:useLocalDpi xmlns:a14="http://schemas.microsoft.com/office/drawing/2010/main" val="0"/>
              </a:ext>
            </a:extLst>
          </a:blip>
          <a:srcRect l="-4015" r="-4015"/>
          <a:stretch>
            <a:fillRect/>
          </a:stretch>
        </p:blipFill>
        <p:spPr/>
      </p:pic>
      <p:sp>
        <p:nvSpPr>
          <p:cNvPr id="4" name="Date Placeholder 3"/>
          <p:cNvSpPr>
            <a:spLocks noGrp="1"/>
          </p:cNvSpPr>
          <p:nvPr>
            <p:ph type="dt" sz="half" idx="10"/>
          </p:nvPr>
        </p:nvSpPr>
        <p:spPr/>
        <p:txBody>
          <a:bodyPr/>
          <a:lstStyle/>
          <a:p>
            <a:fld id="{EB8251AE-E662-4DB9-BF4B-1B9C5DA936D8}" type="datetime1">
              <a:rPr lang="de-DE" smtClean="0"/>
              <a:pPr/>
              <a:t>30.05.2019</a:t>
            </a:fld>
            <a:endParaRPr lang="de-DE"/>
          </a:p>
        </p:txBody>
      </p:sp>
      <p:sp>
        <p:nvSpPr>
          <p:cNvPr id="5" name="Slide Number Placeholder 4"/>
          <p:cNvSpPr>
            <a:spLocks noGrp="1"/>
          </p:cNvSpPr>
          <p:nvPr>
            <p:ph type="sldNum" sz="quarter" idx="12"/>
          </p:nvPr>
        </p:nvSpPr>
        <p:spPr/>
        <p:txBody>
          <a:bodyPr/>
          <a:lstStyle/>
          <a:p>
            <a:fld id="{6FA75327-74AB-473A-BED1-A5EF3F398002}" type="slidenum">
              <a:rPr lang="de-DE" smtClean="0"/>
              <a:pPr/>
              <a:t>41</a:t>
            </a:fld>
            <a:endParaRPr lang="de-DE"/>
          </a:p>
        </p:txBody>
      </p:sp>
    </p:spTree>
    <p:extLst>
      <p:ext uri="{BB962C8B-B14F-4D97-AF65-F5344CB8AC3E}">
        <p14:creationId xmlns:p14="http://schemas.microsoft.com/office/powerpoint/2010/main" val="932617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ISNI, 2018 (3)</a:t>
            </a:r>
          </a:p>
        </p:txBody>
      </p:sp>
      <p:pic>
        <p:nvPicPr>
          <p:cNvPr id="6" name="Content Placeholder 5" descr="Screen Shot 2019-05-29 at 19.22.37.png"/>
          <p:cNvPicPr>
            <a:picLocks noGrp="1" noChangeAspect="1"/>
          </p:cNvPicPr>
          <p:nvPr>
            <p:ph idx="1"/>
          </p:nvPr>
        </p:nvPicPr>
        <p:blipFill>
          <a:blip r:embed="rId2">
            <a:extLst>
              <a:ext uri="{28A0092B-C50C-407E-A947-70E740481C1C}">
                <a14:useLocalDpi xmlns:a14="http://schemas.microsoft.com/office/drawing/2010/main" val="0"/>
              </a:ext>
            </a:extLst>
          </a:blip>
          <a:srcRect l="-30126" r="-30126"/>
          <a:stretch>
            <a:fillRect/>
          </a:stretch>
        </p:blipFill>
        <p:spPr/>
      </p:pic>
      <p:sp>
        <p:nvSpPr>
          <p:cNvPr id="4" name="Date Placeholder 3"/>
          <p:cNvSpPr>
            <a:spLocks noGrp="1"/>
          </p:cNvSpPr>
          <p:nvPr>
            <p:ph type="dt" sz="half" idx="10"/>
          </p:nvPr>
        </p:nvSpPr>
        <p:spPr/>
        <p:txBody>
          <a:bodyPr/>
          <a:lstStyle/>
          <a:p>
            <a:fld id="{EB8251AE-E662-4DB9-BF4B-1B9C5DA936D8}" type="datetime1">
              <a:rPr lang="de-DE" smtClean="0"/>
              <a:pPr/>
              <a:t>30.05.2019</a:t>
            </a:fld>
            <a:endParaRPr lang="de-DE"/>
          </a:p>
        </p:txBody>
      </p:sp>
      <p:sp>
        <p:nvSpPr>
          <p:cNvPr id="5" name="Slide Number Placeholder 4"/>
          <p:cNvSpPr>
            <a:spLocks noGrp="1"/>
          </p:cNvSpPr>
          <p:nvPr>
            <p:ph type="sldNum" sz="quarter" idx="12"/>
          </p:nvPr>
        </p:nvSpPr>
        <p:spPr/>
        <p:txBody>
          <a:bodyPr/>
          <a:lstStyle/>
          <a:p>
            <a:fld id="{6FA75327-74AB-473A-BED1-A5EF3F398002}" type="slidenum">
              <a:rPr lang="de-DE" smtClean="0"/>
              <a:pPr/>
              <a:t>42</a:t>
            </a:fld>
            <a:endParaRPr lang="de-DE"/>
          </a:p>
        </p:txBody>
      </p:sp>
    </p:spTree>
    <p:extLst>
      <p:ext uri="{BB962C8B-B14F-4D97-AF65-F5344CB8AC3E}">
        <p14:creationId xmlns:p14="http://schemas.microsoft.com/office/powerpoint/2010/main" val="40114881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Ireland</a:t>
            </a:r>
          </a:p>
        </p:txBody>
      </p:sp>
      <p:pic>
        <p:nvPicPr>
          <p:cNvPr id="6" name="Content Placeholder 5" descr="Screen Shot 2019-05-29 at 19.24.55.png"/>
          <p:cNvPicPr>
            <a:picLocks noGrp="1" noChangeAspect="1"/>
          </p:cNvPicPr>
          <p:nvPr>
            <p:ph idx="1"/>
          </p:nvPr>
        </p:nvPicPr>
        <p:blipFill>
          <a:blip r:embed="rId2">
            <a:extLst>
              <a:ext uri="{28A0092B-C50C-407E-A947-70E740481C1C}">
                <a14:useLocalDpi xmlns:a14="http://schemas.microsoft.com/office/drawing/2010/main" val="0"/>
              </a:ext>
            </a:extLst>
          </a:blip>
          <a:srcRect l="-17223" r="-17223"/>
          <a:stretch>
            <a:fillRect/>
          </a:stretch>
        </p:blipFill>
        <p:spPr>
          <a:xfrm>
            <a:off x="107503" y="908721"/>
            <a:ext cx="8972123" cy="5328591"/>
          </a:xfrm>
        </p:spPr>
      </p:pic>
      <p:sp>
        <p:nvSpPr>
          <p:cNvPr id="4" name="Date Placeholder 3"/>
          <p:cNvSpPr>
            <a:spLocks noGrp="1"/>
          </p:cNvSpPr>
          <p:nvPr>
            <p:ph type="dt" sz="half" idx="10"/>
          </p:nvPr>
        </p:nvSpPr>
        <p:spPr/>
        <p:txBody>
          <a:bodyPr/>
          <a:lstStyle/>
          <a:p>
            <a:fld id="{EB8251AE-E662-4DB9-BF4B-1B9C5DA936D8}" type="datetime1">
              <a:rPr lang="de-DE" smtClean="0"/>
              <a:pPr/>
              <a:t>30.05.2019</a:t>
            </a:fld>
            <a:endParaRPr lang="de-DE" dirty="0"/>
          </a:p>
        </p:txBody>
      </p:sp>
      <p:sp>
        <p:nvSpPr>
          <p:cNvPr id="5" name="Slide Number Placeholder 4"/>
          <p:cNvSpPr>
            <a:spLocks noGrp="1"/>
          </p:cNvSpPr>
          <p:nvPr>
            <p:ph type="sldNum" sz="quarter" idx="12"/>
          </p:nvPr>
        </p:nvSpPr>
        <p:spPr/>
        <p:txBody>
          <a:bodyPr/>
          <a:lstStyle/>
          <a:p>
            <a:fld id="{6FA75327-74AB-473A-BED1-A5EF3F398002}" type="slidenum">
              <a:rPr lang="de-DE" smtClean="0"/>
              <a:pPr/>
              <a:t>43</a:t>
            </a:fld>
            <a:endParaRPr lang="de-DE"/>
          </a:p>
        </p:txBody>
      </p:sp>
      <p:sp>
        <p:nvSpPr>
          <p:cNvPr id="7" name="TextBox 6"/>
          <p:cNvSpPr txBox="1"/>
          <p:nvPr/>
        </p:nvSpPr>
        <p:spPr>
          <a:xfrm>
            <a:off x="3779912" y="6381328"/>
            <a:ext cx="4908616" cy="369332"/>
          </a:xfrm>
          <a:prstGeom prst="rect">
            <a:avLst/>
          </a:prstGeom>
          <a:noFill/>
        </p:spPr>
        <p:txBody>
          <a:bodyPr wrap="none" rtlCol="0">
            <a:spAutoFit/>
          </a:bodyPr>
          <a:lstStyle/>
          <a:p>
            <a:r>
              <a:rPr lang="en-US" dirty="0"/>
              <a:t>IMO Position paper on Women in Medicine (2017)</a:t>
            </a:r>
          </a:p>
        </p:txBody>
      </p:sp>
    </p:spTree>
    <p:extLst>
      <p:ext uri="{BB962C8B-B14F-4D97-AF65-F5344CB8AC3E}">
        <p14:creationId xmlns:p14="http://schemas.microsoft.com/office/powerpoint/2010/main" val="2653091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107504" y="908720"/>
            <a:ext cx="8784976" cy="5760640"/>
          </a:xfrm>
        </p:spPr>
        <p:txBody>
          <a:bodyPr>
            <a:normAutofit lnSpcReduction="10000"/>
          </a:bodyPr>
          <a:lstStyle/>
          <a:p>
            <a:r>
              <a:rPr lang="en-US" dirty="0"/>
              <a:t>Gender differences in postgraduate training are complex and likely to be a combination of many different factors, and likely to impact different areas of a junior doctors life. </a:t>
            </a:r>
          </a:p>
          <a:p>
            <a:r>
              <a:rPr lang="en-US" dirty="0"/>
              <a:t>Hospital systems must not “blame” increased numbers of women in medicine or claim problems arise due to lack of ‘resilience’ of junior doctors. </a:t>
            </a:r>
          </a:p>
          <a:p>
            <a:r>
              <a:rPr lang="en-US" dirty="0"/>
              <a:t>Culture shift, flexible working policies and new ways of working needed to retain female doctors </a:t>
            </a:r>
            <a:r>
              <a:rPr lang="en-US"/>
              <a:t>within medical workforce </a:t>
            </a:r>
            <a:r>
              <a:rPr lang="en-US" dirty="0"/>
              <a:t>and ensure these doctors feel valued are needed. </a:t>
            </a:r>
          </a:p>
        </p:txBody>
      </p:sp>
      <p:sp>
        <p:nvSpPr>
          <p:cNvPr id="4" name="Date Placeholder 3"/>
          <p:cNvSpPr>
            <a:spLocks noGrp="1"/>
          </p:cNvSpPr>
          <p:nvPr>
            <p:ph type="dt" sz="half" idx="10"/>
          </p:nvPr>
        </p:nvSpPr>
        <p:spPr/>
        <p:txBody>
          <a:bodyPr/>
          <a:lstStyle/>
          <a:p>
            <a:fld id="{EB8251AE-E662-4DB9-BF4B-1B9C5DA936D8}" type="datetime1">
              <a:rPr lang="de-DE" smtClean="0"/>
              <a:pPr/>
              <a:t>30.05.2019</a:t>
            </a:fld>
            <a:endParaRPr lang="de-DE"/>
          </a:p>
        </p:txBody>
      </p:sp>
      <p:sp>
        <p:nvSpPr>
          <p:cNvPr id="5" name="Slide Number Placeholder 4"/>
          <p:cNvSpPr>
            <a:spLocks noGrp="1"/>
          </p:cNvSpPr>
          <p:nvPr>
            <p:ph type="sldNum" sz="quarter" idx="12"/>
          </p:nvPr>
        </p:nvSpPr>
        <p:spPr/>
        <p:txBody>
          <a:bodyPr/>
          <a:lstStyle/>
          <a:p>
            <a:fld id="{6FA75327-74AB-473A-BED1-A5EF3F398002}" type="slidenum">
              <a:rPr lang="de-DE" smtClean="0"/>
              <a:pPr/>
              <a:t>44</a:t>
            </a:fld>
            <a:endParaRPr lang="de-DE"/>
          </a:p>
        </p:txBody>
      </p:sp>
    </p:spTree>
    <p:extLst>
      <p:ext uri="{BB962C8B-B14F-4D97-AF65-F5344CB8AC3E}">
        <p14:creationId xmlns:p14="http://schemas.microsoft.com/office/powerpoint/2010/main" val="2045793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the concerns?</a:t>
            </a:r>
          </a:p>
        </p:txBody>
      </p:sp>
      <p:pic>
        <p:nvPicPr>
          <p:cNvPr id="6" name="Content Placeholder 5" descr="Screen Shot 2019-05-28 at 20.21.19.png"/>
          <p:cNvPicPr>
            <a:picLocks noGrp="1" noChangeAspect="1"/>
          </p:cNvPicPr>
          <p:nvPr>
            <p:ph idx="1"/>
          </p:nvPr>
        </p:nvPicPr>
        <p:blipFill>
          <a:blip r:embed="rId3">
            <a:extLst>
              <a:ext uri="{28A0092B-C50C-407E-A947-70E740481C1C}">
                <a14:useLocalDpi xmlns:a14="http://schemas.microsoft.com/office/drawing/2010/main" val="0"/>
              </a:ext>
            </a:extLst>
          </a:blip>
          <a:srcRect l="-12087" r="-12087"/>
          <a:stretch>
            <a:fillRect/>
          </a:stretch>
        </p:blipFill>
        <p:spPr>
          <a:xfrm>
            <a:off x="-324544" y="764704"/>
            <a:ext cx="9820840" cy="5832648"/>
          </a:xfrm>
        </p:spPr>
      </p:pic>
      <p:sp>
        <p:nvSpPr>
          <p:cNvPr id="4" name="Date Placeholder 3"/>
          <p:cNvSpPr>
            <a:spLocks noGrp="1"/>
          </p:cNvSpPr>
          <p:nvPr>
            <p:ph type="dt" sz="half" idx="10"/>
          </p:nvPr>
        </p:nvSpPr>
        <p:spPr/>
        <p:txBody>
          <a:bodyPr/>
          <a:lstStyle/>
          <a:p>
            <a:fld id="{EB8251AE-E662-4DB9-BF4B-1B9C5DA936D8}" type="datetime1">
              <a:rPr lang="de-DE" smtClean="0"/>
              <a:pPr/>
              <a:t>30.05.2019</a:t>
            </a:fld>
            <a:endParaRPr lang="de-DE"/>
          </a:p>
        </p:txBody>
      </p:sp>
      <p:sp>
        <p:nvSpPr>
          <p:cNvPr id="5" name="Slide Number Placeholder 4"/>
          <p:cNvSpPr>
            <a:spLocks noGrp="1"/>
          </p:cNvSpPr>
          <p:nvPr>
            <p:ph type="sldNum" sz="quarter" idx="12"/>
          </p:nvPr>
        </p:nvSpPr>
        <p:spPr/>
        <p:txBody>
          <a:bodyPr/>
          <a:lstStyle/>
          <a:p>
            <a:fld id="{6FA75327-74AB-473A-BED1-A5EF3F398002}" type="slidenum">
              <a:rPr lang="de-DE" smtClean="0"/>
              <a:pPr/>
              <a:t>5</a:t>
            </a:fld>
            <a:endParaRPr lang="de-DE"/>
          </a:p>
        </p:txBody>
      </p:sp>
    </p:spTree>
    <p:extLst>
      <p:ext uri="{BB962C8B-B14F-4D97-AF65-F5344CB8AC3E}">
        <p14:creationId xmlns:p14="http://schemas.microsoft.com/office/powerpoint/2010/main" val="279325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Vicious cycle</a:t>
            </a:r>
          </a:p>
        </p:txBody>
      </p:sp>
      <p:pic>
        <p:nvPicPr>
          <p:cNvPr id="6" name="Content Placeholder 5" descr="Screen Shot 2019-05-28 at 20.23.38.png"/>
          <p:cNvPicPr>
            <a:picLocks noGrp="1" noChangeAspect="1"/>
          </p:cNvPicPr>
          <p:nvPr>
            <p:ph idx="1"/>
          </p:nvPr>
        </p:nvPicPr>
        <p:blipFill>
          <a:blip r:embed="rId2">
            <a:extLst>
              <a:ext uri="{28A0092B-C50C-407E-A947-70E740481C1C}">
                <a14:useLocalDpi xmlns:a14="http://schemas.microsoft.com/office/drawing/2010/main" val="0"/>
              </a:ext>
            </a:extLst>
          </a:blip>
          <a:srcRect l="-17013" r="-17013"/>
          <a:stretch>
            <a:fillRect/>
          </a:stretch>
        </p:blipFill>
        <p:spPr/>
      </p:pic>
      <p:sp>
        <p:nvSpPr>
          <p:cNvPr id="4" name="Date Placeholder 3"/>
          <p:cNvSpPr>
            <a:spLocks noGrp="1"/>
          </p:cNvSpPr>
          <p:nvPr>
            <p:ph type="dt" sz="half" idx="10"/>
          </p:nvPr>
        </p:nvSpPr>
        <p:spPr/>
        <p:txBody>
          <a:bodyPr/>
          <a:lstStyle/>
          <a:p>
            <a:fld id="{EB8251AE-E662-4DB9-BF4B-1B9C5DA936D8}" type="datetime1">
              <a:rPr lang="de-DE" smtClean="0"/>
              <a:pPr/>
              <a:t>30.05.2019</a:t>
            </a:fld>
            <a:endParaRPr lang="de-DE"/>
          </a:p>
        </p:txBody>
      </p:sp>
      <p:sp>
        <p:nvSpPr>
          <p:cNvPr id="5" name="Slide Number Placeholder 4"/>
          <p:cNvSpPr>
            <a:spLocks noGrp="1"/>
          </p:cNvSpPr>
          <p:nvPr>
            <p:ph type="sldNum" sz="quarter" idx="12"/>
          </p:nvPr>
        </p:nvSpPr>
        <p:spPr/>
        <p:txBody>
          <a:bodyPr/>
          <a:lstStyle/>
          <a:p>
            <a:fld id="{6FA75327-74AB-473A-BED1-A5EF3F398002}" type="slidenum">
              <a:rPr lang="de-DE" smtClean="0"/>
              <a:pPr/>
              <a:t>6</a:t>
            </a:fld>
            <a:endParaRPr lang="de-DE"/>
          </a:p>
        </p:txBody>
      </p:sp>
    </p:spTree>
    <p:extLst>
      <p:ext uri="{BB962C8B-B14F-4D97-AF65-F5344CB8AC3E}">
        <p14:creationId xmlns:p14="http://schemas.microsoft.com/office/powerpoint/2010/main" val="3983864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98976" cy="850106"/>
          </a:xfrm>
        </p:spPr>
        <p:txBody>
          <a:bodyPr>
            <a:normAutofit fontScale="90000"/>
          </a:bodyPr>
          <a:lstStyle/>
          <a:p>
            <a:r>
              <a:rPr lang="en-US" dirty="0"/>
              <a:t>Recommendations to break cycle</a:t>
            </a:r>
          </a:p>
        </p:txBody>
      </p:sp>
      <p:sp>
        <p:nvSpPr>
          <p:cNvPr id="4" name="Date Placeholder 3"/>
          <p:cNvSpPr>
            <a:spLocks noGrp="1"/>
          </p:cNvSpPr>
          <p:nvPr>
            <p:ph type="dt" sz="half" idx="10"/>
          </p:nvPr>
        </p:nvSpPr>
        <p:spPr/>
        <p:txBody>
          <a:bodyPr/>
          <a:lstStyle/>
          <a:p>
            <a:fld id="{EB8251AE-E662-4DB9-BF4B-1B9C5DA936D8}" type="datetime1">
              <a:rPr lang="de-DE" smtClean="0"/>
              <a:pPr/>
              <a:t>30.05.2019</a:t>
            </a:fld>
            <a:endParaRPr lang="de-DE"/>
          </a:p>
        </p:txBody>
      </p:sp>
      <p:sp>
        <p:nvSpPr>
          <p:cNvPr id="5" name="Slide Number Placeholder 4"/>
          <p:cNvSpPr>
            <a:spLocks noGrp="1"/>
          </p:cNvSpPr>
          <p:nvPr>
            <p:ph type="sldNum" sz="quarter" idx="12"/>
          </p:nvPr>
        </p:nvSpPr>
        <p:spPr/>
        <p:txBody>
          <a:bodyPr/>
          <a:lstStyle/>
          <a:p>
            <a:fld id="{6FA75327-74AB-473A-BED1-A5EF3F398002}" type="slidenum">
              <a:rPr lang="de-DE" smtClean="0"/>
              <a:pPr/>
              <a:t>7</a:t>
            </a:fld>
            <a:endParaRPr lang="de-DE"/>
          </a:p>
        </p:txBody>
      </p:sp>
      <p:sp>
        <p:nvSpPr>
          <p:cNvPr id="7" name="Content Placeholder 6"/>
          <p:cNvSpPr>
            <a:spLocks noGrp="1"/>
          </p:cNvSpPr>
          <p:nvPr>
            <p:ph idx="1"/>
          </p:nvPr>
        </p:nvSpPr>
        <p:spPr>
          <a:xfrm>
            <a:off x="11828" y="1196752"/>
            <a:ext cx="8784976" cy="5832648"/>
          </a:xfrm>
        </p:spPr>
        <p:txBody>
          <a:bodyPr>
            <a:noAutofit/>
          </a:bodyPr>
          <a:lstStyle/>
          <a:p>
            <a:r>
              <a:rPr lang="en-US" sz="2800" dirty="0"/>
              <a:t>Reducing </a:t>
            </a:r>
            <a:r>
              <a:rPr lang="en-US" sz="2800" b="1" dirty="0"/>
              <a:t>existing barriers </a:t>
            </a:r>
            <a:r>
              <a:rPr lang="en-US" sz="2800" dirty="0"/>
              <a:t>to the recruitment of women in all areas of medical specialization and medical research   </a:t>
            </a:r>
          </a:p>
          <a:p>
            <a:r>
              <a:rPr lang="en-US" sz="2800" dirty="0"/>
              <a:t>Improve retention by </a:t>
            </a:r>
            <a:r>
              <a:rPr lang="en-US" sz="2800" b="1" dirty="0"/>
              <a:t>gender planning </a:t>
            </a:r>
            <a:r>
              <a:rPr lang="en-US" sz="2800" dirty="0"/>
              <a:t>and budgeting, </a:t>
            </a:r>
            <a:r>
              <a:rPr lang="en-US" sz="2800" b="1" dirty="0"/>
              <a:t>flexible work schedules</a:t>
            </a:r>
            <a:r>
              <a:rPr lang="en-US" sz="2800" dirty="0"/>
              <a:t>, flexible and </a:t>
            </a:r>
            <a:r>
              <a:rPr lang="en-US" sz="2800" b="1" dirty="0"/>
              <a:t>dual career pathways</a:t>
            </a:r>
            <a:r>
              <a:rPr lang="en-US" sz="2800" dirty="0"/>
              <a:t>, </a:t>
            </a:r>
            <a:r>
              <a:rPr lang="en-US" sz="2800" b="1" dirty="0"/>
              <a:t>training on gender equality </a:t>
            </a:r>
            <a:r>
              <a:rPr lang="en-US" sz="2800" dirty="0"/>
              <a:t>for management and research staff, and better </a:t>
            </a:r>
            <a:r>
              <a:rPr lang="en-US" sz="2800" b="1" dirty="0"/>
              <a:t>reintegration</a:t>
            </a:r>
            <a:r>
              <a:rPr lang="en-US" sz="2800" dirty="0"/>
              <a:t>, e.g., after pregnancy and parental leaves   </a:t>
            </a:r>
          </a:p>
          <a:p>
            <a:r>
              <a:rPr lang="en-US" sz="2800" dirty="0"/>
              <a:t>Foster </a:t>
            </a:r>
            <a:r>
              <a:rPr lang="en-US" sz="2800" b="1" dirty="0"/>
              <a:t>career progression </a:t>
            </a:r>
            <a:r>
              <a:rPr lang="en-US" sz="2800" dirty="0"/>
              <a:t>of female physicians and researchers by creating adaptable profiles of leadership positions and by integrating more women in career decisions to address   </a:t>
            </a:r>
          </a:p>
        </p:txBody>
      </p:sp>
    </p:spTree>
    <p:extLst>
      <p:ext uri="{BB962C8B-B14F-4D97-AF65-F5344CB8AC3E}">
        <p14:creationId xmlns:p14="http://schemas.microsoft.com/office/powerpoint/2010/main" val="3729756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b="1" dirty="0"/>
              <a:t>R</a:t>
            </a:r>
            <a:r>
              <a:rPr lang="en-US" sz="3000" b="1" dirty="0"/>
              <a:t>educe gender imbalances </a:t>
            </a:r>
            <a:r>
              <a:rPr lang="en-US" sz="3000" dirty="0"/>
              <a:t>in specialization areas with a very low percentage of female specialists, such as surgery   </a:t>
            </a:r>
          </a:p>
          <a:p>
            <a:r>
              <a:rPr lang="en-US" sz="3000" b="1" dirty="0"/>
              <a:t>Strengthen the gender dimension </a:t>
            </a:r>
            <a:r>
              <a:rPr lang="en-US" sz="3000" dirty="0"/>
              <a:t>in the research agenda by increasing the number of female physicians in research to enable females to advance further in the hierarchy e in clinical practice as well as in research management. To stimulate adoption of new approaches, teaching stories on gender issues in academic medicine will be developed.</a:t>
            </a:r>
          </a:p>
          <a:p>
            <a:pPr marL="0" indent="0">
              <a:buNone/>
            </a:pPr>
            <a:endParaRPr lang="en-US" dirty="0"/>
          </a:p>
          <a:p>
            <a:pPr marL="0" indent="0">
              <a:buNone/>
            </a:pPr>
            <a:r>
              <a:rPr lang="en-US" sz="2400" dirty="0" err="1"/>
              <a:t>Pfleiderer</a:t>
            </a:r>
            <a:r>
              <a:rPr lang="en-US" sz="2400" dirty="0"/>
              <a:t> B, et al., Improving female physician's careers in academic medicine: Chances and challenges, Best Practice &amp; Research Clinical </a:t>
            </a:r>
            <a:r>
              <a:rPr lang="en-US" sz="2400" dirty="0" err="1"/>
              <a:t>Anaesthesiology</a:t>
            </a:r>
            <a:r>
              <a:rPr lang="en-US" sz="2400" dirty="0"/>
              <a:t> (2018), https:// </a:t>
            </a:r>
            <a:r>
              <a:rPr lang="en-US" sz="2400" dirty="0" err="1"/>
              <a:t>doi.org</a:t>
            </a:r>
            <a:r>
              <a:rPr lang="en-US" sz="2400" dirty="0"/>
              <a:t>/10.1016/j.bpa.2018.04.006 </a:t>
            </a:r>
          </a:p>
          <a:p>
            <a:endParaRPr lang="en-US" dirty="0"/>
          </a:p>
        </p:txBody>
      </p:sp>
      <p:sp>
        <p:nvSpPr>
          <p:cNvPr id="4" name="Date Placeholder 3"/>
          <p:cNvSpPr>
            <a:spLocks noGrp="1"/>
          </p:cNvSpPr>
          <p:nvPr>
            <p:ph type="dt" sz="half" idx="10"/>
          </p:nvPr>
        </p:nvSpPr>
        <p:spPr/>
        <p:txBody>
          <a:bodyPr/>
          <a:lstStyle/>
          <a:p>
            <a:fld id="{EB8251AE-E662-4DB9-BF4B-1B9C5DA936D8}" type="datetime1">
              <a:rPr lang="de-DE" smtClean="0"/>
              <a:pPr/>
              <a:t>30.05.2019</a:t>
            </a:fld>
            <a:endParaRPr lang="de-DE"/>
          </a:p>
        </p:txBody>
      </p:sp>
      <p:sp>
        <p:nvSpPr>
          <p:cNvPr id="5" name="Slide Number Placeholder 4"/>
          <p:cNvSpPr>
            <a:spLocks noGrp="1"/>
          </p:cNvSpPr>
          <p:nvPr>
            <p:ph type="sldNum" sz="quarter" idx="12"/>
          </p:nvPr>
        </p:nvSpPr>
        <p:spPr/>
        <p:txBody>
          <a:bodyPr/>
          <a:lstStyle/>
          <a:p>
            <a:fld id="{6FA75327-74AB-473A-BED1-A5EF3F398002}" type="slidenum">
              <a:rPr lang="de-DE" smtClean="0"/>
              <a:pPr/>
              <a:t>8</a:t>
            </a:fld>
            <a:endParaRPr lang="de-DE"/>
          </a:p>
        </p:txBody>
      </p:sp>
    </p:spTree>
    <p:extLst>
      <p:ext uri="{BB962C8B-B14F-4D97-AF65-F5344CB8AC3E}">
        <p14:creationId xmlns:p14="http://schemas.microsoft.com/office/powerpoint/2010/main" val="3653187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0"/>
            <a:ext cx="6300192" cy="850106"/>
          </a:xfrm>
        </p:spPr>
        <p:txBody>
          <a:bodyPr>
            <a:normAutofit fontScale="90000"/>
          </a:bodyPr>
          <a:lstStyle/>
          <a:p>
            <a:r>
              <a:rPr lang="en-US" dirty="0"/>
              <a:t>EJD policies and statements</a:t>
            </a:r>
          </a:p>
        </p:txBody>
      </p:sp>
      <p:pic>
        <p:nvPicPr>
          <p:cNvPr id="6" name="Content Placeholder 5" descr="Screen Shot 2019-05-28 at 20.45.45.png"/>
          <p:cNvPicPr>
            <a:picLocks noGrp="1" noChangeAspect="1"/>
          </p:cNvPicPr>
          <p:nvPr>
            <p:ph idx="1"/>
          </p:nvPr>
        </p:nvPicPr>
        <p:blipFill>
          <a:blip r:embed="rId2">
            <a:extLst>
              <a:ext uri="{28A0092B-C50C-407E-A947-70E740481C1C}">
                <a14:useLocalDpi xmlns:a14="http://schemas.microsoft.com/office/drawing/2010/main" val="0"/>
              </a:ext>
            </a:extLst>
          </a:blip>
          <a:srcRect t="5780" b="5780"/>
          <a:stretch>
            <a:fillRect/>
          </a:stretch>
        </p:blipFill>
        <p:spPr>
          <a:xfrm>
            <a:off x="0" y="1196975"/>
            <a:ext cx="8785225" cy="5216525"/>
          </a:xfrm>
        </p:spPr>
      </p:pic>
      <p:sp>
        <p:nvSpPr>
          <p:cNvPr id="4" name="Date Placeholder 3"/>
          <p:cNvSpPr>
            <a:spLocks noGrp="1"/>
          </p:cNvSpPr>
          <p:nvPr>
            <p:ph type="dt" sz="half" idx="10"/>
          </p:nvPr>
        </p:nvSpPr>
        <p:spPr/>
        <p:txBody>
          <a:bodyPr/>
          <a:lstStyle/>
          <a:p>
            <a:fld id="{EB8251AE-E662-4DB9-BF4B-1B9C5DA936D8}" type="datetime1">
              <a:rPr lang="de-DE" smtClean="0"/>
              <a:pPr/>
              <a:t>30.05.2019</a:t>
            </a:fld>
            <a:endParaRPr lang="de-DE"/>
          </a:p>
        </p:txBody>
      </p:sp>
      <p:sp>
        <p:nvSpPr>
          <p:cNvPr id="5" name="Slide Number Placeholder 4"/>
          <p:cNvSpPr>
            <a:spLocks noGrp="1"/>
          </p:cNvSpPr>
          <p:nvPr>
            <p:ph type="sldNum" sz="quarter" idx="12"/>
          </p:nvPr>
        </p:nvSpPr>
        <p:spPr/>
        <p:txBody>
          <a:bodyPr/>
          <a:lstStyle/>
          <a:p>
            <a:fld id="{6FA75327-74AB-473A-BED1-A5EF3F398002}" type="slidenum">
              <a:rPr lang="de-DE" smtClean="0"/>
              <a:pPr/>
              <a:t>9</a:t>
            </a:fld>
            <a:endParaRPr lang="de-DE"/>
          </a:p>
        </p:txBody>
      </p:sp>
    </p:spTree>
    <p:extLst>
      <p:ext uri="{BB962C8B-B14F-4D97-AF65-F5344CB8AC3E}">
        <p14:creationId xmlns:p14="http://schemas.microsoft.com/office/powerpoint/2010/main" val="350263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2898</TotalTime>
  <Words>1938</Words>
  <Application>Microsoft Office PowerPoint</Application>
  <PresentationFormat>Presentazione su schermo (4:3)</PresentationFormat>
  <Paragraphs>271</Paragraphs>
  <Slides>44</Slides>
  <Notes>20</Notes>
  <HiddenSlides>0</HiddenSlides>
  <MMClips>0</MMClips>
  <ScaleCrop>false</ScaleCrop>
  <HeadingPairs>
    <vt:vector size="4" baseType="variant">
      <vt:variant>
        <vt:lpstr>Tema</vt:lpstr>
      </vt:variant>
      <vt:variant>
        <vt:i4>1</vt:i4>
      </vt:variant>
      <vt:variant>
        <vt:lpstr>Titoli diapositive</vt:lpstr>
      </vt:variant>
      <vt:variant>
        <vt:i4>44</vt:i4>
      </vt:variant>
    </vt:vector>
  </HeadingPairs>
  <TitlesOfParts>
    <vt:vector size="45" baseType="lpstr">
      <vt:lpstr>Larissa</vt:lpstr>
      <vt:lpstr> PGT: is there any difference between women and men doctors?   </vt:lpstr>
      <vt:lpstr>Presentazione standard di PowerPoint</vt:lpstr>
      <vt:lpstr>Presentazione standard di PowerPoint</vt:lpstr>
      <vt:lpstr>MWIA recommendations</vt:lpstr>
      <vt:lpstr>Why the concerns?</vt:lpstr>
      <vt:lpstr>Vicious cycle</vt:lpstr>
      <vt:lpstr>Recommendations to break cycle</vt:lpstr>
      <vt:lpstr>Presentazione standard di PowerPoint</vt:lpstr>
      <vt:lpstr>EJD policies and statements</vt:lpstr>
      <vt:lpstr>EJD statement 2017</vt:lpstr>
      <vt:lpstr>European Junior Doctors Association (EJD)  Survey on Flexible Working </vt:lpstr>
      <vt:lpstr>Introductory remarks</vt:lpstr>
      <vt:lpstr>Possibility of working less  than full time</vt:lpstr>
      <vt:lpstr>Percentage of junior doctors working less than full time</vt:lpstr>
      <vt:lpstr>Minimum weekly hours while working less than full time</vt:lpstr>
      <vt:lpstr>Possibility to pause a residency</vt:lpstr>
      <vt:lpstr>Eligibility criteria to work less than full time</vt:lpstr>
      <vt:lpstr>Employers’ right to refuse to let JD work less than full time</vt:lpstr>
      <vt:lpstr>Impact of working less than full  time on junior doctors’ postgraduate training</vt:lpstr>
      <vt:lpstr>Key issues related to gender differences for PGT for EJD delegations</vt:lpstr>
      <vt:lpstr>Baltic study – Estonia, Latvia and Lithuania</vt:lpstr>
      <vt:lpstr>Recommendation</vt:lpstr>
      <vt:lpstr>Presentazione standard di PowerPoint</vt:lpstr>
      <vt:lpstr>Latvia</vt:lpstr>
      <vt:lpstr>Latvia: 2017 survey</vt:lpstr>
      <vt:lpstr>Latvia: 2017 survey</vt:lpstr>
      <vt:lpstr>Latvia: 2017 survey</vt:lpstr>
      <vt:lpstr>United Kingdom</vt:lpstr>
      <vt:lpstr>Independent  GPG review launched</vt:lpstr>
      <vt:lpstr>Presentazione standard di PowerPoint</vt:lpstr>
      <vt:lpstr>Deech report 2009</vt:lpstr>
      <vt:lpstr>Presentazione standard di PowerPoint</vt:lpstr>
      <vt:lpstr>Variable adjusted for</vt:lpstr>
      <vt:lpstr>Interim results (1) </vt:lpstr>
      <vt:lpstr>Interim results (2)</vt:lpstr>
      <vt:lpstr>Interim results (3)</vt:lpstr>
      <vt:lpstr>Interim results (4) </vt:lpstr>
      <vt:lpstr>Interim results (5)</vt:lpstr>
      <vt:lpstr>France </vt:lpstr>
      <vt:lpstr>ISNI, 2018 (1) </vt:lpstr>
      <vt:lpstr>ISNI, 2018 (2) </vt:lpstr>
      <vt:lpstr>ISNI, 2018 (3)</vt:lpstr>
      <vt:lpstr>Ireland</vt:lpstr>
      <vt:lpstr>Conclusions</vt:lpstr>
    </vt:vector>
  </TitlesOfParts>
  <Company>CMO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EJD PP Slides Blank</dc:title>
  <dc:creator>Carsten Mohrhardt</dc:creator>
  <cp:lastModifiedBy>NAPOLI</cp:lastModifiedBy>
  <cp:revision>187</cp:revision>
  <cp:lastPrinted>2012-09-15T14:34:24Z</cp:lastPrinted>
  <dcterms:created xsi:type="dcterms:W3CDTF">2012-09-15T11:37:23Z</dcterms:created>
  <dcterms:modified xsi:type="dcterms:W3CDTF">2019-05-30T10:48:16Z</dcterms:modified>
</cp:coreProperties>
</file>